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71" r:id="rId8"/>
    <p:sldId id="272" r:id="rId9"/>
    <p:sldId id="268" r:id="rId10"/>
    <p:sldId id="261" r:id="rId11"/>
    <p:sldId id="262" r:id="rId12"/>
    <p:sldId id="263" r:id="rId13"/>
    <p:sldId id="269" r:id="rId14"/>
    <p:sldId id="264" r:id="rId15"/>
    <p:sldId id="265" r:id="rId16"/>
    <p:sldId id="266"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k jain" userId="81117291abedd39c" providerId="LiveId" clId="{80064BEB-BC86-4CB1-929B-8B5959E6FB7D}"/>
    <pc:docChg chg="custSel modSld">
      <pc:chgData name="ronak jain" userId="81117291abedd39c" providerId="LiveId" clId="{80064BEB-BC86-4CB1-929B-8B5959E6FB7D}" dt="2020-03-04T23:22:58.016" v="29" actId="20577"/>
      <pc:docMkLst>
        <pc:docMk/>
      </pc:docMkLst>
      <pc:sldChg chg="modSp">
        <pc:chgData name="ronak jain" userId="81117291abedd39c" providerId="LiveId" clId="{80064BEB-BC86-4CB1-929B-8B5959E6FB7D}" dt="2020-03-04T23:22:58.016" v="29" actId="20577"/>
        <pc:sldMkLst>
          <pc:docMk/>
          <pc:sldMk cId="2114004087" sldId="256"/>
        </pc:sldMkLst>
        <pc:spChg chg="mod">
          <ac:chgData name="ronak jain" userId="81117291abedd39c" providerId="LiveId" clId="{80064BEB-BC86-4CB1-929B-8B5959E6FB7D}" dt="2020-03-04T23:22:58.016" v="29" actId="20577"/>
          <ac:spMkLst>
            <pc:docMk/>
            <pc:sldMk cId="2114004087" sldId="256"/>
            <ac:spMk id="3" creationId="{C13134B3-BB8E-497D-9A49-C37396647E64}"/>
          </ac:spMkLst>
        </pc:spChg>
      </pc:sldChg>
    </pc:docChg>
  </pc:docChgLst>
  <pc:docChgLst>
    <pc:chgData name="shikhar chhabra" userId="5b79ea1a52fbdbaf" providerId="LiveId" clId="{2ECE87FA-74DC-4B06-878D-4D07CB97337A}"/>
    <pc:docChg chg="undo custSel mod addSld delSld modSld">
      <pc:chgData name="shikhar chhabra" userId="5b79ea1a52fbdbaf" providerId="LiveId" clId="{2ECE87FA-74DC-4B06-878D-4D07CB97337A}" dt="2019-10-22T04:14:54.563" v="1582" actId="26606"/>
      <pc:docMkLst>
        <pc:docMk/>
      </pc:docMkLst>
      <pc:sldChg chg="addSp delSp modSp mod setBg">
        <pc:chgData name="shikhar chhabra" userId="5b79ea1a52fbdbaf" providerId="LiveId" clId="{2ECE87FA-74DC-4B06-878D-4D07CB97337A}" dt="2019-10-22T02:45:54.820" v="769" actId="26606"/>
        <pc:sldMkLst>
          <pc:docMk/>
          <pc:sldMk cId="2050485241" sldId="257"/>
        </pc:sldMkLst>
        <pc:spChg chg="mod">
          <ac:chgData name="shikhar chhabra" userId="5b79ea1a52fbdbaf" providerId="LiveId" clId="{2ECE87FA-74DC-4B06-878D-4D07CB97337A}" dt="2019-10-22T02:45:54.820" v="769" actId="26606"/>
          <ac:spMkLst>
            <pc:docMk/>
            <pc:sldMk cId="2050485241" sldId="257"/>
            <ac:spMk id="2" creationId="{EF446F01-EE54-44DC-8571-A1D23B577D38}"/>
          </ac:spMkLst>
        </pc:spChg>
        <pc:spChg chg="add del">
          <ac:chgData name="shikhar chhabra" userId="5b79ea1a52fbdbaf" providerId="LiveId" clId="{2ECE87FA-74DC-4B06-878D-4D07CB97337A}" dt="2019-10-22T02:45:54.820" v="769" actId="26606"/>
          <ac:spMkLst>
            <pc:docMk/>
            <pc:sldMk cId="2050485241" sldId="257"/>
            <ac:spMk id="84" creationId="{B448728E-2EDF-4F60-A97C-C0F08E06DB09}"/>
          </ac:spMkLst>
        </pc:spChg>
        <pc:spChg chg="add del">
          <ac:chgData name="shikhar chhabra" userId="5b79ea1a52fbdbaf" providerId="LiveId" clId="{2ECE87FA-74DC-4B06-878D-4D07CB97337A}" dt="2019-10-22T02:45:54.820" v="769" actId="26606"/>
          <ac:spMkLst>
            <pc:docMk/>
            <pc:sldMk cId="2050485241" sldId="257"/>
            <ac:spMk id="86" creationId="{78CBB40F-4E03-45AE-9020-C27B0AE7FD20}"/>
          </ac:spMkLst>
        </pc:spChg>
        <pc:spChg chg="add del">
          <ac:chgData name="shikhar chhabra" userId="5b79ea1a52fbdbaf" providerId="LiveId" clId="{2ECE87FA-74DC-4B06-878D-4D07CB97337A}" dt="2019-10-22T02:45:54.820" v="769" actId="26606"/>
          <ac:spMkLst>
            <pc:docMk/>
            <pc:sldMk cId="2050485241" sldId="257"/>
            <ac:spMk id="88" creationId="{A9F7CCD1-513F-4B7A-9497-7AA9144DB3B6}"/>
          </ac:spMkLst>
        </pc:spChg>
        <pc:spChg chg="add del">
          <ac:chgData name="shikhar chhabra" userId="5b79ea1a52fbdbaf" providerId="LiveId" clId="{2ECE87FA-74DC-4B06-878D-4D07CB97337A}" dt="2019-10-22T02:45:54.820" v="769" actId="26606"/>
          <ac:spMkLst>
            <pc:docMk/>
            <pc:sldMk cId="2050485241" sldId="257"/>
            <ac:spMk id="90" creationId="{F92989FB-1024-49B7-BDF1-B3CE27D48623}"/>
          </ac:spMkLst>
        </pc:spChg>
        <pc:spChg chg="add del">
          <ac:chgData name="shikhar chhabra" userId="5b79ea1a52fbdbaf" providerId="LiveId" clId="{2ECE87FA-74DC-4B06-878D-4D07CB97337A}" dt="2019-10-22T02:45:54.820" v="769" actId="26606"/>
          <ac:spMkLst>
            <pc:docMk/>
            <pc:sldMk cId="2050485241" sldId="257"/>
            <ac:spMk id="92" creationId="{2987D6F4-EC95-4EF1-A8AD-4B70386CEEC7}"/>
          </ac:spMkLst>
        </pc:spChg>
        <pc:spChg chg="add del">
          <ac:chgData name="shikhar chhabra" userId="5b79ea1a52fbdbaf" providerId="LiveId" clId="{2ECE87FA-74DC-4B06-878D-4D07CB97337A}" dt="2019-10-22T02:45:54.820" v="769" actId="26606"/>
          <ac:spMkLst>
            <pc:docMk/>
            <pc:sldMk cId="2050485241" sldId="257"/>
            <ac:spMk id="94" creationId="{F5F792DF-9D0A-4DB6-9A9E-7312F5A7E87D}"/>
          </ac:spMkLst>
        </pc:spChg>
        <pc:spChg chg="add del">
          <ac:chgData name="shikhar chhabra" userId="5b79ea1a52fbdbaf" providerId="LiveId" clId="{2ECE87FA-74DC-4B06-878D-4D07CB97337A}" dt="2019-10-22T02:45:54.820" v="769" actId="26606"/>
          <ac:spMkLst>
            <pc:docMk/>
            <pc:sldMk cId="2050485241" sldId="257"/>
            <ac:spMk id="96" creationId="{7BC7EA7B-802E-41F4-8926-C4475287AA31}"/>
          </ac:spMkLst>
        </pc:spChg>
        <pc:spChg chg="add">
          <ac:chgData name="shikhar chhabra" userId="5b79ea1a52fbdbaf" providerId="LiveId" clId="{2ECE87FA-74DC-4B06-878D-4D07CB97337A}" dt="2019-10-22T02:45:54.820" v="769" actId="26606"/>
          <ac:spMkLst>
            <pc:docMk/>
            <pc:sldMk cId="2050485241" sldId="257"/>
            <ac:spMk id="98" creationId="{B448728E-2EDF-4F60-A97C-C0F08E06DB09}"/>
          </ac:spMkLst>
        </pc:spChg>
        <pc:spChg chg="add">
          <ac:chgData name="shikhar chhabra" userId="5b79ea1a52fbdbaf" providerId="LiveId" clId="{2ECE87FA-74DC-4B06-878D-4D07CB97337A}" dt="2019-10-22T02:45:54.820" v="769" actId="26606"/>
          <ac:spMkLst>
            <pc:docMk/>
            <pc:sldMk cId="2050485241" sldId="257"/>
            <ac:spMk id="99" creationId="{78CBB40F-4E03-45AE-9020-C27B0AE7FD20}"/>
          </ac:spMkLst>
        </pc:spChg>
        <pc:spChg chg="add">
          <ac:chgData name="shikhar chhabra" userId="5b79ea1a52fbdbaf" providerId="LiveId" clId="{2ECE87FA-74DC-4B06-878D-4D07CB97337A}" dt="2019-10-22T02:45:54.820" v="769" actId="26606"/>
          <ac:spMkLst>
            <pc:docMk/>
            <pc:sldMk cId="2050485241" sldId="257"/>
            <ac:spMk id="100" creationId="{A9F7CCD1-513F-4B7A-9497-7AA9144DB3B6}"/>
          </ac:spMkLst>
        </pc:spChg>
        <pc:spChg chg="add del">
          <ac:chgData name="shikhar chhabra" userId="5b79ea1a52fbdbaf" providerId="LiveId" clId="{2ECE87FA-74DC-4B06-878D-4D07CB97337A}" dt="2019-10-22T02:45:48.741" v="768" actId="26606"/>
          <ac:spMkLst>
            <pc:docMk/>
            <pc:sldMk cId="2050485241" sldId="257"/>
            <ac:spMk id="101" creationId="{B448728E-2EDF-4F60-A97C-C0F08E06DB09}"/>
          </ac:spMkLst>
        </pc:spChg>
        <pc:spChg chg="add">
          <ac:chgData name="shikhar chhabra" userId="5b79ea1a52fbdbaf" providerId="LiveId" clId="{2ECE87FA-74DC-4B06-878D-4D07CB97337A}" dt="2019-10-22T02:45:54.820" v="769" actId="26606"/>
          <ac:spMkLst>
            <pc:docMk/>
            <pc:sldMk cId="2050485241" sldId="257"/>
            <ac:spMk id="102" creationId="{BFABBCE0-E08C-4BBE-9FD2-E2B253D4D5F2}"/>
          </ac:spMkLst>
        </pc:spChg>
        <pc:spChg chg="add del">
          <ac:chgData name="shikhar chhabra" userId="5b79ea1a52fbdbaf" providerId="LiveId" clId="{2ECE87FA-74DC-4B06-878D-4D07CB97337A}" dt="2019-10-22T02:45:48.741" v="768" actId="26606"/>
          <ac:spMkLst>
            <pc:docMk/>
            <pc:sldMk cId="2050485241" sldId="257"/>
            <ac:spMk id="103" creationId="{78CBB40F-4E03-45AE-9020-C27B0AE7FD20}"/>
          </ac:spMkLst>
        </pc:spChg>
        <pc:spChg chg="add">
          <ac:chgData name="shikhar chhabra" userId="5b79ea1a52fbdbaf" providerId="LiveId" clId="{2ECE87FA-74DC-4B06-878D-4D07CB97337A}" dt="2019-10-22T02:45:54.820" v="769" actId="26606"/>
          <ac:spMkLst>
            <pc:docMk/>
            <pc:sldMk cId="2050485241" sldId="257"/>
            <ac:spMk id="104" creationId="{FF426BAC-43D6-468E-B6FF-167034D5CE43}"/>
          </ac:spMkLst>
        </pc:spChg>
        <pc:spChg chg="add del">
          <ac:chgData name="shikhar chhabra" userId="5b79ea1a52fbdbaf" providerId="LiveId" clId="{2ECE87FA-74DC-4B06-878D-4D07CB97337A}" dt="2019-10-22T02:45:48.741" v="768" actId="26606"/>
          <ac:spMkLst>
            <pc:docMk/>
            <pc:sldMk cId="2050485241" sldId="257"/>
            <ac:spMk id="105" creationId="{A9F7CCD1-513F-4B7A-9497-7AA9144DB3B6}"/>
          </ac:spMkLst>
        </pc:spChg>
        <pc:spChg chg="add">
          <ac:chgData name="shikhar chhabra" userId="5b79ea1a52fbdbaf" providerId="LiveId" clId="{2ECE87FA-74DC-4B06-878D-4D07CB97337A}" dt="2019-10-22T02:45:54.820" v="769" actId="26606"/>
          <ac:spMkLst>
            <pc:docMk/>
            <pc:sldMk cId="2050485241" sldId="257"/>
            <ac:spMk id="106" creationId="{FB02D80E-5995-4C54-8387-5893C2C89473}"/>
          </ac:spMkLst>
        </pc:spChg>
        <pc:spChg chg="add del">
          <ac:chgData name="shikhar chhabra" userId="5b79ea1a52fbdbaf" providerId="LiveId" clId="{2ECE87FA-74DC-4B06-878D-4D07CB97337A}" dt="2019-10-22T02:45:48.741" v="768" actId="26606"/>
          <ac:spMkLst>
            <pc:docMk/>
            <pc:sldMk cId="2050485241" sldId="257"/>
            <ac:spMk id="107" creationId="{BFABBCE0-E08C-4BBE-9FD2-E2B253D4D5F2}"/>
          </ac:spMkLst>
        </pc:spChg>
        <pc:spChg chg="add">
          <ac:chgData name="shikhar chhabra" userId="5b79ea1a52fbdbaf" providerId="LiveId" clId="{2ECE87FA-74DC-4B06-878D-4D07CB97337A}" dt="2019-10-22T02:45:54.820" v="769" actId="26606"/>
          <ac:spMkLst>
            <pc:docMk/>
            <pc:sldMk cId="2050485241" sldId="257"/>
            <ac:spMk id="108" creationId="{896083C8-1401-4950-AF56-E2FAFE42D656}"/>
          </ac:spMkLst>
        </pc:spChg>
        <pc:spChg chg="add del">
          <ac:chgData name="shikhar chhabra" userId="5b79ea1a52fbdbaf" providerId="LiveId" clId="{2ECE87FA-74DC-4B06-878D-4D07CB97337A}" dt="2019-10-22T02:45:48.741" v="768" actId="26606"/>
          <ac:spMkLst>
            <pc:docMk/>
            <pc:sldMk cId="2050485241" sldId="257"/>
            <ac:spMk id="109" creationId="{FF426BAC-43D6-468E-B6FF-167034D5CE43}"/>
          </ac:spMkLst>
        </pc:spChg>
        <pc:spChg chg="add del">
          <ac:chgData name="shikhar chhabra" userId="5b79ea1a52fbdbaf" providerId="LiveId" clId="{2ECE87FA-74DC-4B06-878D-4D07CB97337A}" dt="2019-10-22T02:45:48.741" v="768" actId="26606"/>
          <ac:spMkLst>
            <pc:docMk/>
            <pc:sldMk cId="2050485241" sldId="257"/>
            <ac:spMk id="111" creationId="{FB02D80E-5995-4C54-8387-5893C2C89473}"/>
          </ac:spMkLst>
        </pc:spChg>
        <pc:spChg chg="add del">
          <ac:chgData name="shikhar chhabra" userId="5b79ea1a52fbdbaf" providerId="LiveId" clId="{2ECE87FA-74DC-4B06-878D-4D07CB97337A}" dt="2019-10-22T02:45:48.741" v="768" actId="26606"/>
          <ac:spMkLst>
            <pc:docMk/>
            <pc:sldMk cId="2050485241" sldId="257"/>
            <ac:spMk id="113" creationId="{896083C8-1401-4950-AF56-E2FAFE42D656}"/>
          </ac:spMkLst>
        </pc:spChg>
        <pc:graphicFrameChg chg="mod modGraphic">
          <ac:chgData name="shikhar chhabra" userId="5b79ea1a52fbdbaf" providerId="LiveId" clId="{2ECE87FA-74DC-4B06-878D-4D07CB97337A}" dt="2019-10-22T02:45:54.820" v="769" actId="26606"/>
          <ac:graphicFrameMkLst>
            <pc:docMk/>
            <pc:sldMk cId="2050485241" sldId="257"/>
            <ac:graphicFrameMk id="79" creationId="{6C5015AE-2BDB-40BB-BD7D-4C22CB6D6F7B}"/>
          </ac:graphicFrameMkLst>
        </pc:graphicFrameChg>
      </pc:sldChg>
      <pc:sldChg chg="addSp delSp modSp mod setBg setClrOvrMap">
        <pc:chgData name="shikhar chhabra" userId="5b79ea1a52fbdbaf" providerId="LiveId" clId="{2ECE87FA-74DC-4B06-878D-4D07CB97337A}" dt="2019-10-22T02:45:39.693" v="766" actId="26606"/>
        <pc:sldMkLst>
          <pc:docMk/>
          <pc:sldMk cId="2850801435" sldId="259"/>
        </pc:sldMkLst>
        <pc:spChg chg="mod">
          <ac:chgData name="shikhar chhabra" userId="5b79ea1a52fbdbaf" providerId="LiveId" clId="{2ECE87FA-74DC-4B06-878D-4D07CB97337A}" dt="2019-10-22T02:45:33.275" v="765" actId="26606"/>
          <ac:spMkLst>
            <pc:docMk/>
            <pc:sldMk cId="2850801435" sldId="259"/>
            <ac:spMk id="2" creationId="{469422FE-BBFC-4C23-AA86-21F93CAE0C97}"/>
          </ac:spMkLst>
        </pc:spChg>
        <pc:spChg chg="del">
          <ac:chgData name="shikhar chhabra" userId="5b79ea1a52fbdbaf" providerId="LiveId" clId="{2ECE87FA-74DC-4B06-878D-4D07CB97337A}" dt="2019-10-22T02:28:04.943" v="0" actId="478"/>
          <ac:spMkLst>
            <pc:docMk/>
            <pc:sldMk cId="2850801435" sldId="259"/>
            <ac:spMk id="3" creationId="{D0C885BB-F0A9-40D8-A63C-E5C595094C6F}"/>
          </ac:spMkLst>
        </pc:spChg>
        <pc:spChg chg="add del mod">
          <ac:chgData name="shikhar chhabra" userId="5b79ea1a52fbdbaf" providerId="LiveId" clId="{2ECE87FA-74DC-4B06-878D-4D07CB97337A}" dt="2019-10-22T02:45:16.828" v="763" actId="26606"/>
          <ac:spMkLst>
            <pc:docMk/>
            <pc:sldMk cId="2850801435" sldId="259"/>
            <ac:spMk id="4" creationId="{AE20DCC2-8659-44C8-B1EA-945C011D32DA}"/>
          </ac:spMkLst>
        </pc:spChg>
        <pc:spChg chg="add del">
          <ac:chgData name="shikhar chhabra" userId="5b79ea1a52fbdbaf" providerId="LiveId" clId="{2ECE87FA-74DC-4B06-878D-4D07CB97337A}" dt="2019-10-22T02:45:06.325" v="758" actId="26606"/>
          <ac:spMkLst>
            <pc:docMk/>
            <pc:sldMk cId="2850801435" sldId="259"/>
            <ac:spMk id="7" creationId="{B448728E-2EDF-4F60-A97C-C0F08E06DB09}"/>
          </ac:spMkLst>
        </pc:spChg>
        <pc:spChg chg="add del">
          <ac:chgData name="shikhar chhabra" userId="5b79ea1a52fbdbaf" providerId="LiveId" clId="{2ECE87FA-74DC-4B06-878D-4D07CB97337A}" dt="2019-10-22T02:45:06.325" v="758" actId="26606"/>
          <ac:spMkLst>
            <pc:docMk/>
            <pc:sldMk cId="2850801435" sldId="259"/>
            <ac:spMk id="8" creationId="{78CBB40F-4E03-45AE-9020-C27B0AE7FD20}"/>
          </ac:spMkLst>
        </pc:spChg>
        <pc:spChg chg="add del">
          <ac:chgData name="shikhar chhabra" userId="5b79ea1a52fbdbaf" providerId="LiveId" clId="{2ECE87FA-74DC-4B06-878D-4D07CB97337A}" dt="2019-10-22T02:45:06.325" v="758" actId="26606"/>
          <ac:spMkLst>
            <pc:docMk/>
            <pc:sldMk cId="2850801435" sldId="259"/>
            <ac:spMk id="9" creationId="{A9F7CCD1-513F-4B7A-9497-7AA9144DB3B6}"/>
          </ac:spMkLst>
        </pc:spChg>
        <pc:spChg chg="add del">
          <ac:chgData name="shikhar chhabra" userId="5b79ea1a52fbdbaf" providerId="LiveId" clId="{2ECE87FA-74DC-4B06-878D-4D07CB97337A}" dt="2019-10-22T02:45:06.325" v="758" actId="26606"/>
          <ac:spMkLst>
            <pc:docMk/>
            <pc:sldMk cId="2850801435" sldId="259"/>
            <ac:spMk id="10" creationId="{F92989FB-1024-49B7-BDF1-B3CE27D48623}"/>
          </ac:spMkLst>
        </pc:spChg>
        <pc:spChg chg="add del">
          <ac:chgData name="shikhar chhabra" userId="5b79ea1a52fbdbaf" providerId="LiveId" clId="{2ECE87FA-74DC-4B06-878D-4D07CB97337A}" dt="2019-10-22T02:44:22.446" v="753" actId="26606"/>
          <ac:spMkLst>
            <pc:docMk/>
            <pc:sldMk cId="2850801435" sldId="259"/>
            <ac:spMk id="11" creationId="{B448728E-2EDF-4F60-A97C-C0F08E06DB09}"/>
          </ac:spMkLst>
        </pc:spChg>
        <pc:spChg chg="add del">
          <ac:chgData name="shikhar chhabra" userId="5b79ea1a52fbdbaf" providerId="LiveId" clId="{2ECE87FA-74DC-4B06-878D-4D07CB97337A}" dt="2019-10-22T02:45:06.325" v="758" actId="26606"/>
          <ac:spMkLst>
            <pc:docMk/>
            <pc:sldMk cId="2850801435" sldId="259"/>
            <ac:spMk id="12" creationId="{2987D6F4-EC95-4EF1-A8AD-4B70386CEEC7}"/>
          </ac:spMkLst>
        </pc:spChg>
        <pc:spChg chg="add del">
          <ac:chgData name="shikhar chhabra" userId="5b79ea1a52fbdbaf" providerId="LiveId" clId="{2ECE87FA-74DC-4B06-878D-4D07CB97337A}" dt="2019-10-22T02:44:22.446" v="753" actId="26606"/>
          <ac:spMkLst>
            <pc:docMk/>
            <pc:sldMk cId="2850801435" sldId="259"/>
            <ac:spMk id="13" creationId="{78CBB40F-4E03-45AE-9020-C27B0AE7FD20}"/>
          </ac:spMkLst>
        </pc:spChg>
        <pc:spChg chg="add del">
          <ac:chgData name="shikhar chhabra" userId="5b79ea1a52fbdbaf" providerId="LiveId" clId="{2ECE87FA-74DC-4B06-878D-4D07CB97337A}" dt="2019-10-22T02:45:06.325" v="758" actId="26606"/>
          <ac:spMkLst>
            <pc:docMk/>
            <pc:sldMk cId="2850801435" sldId="259"/>
            <ac:spMk id="14" creationId="{F5F792DF-9D0A-4DB6-9A9E-7312F5A7E87D}"/>
          </ac:spMkLst>
        </pc:spChg>
        <pc:spChg chg="add del">
          <ac:chgData name="shikhar chhabra" userId="5b79ea1a52fbdbaf" providerId="LiveId" clId="{2ECE87FA-74DC-4B06-878D-4D07CB97337A}" dt="2019-10-22T02:44:22.446" v="753" actId="26606"/>
          <ac:spMkLst>
            <pc:docMk/>
            <pc:sldMk cId="2850801435" sldId="259"/>
            <ac:spMk id="15" creationId="{A9F7CCD1-513F-4B7A-9497-7AA9144DB3B6}"/>
          </ac:spMkLst>
        </pc:spChg>
        <pc:spChg chg="add del">
          <ac:chgData name="shikhar chhabra" userId="5b79ea1a52fbdbaf" providerId="LiveId" clId="{2ECE87FA-74DC-4B06-878D-4D07CB97337A}" dt="2019-10-22T02:45:06.325" v="758" actId="26606"/>
          <ac:spMkLst>
            <pc:docMk/>
            <pc:sldMk cId="2850801435" sldId="259"/>
            <ac:spMk id="16" creationId="{7BC7EA7B-802E-41F4-8926-C4475287AA31}"/>
          </ac:spMkLst>
        </pc:spChg>
        <pc:spChg chg="add del">
          <ac:chgData name="shikhar chhabra" userId="5b79ea1a52fbdbaf" providerId="LiveId" clId="{2ECE87FA-74DC-4B06-878D-4D07CB97337A}" dt="2019-10-22T02:44:22.446" v="753" actId="26606"/>
          <ac:spMkLst>
            <pc:docMk/>
            <pc:sldMk cId="2850801435" sldId="259"/>
            <ac:spMk id="17" creationId="{F92989FB-1024-49B7-BDF1-B3CE27D48623}"/>
          </ac:spMkLst>
        </pc:spChg>
        <pc:spChg chg="add del">
          <ac:chgData name="shikhar chhabra" userId="5b79ea1a52fbdbaf" providerId="LiveId" clId="{2ECE87FA-74DC-4B06-878D-4D07CB97337A}" dt="2019-10-22T02:44:22.446" v="753" actId="26606"/>
          <ac:spMkLst>
            <pc:docMk/>
            <pc:sldMk cId="2850801435" sldId="259"/>
            <ac:spMk id="19" creationId="{2987D6F4-EC95-4EF1-A8AD-4B70386CEEC7}"/>
          </ac:spMkLst>
        </pc:spChg>
        <pc:spChg chg="add del">
          <ac:chgData name="shikhar chhabra" userId="5b79ea1a52fbdbaf" providerId="LiveId" clId="{2ECE87FA-74DC-4B06-878D-4D07CB97337A}" dt="2019-10-22T02:45:10.450" v="760" actId="26606"/>
          <ac:spMkLst>
            <pc:docMk/>
            <pc:sldMk cId="2850801435" sldId="259"/>
            <ac:spMk id="20" creationId="{B448728E-2EDF-4F60-A97C-C0F08E06DB09}"/>
          </ac:spMkLst>
        </pc:spChg>
        <pc:spChg chg="add del">
          <ac:chgData name="shikhar chhabra" userId="5b79ea1a52fbdbaf" providerId="LiveId" clId="{2ECE87FA-74DC-4B06-878D-4D07CB97337A}" dt="2019-10-22T02:44:22.446" v="753" actId="26606"/>
          <ac:spMkLst>
            <pc:docMk/>
            <pc:sldMk cId="2850801435" sldId="259"/>
            <ac:spMk id="21" creationId="{F5F792DF-9D0A-4DB6-9A9E-7312F5A7E87D}"/>
          </ac:spMkLst>
        </pc:spChg>
        <pc:spChg chg="add del">
          <ac:chgData name="shikhar chhabra" userId="5b79ea1a52fbdbaf" providerId="LiveId" clId="{2ECE87FA-74DC-4B06-878D-4D07CB97337A}" dt="2019-10-22T02:45:10.450" v="760" actId="26606"/>
          <ac:spMkLst>
            <pc:docMk/>
            <pc:sldMk cId="2850801435" sldId="259"/>
            <ac:spMk id="22" creationId="{78CBB40F-4E03-45AE-9020-C27B0AE7FD20}"/>
          </ac:spMkLst>
        </pc:spChg>
        <pc:spChg chg="add del">
          <ac:chgData name="shikhar chhabra" userId="5b79ea1a52fbdbaf" providerId="LiveId" clId="{2ECE87FA-74DC-4B06-878D-4D07CB97337A}" dt="2019-10-22T02:44:22.446" v="753" actId="26606"/>
          <ac:spMkLst>
            <pc:docMk/>
            <pc:sldMk cId="2850801435" sldId="259"/>
            <ac:spMk id="23" creationId="{7BC7EA7B-802E-41F4-8926-C4475287AA31}"/>
          </ac:spMkLst>
        </pc:spChg>
        <pc:spChg chg="add del">
          <ac:chgData name="shikhar chhabra" userId="5b79ea1a52fbdbaf" providerId="LiveId" clId="{2ECE87FA-74DC-4B06-878D-4D07CB97337A}" dt="2019-10-22T02:45:10.450" v="760" actId="26606"/>
          <ac:spMkLst>
            <pc:docMk/>
            <pc:sldMk cId="2850801435" sldId="259"/>
            <ac:spMk id="24" creationId="{A9F7CCD1-513F-4B7A-9497-7AA9144DB3B6}"/>
          </ac:spMkLst>
        </pc:spChg>
        <pc:spChg chg="add del">
          <ac:chgData name="shikhar chhabra" userId="5b79ea1a52fbdbaf" providerId="LiveId" clId="{2ECE87FA-74DC-4B06-878D-4D07CB97337A}" dt="2019-10-22T02:45:16.788" v="762" actId="26606"/>
          <ac:spMkLst>
            <pc:docMk/>
            <pc:sldMk cId="2850801435" sldId="259"/>
            <ac:spMk id="27" creationId="{DCF4EB5C-ED25-4675-8255-2F5B12CFFCF0}"/>
          </ac:spMkLst>
        </pc:spChg>
        <pc:spChg chg="add del">
          <ac:chgData name="shikhar chhabra" userId="5b79ea1a52fbdbaf" providerId="LiveId" clId="{2ECE87FA-74DC-4B06-878D-4D07CB97337A}" dt="2019-10-22T02:45:16.788" v="762" actId="26606"/>
          <ac:spMkLst>
            <pc:docMk/>
            <pc:sldMk cId="2850801435" sldId="259"/>
            <ac:spMk id="28" creationId="{9514EC6E-A557-42A2-BCDC-3ABFFC5E564D}"/>
          </ac:spMkLst>
        </pc:spChg>
        <pc:spChg chg="add del">
          <ac:chgData name="shikhar chhabra" userId="5b79ea1a52fbdbaf" providerId="LiveId" clId="{2ECE87FA-74DC-4B06-878D-4D07CB97337A}" dt="2019-10-22T02:45:16.788" v="762" actId="26606"/>
          <ac:spMkLst>
            <pc:docMk/>
            <pc:sldMk cId="2850801435" sldId="259"/>
            <ac:spMk id="29" creationId="{905482C9-EB42-4BFE-95BF-7FD661F07657}"/>
          </ac:spMkLst>
        </pc:spChg>
        <pc:spChg chg="add del">
          <ac:chgData name="shikhar chhabra" userId="5b79ea1a52fbdbaf" providerId="LiveId" clId="{2ECE87FA-74DC-4B06-878D-4D07CB97337A}" dt="2019-10-22T02:45:16.788" v="762" actId="26606"/>
          <ac:spMkLst>
            <pc:docMk/>
            <pc:sldMk cId="2850801435" sldId="259"/>
            <ac:spMk id="30" creationId="{F858DF7D-C2D0-4B03-A7A0-2F06B789EE35}"/>
          </ac:spMkLst>
        </pc:spChg>
        <pc:spChg chg="add del">
          <ac:chgData name="shikhar chhabra" userId="5b79ea1a52fbdbaf" providerId="LiveId" clId="{2ECE87FA-74DC-4B06-878D-4D07CB97337A}" dt="2019-10-22T02:45:16.788" v="762" actId="26606"/>
          <ac:spMkLst>
            <pc:docMk/>
            <pc:sldMk cId="2850801435" sldId="259"/>
            <ac:spMk id="31" creationId="{1B26B711-3121-40B0-8377-A64F3DC00C7A}"/>
          </ac:spMkLst>
        </pc:spChg>
        <pc:spChg chg="add del">
          <ac:chgData name="shikhar chhabra" userId="5b79ea1a52fbdbaf" providerId="LiveId" clId="{2ECE87FA-74DC-4B06-878D-4D07CB97337A}" dt="2019-10-22T02:45:16.788" v="762" actId="26606"/>
          <ac:spMkLst>
            <pc:docMk/>
            <pc:sldMk cId="2850801435" sldId="259"/>
            <ac:spMk id="32" creationId="{645C4D3D-ABBA-4B4E-93E5-01E343719849}"/>
          </ac:spMkLst>
        </pc:spChg>
        <pc:spChg chg="add del">
          <ac:chgData name="shikhar chhabra" userId="5b79ea1a52fbdbaf" providerId="LiveId" clId="{2ECE87FA-74DC-4B06-878D-4D07CB97337A}" dt="2019-10-22T02:45:16.788" v="762" actId="26606"/>
          <ac:spMkLst>
            <pc:docMk/>
            <pc:sldMk cId="2850801435" sldId="259"/>
            <ac:spMk id="33" creationId="{98DDD5E5-0097-4C6C-B266-5732EDA96CC4}"/>
          </ac:spMkLst>
        </pc:spChg>
        <pc:spChg chg="add del">
          <ac:chgData name="shikhar chhabra" userId="5b79ea1a52fbdbaf" providerId="LiveId" clId="{2ECE87FA-74DC-4B06-878D-4D07CB97337A}" dt="2019-10-22T02:45:16.788" v="762" actId="26606"/>
          <ac:spMkLst>
            <pc:docMk/>
            <pc:sldMk cId="2850801435" sldId="259"/>
            <ac:spMk id="34" creationId="{8952EF87-C74F-4D3F-9CAD-EEA1733C9BD0}"/>
          </ac:spMkLst>
        </pc:spChg>
        <pc:spChg chg="add del">
          <ac:chgData name="shikhar chhabra" userId="5b79ea1a52fbdbaf" providerId="LiveId" clId="{2ECE87FA-74DC-4B06-878D-4D07CB97337A}" dt="2019-10-22T02:45:16.788" v="762" actId="26606"/>
          <ac:spMkLst>
            <pc:docMk/>
            <pc:sldMk cId="2850801435" sldId="259"/>
            <ac:spMk id="35" creationId="{AE20DCC2-8659-44C8-B1EA-945C011D32DA}"/>
          </ac:spMkLst>
        </pc:spChg>
        <pc:spChg chg="add del">
          <ac:chgData name="shikhar chhabra" userId="5b79ea1a52fbdbaf" providerId="LiveId" clId="{2ECE87FA-74DC-4B06-878D-4D07CB97337A}" dt="2019-10-22T02:45:39.693" v="766" actId="26606"/>
          <ac:spMkLst>
            <pc:docMk/>
            <pc:sldMk cId="2850801435" sldId="259"/>
            <ac:spMk id="37" creationId="{B448728E-2EDF-4F60-A97C-C0F08E06DB09}"/>
          </ac:spMkLst>
        </pc:spChg>
        <pc:spChg chg="add del">
          <ac:chgData name="shikhar chhabra" userId="5b79ea1a52fbdbaf" providerId="LiveId" clId="{2ECE87FA-74DC-4B06-878D-4D07CB97337A}" dt="2019-10-22T02:45:39.693" v="766" actId="26606"/>
          <ac:spMkLst>
            <pc:docMk/>
            <pc:sldMk cId="2850801435" sldId="259"/>
            <ac:spMk id="38" creationId="{78CBB40F-4E03-45AE-9020-C27B0AE7FD20}"/>
          </ac:spMkLst>
        </pc:spChg>
        <pc:spChg chg="add del">
          <ac:chgData name="shikhar chhabra" userId="5b79ea1a52fbdbaf" providerId="LiveId" clId="{2ECE87FA-74DC-4B06-878D-4D07CB97337A}" dt="2019-10-22T02:45:39.693" v="766" actId="26606"/>
          <ac:spMkLst>
            <pc:docMk/>
            <pc:sldMk cId="2850801435" sldId="259"/>
            <ac:spMk id="39" creationId="{A9F7CCD1-513F-4B7A-9497-7AA9144DB3B6}"/>
          </ac:spMkLst>
        </pc:spChg>
        <pc:spChg chg="add">
          <ac:chgData name="shikhar chhabra" userId="5b79ea1a52fbdbaf" providerId="LiveId" clId="{2ECE87FA-74DC-4B06-878D-4D07CB97337A}" dt="2019-10-22T02:45:39.693" v="766" actId="26606"/>
          <ac:spMkLst>
            <pc:docMk/>
            <pc:sldMk cId="2850801435" sldId="259"/>
            <ac:spMk id="42" creationId="{B448728E-2EDF-4F60-A97C-C0F08E06DB09}"/>
          </ac:spMkLst>
        </pc:spChg>
        <pc:spChg chg="add">
          <ac:chgData name="shikhar chhabra" userId="5b79ea1a52fbdbaf" providerId="LiveId" clId="{2ECE87FA-74DC-4B06-878D-4D07CB97337A}" dt="2019-10-22T02:45:39.693" v="766" actId="26606"/>
          <ac:spMkLst>
            <pc:docMk/>
            <pc:sldMk cId="2850801435" sldId="259"/>
            <ac:spMk id="43" creationId="{78CBB40F-4E03-45AE-9020-C27B0AE7FD20}"/>
          </ac:spMkLst>
        </pc:spChg>
        <pc:spChg chg="add">
          <ac:chgData name="shikhar chhabra" userId="5b79ea1a52fbdbaf" providerId="LiveId" clId="{2ECE87FA-74DC-4B06-878D-4D07CB97337A}" dt="2019-10-22T02:45:39.693" v="766" actId="26606"/>
          <ac:spMkLst>
            <pc:docMk/>
            <pc:sldMk cId="2850801435" sldId="259"/>
            <ac:spMk id="44" creationId="{A9F7CCD1-513F-4B7A-9497-7AA9144DB3B6}"/>
          </ac:spMkLst>
        </pc:spChg>
        <pc:spChg chg="add del">
          <ac:chgData name="shikhar chhabra" userId="5b79ea1a52fbdbaf" providerId="LiveId" clId="{2ECE87FA-74DC-4B06-878D-4D07CB97337A}" dt="2019-10-22T02:45:33.275" v="765" actId="26606"/>
          <ac:spMkLst>
            <pc:docMk/>
            <pc:sldMk cId="2850801435" sldId="259"/>
            <ac:spMk id="45" creationId="{B448728E-2EDF-4F60-A97C-C0F08E06DB09}"/>
          </ac:spMkLst>
        </pc:spChg>
        <pc:spChg chg="add">
          <ac:chgData name="shikhar chhabra" userId="5b79ea1a52fbdbaf" providerId="LiveId" clId="{2ECE87FA-74DC-4B06-878D-4D07CB97337A}" dt="2019-10-22T02:45:39.693" v="766" actId="26606"/>
          <ac:spMkLst>
            <pc:docMk/>
            <pc:sldMk cId="2850801435" sldId="259"/>
            <ac:spMk id="46" creationId="{BFABBCE0-E08C-4BBE-9FD2-E2B253D4D5F2}"/>
          </ac:spMkLst>
        </pc:spChg>
        <pc:spChg chg="add del">
          <ac:chgData name="shikhar chhabra" userId="5b79ea1a52fbdbaf" providerId="LiveId" clId="{2ECE87FA-74DC-4B06-878D-4D07CB97337A}" dt="2019-10-22T02:45:33.275" v="765" actId="26606"/>
          <ac:spMkLst>
            <pc:docMk/>
            <pc:sldMk cId="2850801435" sldId="259"/>
            <ac:spMk id="47" creationId="{78CBB40F-4E03-45AE-9020-C27B0AE7FD20}"/>
          </ac:spMkLst>
        </pc:spChg>
        <pc:spChg chg="add">
          <ac:chgData name="shikhar chhabra" userId="5b79ea1a52fbdbaf" providerId="LiveId" clId="{2ECE87FA-74DC-4B06-878D-4D07CB97337A}" dt="2019-10-22T02:45:39.693" v="766" actId="26606"/>
          <ac:spMkLst>
            <pc:docMk/>
            <pc:sldMk cId="2850801435" sldId="259"/>
            <ac:spMk id="48" creationId="{FF426BAC-43D6-468E-B6FF-167034D5CE43}"/>
          </ac:spMkLst>
        </pc:spChg>
        <pc:spChg chg="add del">
          <ac:chgData name="shikhar chhabra" userId="5b79ea1a52fbdbaf" providerId="LiveId" clId="{2ECE87FA-74DC-4B06-878D-4D07CB97337A}" dt="2019-10-22T02:45:33.275" v="765" actId="26606"/>
          <ac:spMkLst>
            <pc:docMk/>
            <pc:sldMk cId="2850801435" sldId="259"/>
            <ac:spMk id="49" creationId="{A9F7CCD1-513F-4B7A-9497-7AA9144DB3B6}"/>
          </ac:spMkLst>
        </pc:spChg>
        <pc:spChg chg="add">
          <ac:chgData name="shikhar chhabra" userId="5b79ea1a52fbdbaf" providerId="LiveId" clId="{2ECE87FA-74DC-4B06-878D-4D07CB97337A}" dt="2019-10-22T02:45:39.693" v="766" actId="26606"/>
          <ac:spMkLst>
            <pc:docMk/>
            <pc:sldMk cId="2850801435" sldId="259"/>
            <ac:spMk id="50" creationId="{FB02D80E-5995-4C54-8387-5893C2C89473}"/>
          </ac:spMkLst>
        </pc:spChg>
        <pc:spChg chg="add del">
          <ac:chgData name="shikhar chhabra" userId="5b79ea1a52fbdbaf" providerId="LiveId" clId="{2ECE87FA-74DC-4B06-878D-4D07CB97337A}" dt="2019-10-22T02:45:33.275" v="765" actId="26606"/>
          <ac:spMkLst>
            <pc:docMk/>
            <pc:sldMk cId="2850801435" sldId="259"/>
            <ac:spMk id="51" creationId="{F92989FB-1024-49B7-BDF1-B3CE27D48623}"/>
          </ac:spMkLst>
        </pc:spChg>
        <pc:spChg chg="add">
          <ac:chgData name="shikhar chhabra" userId="5b79ea1a52fbdbaf" providerId="LiveId" clId="{2ECE87FA-74DC-4B06-878D-4D07CB97337A}" dt="2019-10-22T02:45:39.693" v="766" actId="26606"/>
          <ac:spMkLst>
            <pc:docMk/>
            <pc:sldMk cId="2850801435" sldId="259"/>
            <ac:spMk id="52" creationId="{896083C8-1401-4950-AF56-E2FAFE42D656}"/>
          </ac:spMkLst>
        </pc:spChg>
        <pc:spChg chg="add del">
          <ac:chgData name="shikhar chhabra" userId="5b79ea1a52fbdbaf" providerId="LiveId" clId="{2ECE87FA-74DC-4B06-878D-4D07CB97337A}" dt="2019-10-22T02:45:33.275" v="765" actId="26606"/>
          <ac:spMkLst>
            <pc:docMk/>
            <pc:sldMk cId="2850801435" sldId="259"/>
            <ac:spMk id="53" creationId="{2987D6F4-EC95-4EF1-A8AD-4B70386CEEC7}"/>
          </ac:spMkLst>
        </pc:spChg>
        <pc:spChg chg="add del">
          <ac:chgData name="shikhar chhabra" userId="5b79ea1a52fbdbaf" providerId="LiveId" clId="{2ECE87FA-74DC-4B06-878D-4D07CB97337A}" dt="2019-10-22T02:45:33.275" v="765" actId="26606"/>
          <ac:spMkLst>
            <pc:docMk/>
            <pc:sldMk cId="2850801435" sldId="259"/>
            <ac:spMk id="55" creationId="{F5F792DF-9D0A-4DB6-9A9E-7312F5A7E87D}"/>
          </ac:spMkLst>
        </pc:spChg>
        <pc:spChg chg="add del">
          <ac:chgData name="shikhar chhabra" userId="5b79ea1a52fbdbaf" providerId="LiveId" clId="{2ECE87FA-74DC-4B06-878D-4D07CB97337A}" dt="2019-10-22T02:45:33.275" v="765" actId="26606"/>
          <ac:spMkLst>
            <pc:docMk/>
            <pc:sldMk cId="2850801435" sldId="259"/>
            <ac:spMk id="57" creationId="{7BC7EA7B-802E-41F4-8926-C4475287AA31}"/>
          </ac:spMkLst>
        </pc:spChg>
        <pc:graphicFrameChg chg="add del mod">
          <ac:chgData name="shikhar chhabra" userId="5b79ea1a52fbdbaf" providerId="LiveId" clId="{2ECE87FA-74DC-4B06-878D-4D07CB97337A}" dt="2019-10-22T02:44:22.446" v="753" actId="26606"/>
          <ac:graphicFrameMkLst>
            <pc:docMk/>
            <pc:sldMk cId="2850801435" sldId="259"/>
            <ac:graphicFrameMk id="6" creationId="{728D0F93-F16B-4A38-BC1A-3EC3D511BC9A}"/>
          </ac:graphicFrameMkLst>
        </pc:graphicFrameChg>
        <pc:graphicFrameChg chg="add del">
          <ac:chgData name="shikhar chhabra" userId="5b79ea1a52fbdbaf" providerId="LiveId" clId="{2ECE87FA-74DC-4B06-878D-4D07CB97337A}" dt="2019-10-22T02:45:06.325" v="758" actId="26606"/>
          <ac:graphicFrameMkLst>
            <pc:docMk/>
            <pc:sldMk cId="2850801435" sldId="259"/>
            <ac:graphicFrameMk id="18" creationId="{E2E02F6F-9913-4F9B-AA91-B30DC4056406}"/>
          </ac:graphicFrameMkLst>
        </pc:graphicFrameChg>
        <pc:graphicFrameChg chg="add del">
          <ac:chgData name="shikhar chhabra" userId="5b79ea1a52fbdbaf" providerId="LiveId" clId="{2ECE87FA-74DC-4B06-878D-4D07CB97337A}" dt="2019-10-22T02:45:10.450" v="760" actId="26606"/>
          <ac:graphicFrameMkLst>
            <pc:docMk/>
            <pc:sldMk cId="2850801435" sldId="259"/>
            <ac:graphicFrameMk id="25" creationId="{19B8B093-549A-4774-A924-8AD865793A7C}"/>
          </ac:graphicFrameMkLst>
        </pc:graphicFrameChg>
        <pc:graphicFrameChg chg="add mod modGraphic">
          <ac:chgData name="shikhar chhabra" userId="5b79ea1a52fbdbaf" providerId="LiveId" clId="{2ECE87FA-74DC-4B06-878D-4D07CB97337A}" dt="2019-10-22T02:45:39.693" v="766" actId="26606"/>
          <ac:graphicFrameMkLst>
            <pc:docMk/>
            <pc:sldMk cId="2850801435" sldId="259"/>
            <ac:graphicFrameMk id="40" creationId="{19B8B093-549A-4774-A924-8AD865793A7C}"/>
          </ac:graphicFrameMkLst>
        </pc:graphicFrameChg>
      </pc:sldChg>
      <pc:sldChg chg="addSp delSp modSp add mod setBg setClrOvrMap">
        <pc:chgData name="shikhar chhabra" userId="5b79ea1a52fbdbaf" providerId="LiveId" clId="{2ECE87FA-74DC-4B06-878D-4D07CB97337A}" dt="2019-10-22T02:56:21.504" v="1048" actId="26606"/>
        <pc:sldMkLst>
          <pc:docMk/>
          <pc:sldMk cId="3203157580" sldId="260"/>
        </pc:sldMkLst>
        <pc:spChg chg="mod">
          <ac:chgData name="shikhar chhabra" userId="5b79ea1a52fbdbaf" providerId="LiveId" clId="{2ECE87FA-74DC-4B06-878D-4D07CB97337A}" dt="2019-10-22T02:56:21.504" v="1048" actId="26606"/>
          <ac:spMkLst>
            <pc:docMk/>
            <pc:sldMk cId="3203157580" sldId="260"/>
            <ac:spMk id="2" creationId="{65D0C9FD-9808-45E1-9CD0-C9C182F83DBD}"/>
          </ac:spMkLst>
        </pc:spChg>
        <pc:spChg chg="del mod">
          <ac:chgData name="shikhar chhabra" userId="5b79ea1a52fbdbaf" providerId="LiveId" clId="{2ECE87FA-74DC-4B06-878D-4D07CB97337A}" dt="2019-10-22T02:46:24.608" v="787" actId="478"/>
          <ac:spMkLst>
            <pc:docMk/>
            <pc:sldMk cId="3203157580" sldId="260"/>
            <ac:spMk id="3" creationId="{CE8C9B2B-82F9-4161-89C1-548101EBFBE8}"/>
          </ac:spMkLst>
        </pc:spChg>
        <pc:spChg chg="add del mod">
          <ac:chgData name="shikhar chhabra" userId="5b79ea1a52fbdbaf" providerId="LiveId" clId="{2ECE87FA-74DC-4B06-878D-4D07CB97337A}" dt="2019-10-22T02:56:21.504" v="1048" actId="26606"/>
          <ac:spMkLst>
            <pc:docMk/>
            <pc:sldMk cId="3203157580" sldId="260"/>
            <ac:spMk id="4" creationId="{3DC16612-984D-4E6F-ABA0-A948FF0EB927}"/>
          </ac:spMkLst>
        </pc:spChg>
        <pc:spChg chg="add del">
          <ac:chgData name="shikhar chhabra" userId="5b79ea1a52fbdbaf" providerId="LiveId" clId="{2ECE87FA-74DC-4B06-878D-4D07CB97337A}" dt="2019-10-22T02:56:18.317" v="1045" actId="26606"/>
          <ac:spMkLst>
            <pc:docMk/>
            <pc:sldMk cId="3203157580" sldId="260"/>
            <ac:spMk id="11" creationId="{B448728E-2EDF-4F60-A97C-C0F08E06DB09}"/>
          </ac:spMkLst>
        </pc:spChg>
        <pc:spChg chg="add del">
          <ac:chgData name="shikhar chhabra" userId="5b79ea1a52fbdbaf" providerId="LiveId" clId="{2ECE87FA-74DC-4B06-878D-4D07CB97337A}" dt="2019-10-22T02:56:18.317" v="1045" actId="26606"/>
          <ac:spMkLst>
            <pc:docMk/>
            <pc:sldMk cId="3203157580" sldId="260"/>
            <ac:spMk id="13" creationId="{78CBB40F-4E03-45AE-9020-C27B0AE7FD20}"/>
          </ac:spMkLst>
        </pc:spChg>
        <pc:spChg chg="add del">
          <ac:chgData name="shikhar chhabra" userId="5b79ea1a52fbdbaf" providerId="LiveId" clId="{2ECE87FA-74DC-4B06-878D-4D07CB97337A}" dt="2019-10-22T02:56:18.317" v="1045" actId="26606"/>
          <ac:spMkLst>
            <pc:docMk/>
            <pc:sldMk cId="3203157580" sldId="260"/>
            <ac:spMk id="15" creationId="{A9F7CCD1-513F-4B7A-9497-7AA9144DB3B6}"/>
          </ac:spMkLst>
        </pc:spChg>
        <pc:spChg chg="add del">
          <ac:chgData name="shikhar chhabra" userId="5b79ea1a52fbdbaf" providerId="LiveId" clId="{2ECE87FA-74DC-4B06-878D-4D07CB97337A}" dt="2019-10-22T02:56:18.317" v="1045" actId="26606"/>
          <ac:spMkLst>
            <pc:docMk/>
            <pc:sldMk cId="3203157580" sldId="260"/>
            <ac:spMk id="17" creationId="{F92989FB-1024-49B7-BDF1-B3CE27D48623}"/>
          </ac:spMkLst>
        </pc:spChg>
        <pc:spChg chg="add del">
          <ac:chgData name="shikhar chhabra" userId="5b79ea1a52fbdbaf" providerId="LiveId" clId="{2ECE87FA-74DC-4B06-878D-4D07CB97337A}" dt="2019-10-22T02:56:18.317" v="1045" actId="26606"/>
          <ac:spMkLst>
            <pc:docMk/>
            <pc:sldMk cId="3203157580" sldId="260"/>
            <ac:spMk id="19" creationId="{2987D6F4-EC95-4EF1-A8AD-4B70386CEEC7}"/>
          </ac:spMkLst>
        </pc:spChg>
        <pc:spChg chg="add del">
          <ac:chgData name="shikhar chhabra" userId="5b79ea1a52fbdbaf" providerId="LiveId" clId="{2ECE87FA-74DC-4B06-878D-4D07CB97337A}" dt="2019-10-22T02:56:18.317" v="1045" actId="26606"/>
          <ac:spMkLst>
            <pc:docMk/>
            <pc:sldMk cId="3203157580" sldId="260"/>
            <ac:spMk id="21" creationId="{F5F792DF-9D0A-4DB6-9A9E-7312F5A7E87D}"/>
          </ac:spMkLst>
        </pc:spChg>
        <pc:spChg chg="add del">
          <ac:chgData name="shikhar chhabra" userId="5b79ea1a52fbdbaf" providerId="LiveId" clId="{2ECE87FA-74DC-4B06-878D-4D07CB97337A}" dt="2019-10-22T02:56:18.317" v="1045" actId="26606"/>
          <ac:spMkLst>
            <pc:docMk/>
            <pc:sldMk cId="3203157580" sldId="260"/>
            <ac:spMk id="23" creationId="{7BC7EA7B-802E-41F4-8926-C4475287AA31}"/>
          </ac:spMkLst>
        </pc:spChg>
        <pc:spChg chg="add del">
          <ac:chgData name="shikhar chhabra" userId="5b79ea1a52fbdbaf" providerId="LiveId" clId="{2ECE87FA-74DC-4B06-878D-4D07CB97337A}" dt="2019-10-22T02:56:21.452" v="1047" actId="26606"/>
          <ac:spMkLst>
            <pc:docMk/>
            <pc:sldMk cId="3203157580" sldId="260"/>
            <ac:spMk id="25" creationId="{DD651B61-325E-4E73-8445-38B0DE8AAAB6}"/>
          </ac:spMkLst>
        </pc:spChg>
        <pc:spChg chg="add del">
          <ac:chgData name="shikhar chhabra" userId="5b79ea1a52fbdbaf" providerId="LiveId" clId="{2ECE87FA-74DC-4B06-878D-4D07CB97337A}" dt="2019-10-22T02:56:21.452" v="1047" actId="26606"/>
          <ac:spMkLst>
            <pc:docMk/>
            <pc:sldMk cId="3203157580" sldId="260"/>
            <ac:spMk id="26" creationId="{B42E5253-D3AC-4AC2-B766-8B34F13C2F5E}"/>
          </ac:spMkLst>
        </pc:spChg>
        <pc:spChg chg="add del">
          <ac:chgData name="shikhar chhabra" userId="5b79ea1a52fbdbaf" providerId="LiveId" clId="{2ECE87FA-74DC-4B06-878D-4D07CB97337A}" dt="2019-10-22T02:56:21.452" v="1047" actId="26606"/>
          <ac:spMkLst>
            <pc:docMk/>
            <pc:sldMk cId="3203157580" sldId="260"/>
            <ac:spMk id="27" creationId="{10AE8D57-436A-4073-9A75-15BB5949F8B4}"/>
          </ac:spMkLst>
        </pc:spChg>
        <pc:spChg chg="add del">
          <ac:chgData name="shikhar chhabra" userId="5b79ea1a52fbdbaf" providerId="LiveId" clId="{2ECE87FA-74DC-4B06-878D-4D07CB97337A}" dt="2019-10-22T02:56:21.452" v="1047" actId="26606"/>
          <ac:spMkLst>
            <pc:docMk/>
            <pc:sldMk cId="3203157580" sldId="260"/>
            <ac:spMk id="28" creationId="{7B055CAA-2668-4929-8202-DBD35A78E8EB}"/>
          </ac:spMkLst>
        </pc:spChg>
        <pc:spChg chg="add del">
          <ac:chgData name="shikhar chhabra" userId="5b79ea1a52fbdbaf" providerId="LiveId" clId="{2ECE87FA-74DC-4B06-878D-4D07CB97337A}" dt="2019-10-22T02:56:21.452" v="1047" actId="26606"/>
          <ac:spMkLst>
            <pc:docMk/>
            <pc:sldMk cId="3203157580" sldId="260"/>
            <ac:spMk id="29" creationId="{38F88ED4-721F-4A25-9A68-66C57B1F8D03}"/>
          </ac:spMkLst>
        </pc:spChg>
        <pc:spChg chg="add del">
          <ac:chgData name="shikhar chhabra" userId="5b79ea1a52fbdbaf" providerId="LiveId" clId="{2ECE87FA-74DC-4B06-878D-4D07CB97337A}" dt="2019-10-22T02:56:21.452" v="1047" actId="26606"/>
          <ac:spMkLst>
            <pc:docMk/>
            <pc:sldMk cId="3203157580" sldId="260"/>
            <ac:spMk id="30" creationId="{3A5A85F2-11BA-4322-9355-08C0DEC78035}"/>
          </ac:spMkLst>
        </pc:spChg>
        <pc:spChg chg="add del">
          <ac:chgData name="shikhar chhabra" userId="5b79ea1a52fbdbaf" providerId="LiveId" clId="{2ECE87FA-74DC-4B06-878D-4D07CB97337A}" dt="2019-10-22T02:56:21.452" v="1047" actId="26606"/>
          <ac:spMkLst>
            <pc:docMk/>
            <pc:sldMk cId="3203157580" sldId="260"/>
            <ac:spMk id="31" creationId="{1A88A0CA-0BDB-4A19-A648-638BE196B2BC}"/>
          </ac:spMkLst>
        </pc:spChg>
        <pc:spChg chg="add del">
          <ac:chgData name="shikhar chhabra" userId="5b79ea1a52fbdbaf" providerId="LiveId" clId="{2ECE87FA-74DC-4B06-878D-4D07CB97337A}" dt="2019-10-22T02:56:21.452" v="1047" actId="26606"/>
          <ac:spMkLst>
            <pc:docMk/>
            <pc:sldMk cId="3203157580" sldId="260"/>
            <ac:spMk id="32" creationId="{3DC16612-984D-4E6F-ABA0-A948FF0EB927}"/>
          </ac:spMkLst>
        </pc:spChg>
        <pc:spChg chg="add">
          <ac:chgData name="shikhar chhabra" userId="5b79ea1a52fbdbaf" providerId="LiveId" clId="{2ECE87FA-74DC-4B06-878D-4D07CB97337A}" dt="2019-10-22T02:56:21.504" v="1048" actId="26606"/>
          <ac:spMkLst>
            <pc:docMk/>
            <pc:sldMk cId="3203157580" sldId="260"/>
            <ac:spMk id="34" creationId="{B448728E-2EDF-4F60-A97C-C0F08E06DB09}"/>
          </ac:spMkLst>
        </pc:spChg>
        <pc:spChg chg="add">
          <ac:chgData name="shikhar chhabra" userId="5b79ea1a52fbdbaf" providerId="LiveId" clId="{2ECE87FA-74DC-4B06-878D-4D07CB97337A}" dt="2019-10-22T02:56:21.504" v="1048" actId="26606"/>
          <ac:spMkLst>
            <pc:docMk/>
            <pc:sldMk cId="3203157580" sldId="260"/>
            <ac:spMk id="35" creationId="{78CBB40F-4E03-45AE-9020-C27B0AE7FD20}"/>
          </ac:spMkLst>
        </pc:spChg>
        <pc:spChg chg="add">
          <ac:chgData name="shikhar chhabra" userId="5b79ea1a52fbdbaf" providerId="LiveId" clId="{2ECE87FA-74DC-4B06-878D-4D07CB97337A}" dt="2019-10-22T02:56:21.504" v="1048" actId="26606"/>
          <ac:spMkLst>
            <pc:docMk/>
            <pc:sldMk cId="3203157580" sldId="260"/>
            <ac:spMk id="36" creationId="{A9F7CCD1-513F-4B7A-9497-7AA9144DB3B6}"/>
          </ac:spMkLst>
        </pc:spChg>
        <pc:graphicFrameChg chg="add del">
          <ac:chgData name="shikhar chhabra" userId="5b79ea1a52fbdbaf" providerId="LiveId" clId="{2ECE87FA-74DC-4B06-878D-4D07CB97337A}" dt="2019-10-22T02:56:18.317" v="1045" actId="26606"/>
          <ac:graphicFrameMkLst>
            <pc:docMk/>
            <pc:sldMk cId="3203157580" sldId="260"/>
            <ac:graphicFrameMk id="6" creationId="{4FCB2ABC-D5C6-4665-BA88-B6C5C27BF4FA}"/>
          </ac:graphicFrameMkLst>
        </pc:graphicFrameChg>
        <pc:graphicFrameChg chg="add">
          <ac:chgData name="shikhar chhabra" userId="5b79ea1a52fbdbaf" providerId="LiveId" clId="{2ECE87FA-74DC-4B06-878D-4D07CB97337A}" dt="2019-10-22T02:56:21.504" v="1048" actId="26606"/>
          <ac:graphicFrameMkLst>
            <pc:docMk/>
            <pc:sldMk cId="3203157580" sldId="260"/>
            <ac:graphicFrameMk id="37" creationId="{C58E2D74-F92E-46A6-B0FB-70E91418D5C0}"/>
          </ac:graphicFrameMkLst>
        </pc:graphicFrameChg>
        <pc:picChg chg="add del">
          <ac:chgData name="shikhar chhabra" userId="5b79ea1a52fbdbaf" providerId="LiveId" clId="{2ECE87FA-74DC-4B06-878D-4D07CB97337A}" dt="2019-10-22T02:56:21.452" v="1047" actId="26606"/>
          <ac:picMkLst>
            <pc:docMk/>
            <pc:sldMk cId="3203157580" sldId="260"/>
            <ac:picMk id="8" creationId="{44622575-1540-410B-9F06-63F08D45973C}"/>
          </ac:picMkLst>
        </pc:picChg>
      </pc:sldChg>
      <pc:sldChg chg="addSp delSp modSp add del">
        <pc:chgData name="shikhar chhabra" userId="5b79ea1a52fbdbaf" providerId="LiveId" clId="{2ECE87FA-74DC-4B06-878D-4D07CB97337A}" dt="2019-10-22T04:03:47.820" v="1548" actId="20577"/>
        <pc:sldMkLst>
          <pc:docMk/>
          <pc:sldMk cId="454389966" sldId="261"/>
        </pc:sldMkLst>
        <pc:spChg chg="add del mod">
          <ac:chgData name="shikhar chhabra" userId="5b79ea1a52fbdbaf" providerId="LiveId" clId="{2ECE87FA-74DC-4B06-878D-4D07CB97337A}" dt="2019-10-22T04:02:45.170" v="1488" actId="11529"/>
          <ac:spMkLst>
            <pc:docMk/>
            <pc:sldMk cId="454389966" sldId="261"/>
            <ac:spMk id="3" creationId="{4798DBF1-6049-43EB-BE60-7F320548C40F}"/>
          </ac:spMkLst>
        </pc:spChg>
        <pc:spChg chg="add mod">
          <ac:chgData name="shikhar chhabra" userId="5b79ea1a52fbdbaf" providerId="LiveId" clId="{2ECE87FA-74DC-4B06-878D-4D07CB97337A}" dt="2019-10-22T04:03:47.820" v="1548" actId="20577"/>
          <ac:spMkLst>
            <pc:docMk/>
            <pc:sldMk cId="454389966" sldId="261"/>
            <ac:spMk id="5" creationId="{21EF9662-2BB8-4B55-B945-EA5B8AEEB3B2}"/>
          </ac:spMkLst>
        </pc:spChg>
        <pc:spChg chg="del mod">
          <ac:chgData name="shikhar chhabra" userId="5b79ea1a52fbdbaf" providerId="LiveId" clId="{2ECE87FA-74DC-4B06-878D-4D07CB97337A}" dt="2019-10-22T04:03:11.890" v="1492" actId="478"/>
          <ac:spMkLst>
            <pc:docMk/>
            <pc:sldMk cId="454389966" sldId="261"/>
            <ac:spMk id="6" creationId="{91E26B0D-D6EB-4576-B915-A9A207710D0D}"/>
          </ac:spMkLst>
        </pc:spChg>
        <pc:graphicFrameChg chg="mod">
          <ac:chgData name="shikhar chhabra" userId="5b79ea1a52fbdbaf" providerId="LiveId" clId="{2ECE87FA-74DC-4B06-878D-4D07CB97337A}" dt="2019-10-22T04:02:17.498" v="1486" actId="14100"/>
          <ac:graphicFrameMkLst>
            <pc:docMk/>
            <pc:sldMk cId="454389966" sldId="261"/>
            <ac:graphicFrameMk id="7" creationId="{45591EA9-3CB0-4F89-995F-E2F883A15E3C}"/>
          </ac:graphicFrameMkLst>
        </pc:graphicFrameChg>
      </pc:sldChg>
      <pc:sldChg chg="addSp delSp modSp add del">
        <pc:chgData name="shikhar chhabra" userId="5b79ea1a52fbdbaf" providerId="LiveId" clId="{2ECE87FA-74DC-4B06-878D-4D07CB97337A}" dt="2019-10-22T03:24:24.646" v="1350" actId="2696"/>
        <pc:sldMkLst>
          <pc:docMk/>
          <pc:sldMk cId="1838229351" sldId="261"/>
        </pc:sldMkLst>
        <pc:spChg chg="mod">
          <ac:chgData name="shikhar chhabra" userId="5b79ea1a52fbdbaf" providerId="LiveId" clId="{2ECE87FA-74DC-4B06-878D-4D07CB97337A}" dt="2019-10-22T03:12:27.385" v="1264" actId="20577"/>
          <ac:spMkLst>
            <pc:docMk/>
            <pc:sldMk cId="1838229351" sldId="261"/>
            <ac:spMk id="2" creationId="{2A3378D8-8005-4DC3-82EF-AD50347B08C9}"/>
          </ac:spMkLst>
        </pc:spChg>
        <pc:spChg chg="del">
          <ac:chgData name="shikhar chhabra" userId="5b79ea1a52fbdbaf" providerId="LiveId" clId="{2ECE87FA-74DC-4B06-878D-4D07CB97337A}" dt="2019-10-22T02:58:19.401" v="1078" actId="478"/>
          <ac:spMkLst>
            <pc:docMk/>
            <pc:sldMk cId="1838229351" sldId="261"/>
            <ac:spMk id="3" creationId="{99EE4654-3888-4DCB-9A1D-44ECB171AE6D}"/>
          </ac:spMkLst>
        </pc:spChg>
        <pc:spChg chg="add del mod">
          <ac:chgData name="shikhar chhabra" userId="5b79ea1a52fbdbaf" providerId="LiveId" clId="{2ECE87FA-74DC-4B06-878D-4D07CB97337A}" dt="2019-10-22T03:01:12.544" v="1087"/>
          <ac:spMkLst>
            <pc:docMk/>
            <pc:sldMk cId="1838229351" sldId="261"/>
            <ac:spMk id="5" creationId="{9DC3F658-C7D3-4463-B5E4-A017EE154D42}"/>
          </ac:spMkLst>
        </pc:spChg>
        <pc:spChg chg="add del mod">
          <ac:chgData name="shikhar chhabra" userId="5b79ea1a52fbdbaf" providerId="LiveId" clId="{2ECE87FA-74DC-4B06-878D-4D07CB97337A}" dt="2019-10-22T03:02:30.843" v="1092"/>
          <ac:spMkLst>
            <pc:docMk/>
            <pc:sldMk cId="1838229351" sldId="261"/>
            <ac:spMk id="7" creationId="{B0F15AA9-9A81-40F4-BCFB-643EF77A2102}"/>
          </ac:spMkLst>
        </pc:spChg>
        <pc:spChg chg="add del mod">
          <ac:chgData name="shikhar chhabra" userId="5b79ea1a52fbdbaf" providerId="LiveId" clId="{2ECE87FA-74DC-4B06-878D-4D07CB97337A}" dt="2019-10-22T03:02:30.843" v="1092"/>
          <ac:spMkLst>
            <pc:docMk/>
            <pc:sldMk cId="1838229351" sldId="261"/>
            <ac:spMk id="8" creationId="{A0DAC5ED-C16F-48A0-BD78-92E2FB410C9C}"/>
          </ac:spMkLst>
        </pc:spChg>
        <pc:spChg chg="add del mod">
          <ac:chgData name="shikhar chhabra" userId="5b79ea1a52fbdbaf" providerId="LiveId" clId="{2ECE87FA-74DC-4B06-878D-4D07CB97337A}" dt="2019-10-22T03:05:24.366" v="1164" actId="478"/>
          <ac:spMkLst>
            <pc:docMk/>
            <pc:sldMk cId="1838229351" sldId="261"/>
            <ac:spMk id="9" creationId="{5D03DDEA-C744-4FED-81E3-FDF3940D6A57}"/>
          </ac:spMkLst>
        </pc:spChg>
        <pc:spChg chg="add del mod">
          <ac:chgData name="shikhar chhabra" userId="5b79ea1a52fbdbaf" providerId="LiveId" clId="{2ECE87FA-74DC-4B06-878D-4D07CB97337A}" dt="2019-10-22T03:10:30.980" v="1176"/>
          <ac:spMkLst>
            <pc:docMk/>
            <pc:sldMk cId="1838229351" sldId="261"/>
            <ac:spMk id="11" creationId="{ACB06F9B-BA13-4305-86F7-D21C51E385A4}"/>
          </ac:spMkLst>
        </pc:spChg>
        <pc:spChg chg="add del mod">
          <ac:chgData name="shikhar chhabra" userId="5b79ea1a52fbdbaf" providerId="LiveId" clId="{2ECE87FA-74DC-4B06-878D-4D07CB97337A}" dt="2019-10-22T03:19:38.451" v="1301" actId="478"/>
          <ac:spMkLst>
            <pc:docMk/>
            <pc:sldMk cId="1838229351" sldId="261"/>
            <ac:spMk id="12" creationId="{C6367678-2309-413D-BDB8-852640D03F60}"/>
          </ac:spMkLst>
        </pc:spChg>
        <pc:picChg chg="add del mod">
          <ac:chgData name="shikhar chhabra" userId="5b79ea1a52fbdbaf" providerId="LiveId" clId="{2ECE87FA-74DC-4B06-878D-4D07CB97337A}" dt="2019-10-22T03:01:12.541" v="1085" actId="478"/>
          <ac:picMkLst>
            <pc:docMk/>
            <pc:sldMk cId="1838229351" sldId="261"/>
            <ac:picMk id="4" creationId="{53B90AF7-D243-4A4C-AF28-E9BAB24547D2}"/>
          </ac:picMkLst>
        </pc:picChg>
        <pc:picChg chg="add del">
          <ac:chgData name="shikhar chhabra" userId="5b79ea1a52fbdbaf" providerId="LiveId" clId="{2ECE87FA-74DC-4B06-878D-4D07CB97337A}" dt="2019-10-22T03:01:20.616" v="1089" actId="478"/>
          <ac:picMkLst>
            <pc:docMk/>
            <pc:sldMk cId="1838229351" sldId="261"/>
            <ac:picMk id="6" creationId="{4659DFF1-F946-4DE9-BFFC-79110AA3D04F}"/>
          </ac:picMkLst>
        </pc:picChg>
        <pc:picChg chg="add del">
          <ac:chgData name="shikhar chhabra" userId="5b79ea1a52fbdbaf" providerId="LiveId" clId="{2ECE87FA-74DC-4B06-878D-4D07CB97337A}" dt="2019-10-22T03:05:19.074" v="1163" actId="478"/>
          <ac:picMkLst>
            <pc:docMk/>
            <pc:sldMk cId="1838229351" sldId="261"/>
            <ac:picMk id="10" creationId="{7269F975-A39E-47B4-A5C1-C0E2994DCB82}"/>
          </ac:picMkLst>
        </pc:picChg>
        <pc:picChg chg="add del mod">
          <ac:chgData name="shikhar chhabra" userId="5b79ea1a52fbdbaf" providerId="LiveId" clId="{2ECE87FA-74DC-4B06-878D-4D07CB97337A}" dt="2019-10-22T03:15:22.538" v="1277" actId="478"/>
          <ac:picMkLst>
            <pc:docMk/>
            <pc:sldMk cId="1838229351" sldId="261"/>
            <ac:picMk id="13" creationId="{FB72AECE-4CB6-4006-BB64-82105AEDD583}"/>
          </ac:picMkLst>
        </pc:picChg>
        <pc:picChg chg="add mod">
          <ac:chgData name="shikhar chhabra" userId="5b79ea1a52fbdbaf" providerId="LiveId" clId="{2ECE87FA-74DC-4B06-878D-4D07CB97337A}" dt="2019-10-22T03:17:40.876" v="1282" actId="1076"/>
          <ac:picMkLst>
            <pc:docMk/>
            <pc:sldMk cId="1838229351" sldId="261"/>
            <ac:picMk id="14" creationId="{EE328B7B-87B3-4CA7-8674-F41B0A5E3520}"/>
          </ac:picMkLst>
        </pc:picChg>
        <pc:picChg chg="add del">
          <ac:chgData name="shikhar chhabra" userId="5b79ea1a52fbdbaf" providerId="LiveId" clId="{2ECE87FA-74DC-4B06-878D-4D07CB97337A}" dt="2019-10-22T03:17:31.513" v="1281" actId="478"/>
          <ac:picMkLst>
            <pc:docMk/>
            <pc:sldMk cId="1838229351" sldId="261"/>
            <ac:picMk id="15" creationId="{720C32A4-B6DB-4DD3-A701-CEE27D6F1320}"/>
          </ac:picMkLst>
        </pc:picChg>
      </pc:sldChg>
      <pc:sldChg chg="addSp delSp modSp add del mod setBg setClrOvrMap">
        <pc:chgData name="shikhar chhabra" userId="5b79ea1a52fbdbaf" providerId="LiveId" clId="{2ECE87FA-74DC-4B06-878D-4D07CB97337A}" dt="2019-10-22T04:04:41.699" v="1551" actId="26606"/>
        <pc:sldMkLst>
          <pc:docMk/>
          <pc:sldMk cId="559668413" sldId="262"/>
        </pc:sldMkLst>
        <pc:spChg chg="mod">
          <ac:chgData name="shikhar chhabra" userId="5b79ea1a52fbdbaf" providerId="LiveId" clId="{2ECE87FA-74DC-4B06-878D-4D07CB97337A}" dt="2019-10-22T04:04:41.699" v="1551" actId="26606"/>
          <ac:spMkLst>
            <pc:docMk/>
            <pc:sldMk cId="559668413" sldId="262"/>
            <ac:spMk id="2" creationId="{FDDBBFAD-1E52-49A7-8D9B-0C55F963B4B1}"/>
          </ac:spMkLst>
        </pc:spChg>
        <pc:spChg chg="add del">
          <ac:chgData name="shikhar chhabra" userId="5b79ea1a52fbdbaf" providerId="LiveId" clId="{2ECE87FA-74DC-4B06-878D-4D07CB97337A}" dt="2019-10-22T04:04:41.699" v="1551" actId="26606"/>
          <ac:spMkLst>
            <pc:docMk/>
            <pc:sldMk cId="559668413" sldId="262"/>
            <ac:spMk id="4" creationId="{48D482F7-8CF0-4195-81B3-D7FE83EDCAB2}"/>
          </ac:spMkLst>
        </pc:spChg>
        <pc:spChg chg="add del">
          <ac:chgData name="shikhar chhabra" userId="5b79ea1a52fbdbaf" providerId="LiveId" clId="{2ECE87FA-74DC-4B06-878D-4D07CB97337A}" dt="2019-10-22T04:04:41.637" v="1550" actId="26606"/>
          <ac:spMkLst>
            <pc:docMk/>
            <pc:sldMk cId="559668413" sldId="262"/>
            <ac:spMk id="11" creationId="{B448728E-2EDF-4F60-A97C-C0F08E06DB09}"/>
          </ac:spMkLst>
        </pc:spChg>
        <pc:spChg chg="add del">
          <ac:chgData name="shikhar chhabra" userId="5b79ea1a52fbdbaf" providerId="LiveId" clId="{2ECE87FA-74DC-4B06-878D-4D07CB97337A}" dt="2019-10-22T04:04:41.637" v="1550" actId="26606"/>
          <ac:spMkLst>
            <pc:docMk/>
            <pc:sldMk cId="559668413" sldId="262"/>
            <ac:spMk id="13" creationId="{78CBB40F-4E03-45AE-9020-C27B0AE7FD20}"/>
          </ac:spMkLst>
        </pc:spChg>
        <pc:spChg chg="add del">
          <ac:chgData name="shikhar chhabra" userId="5b79ea1a52fbdbaf" providerId="LiveId" clId="{2ECE87FA-74DC-4B06-878D-4D07CB97337A}" dt="2019-10-22T04:04:41.637" v="1550" actId="26606"/>
          <ac:spMkLst>
            <pc:docMk/>
            <pc:sldMk cId="559668413" sldId="262"/>
            <ac:spMk id="15" creationId="{A9F7CCD1-513F-4B7A-9497-7AA9144DB3B6}"/>
          </ac:spMkLst>
        </pc:spChg>
        <pc:spChg chg="add">
          <ac:chgData name="shikhar chhabra" userId="5b79ea1a52fbdbaf" providerId="LiveId" clId="{2ECE87FA-74DC-4B06-878D-4D07CB97337A}" dt="2019-10-22T04:04:41.699" v="1551" actId="26606"/>
          <ac:spMkLst>
            <pc:docMk/>
            <pc:sldMk cId="559668413" sldId="262"/>
            <ac:spMk id="17" creationId="{F92989FB-1024-49B7-BDF1-B3CE27D48623}"/>
          </ac:spMkLst>
        </pc:spChg>
        <pc:spChg chg="add">
          <ac:chgData name="shikhar chhabra" userId="5b79ea1a52fbdbaf" providerId="LiveId" clId="{2ECE87FA-74DC-4B06-878D-4D07CB97337A}" dt="2019-10-22T04:04:41.699" v="1551" actId="26606"/>
          <ac:spMkLst>
            <pc:docMk/>
            <pc:sldMk cId="559668413" sldId="262"/>
            <ac:spMk id="18" creationId="{B448728E-2EDF-4F60-A97C-C0F08E06DB09}"/>
          </ac:spMkLst>
        </pc:spChg>
        <pc:spChg chg="add">
          <ac:chgData name="shikhar chhabra" userId="5b79ea1a52fbdbaf" providerId="LiveId" clId="{2ECE87FA-74DC-4B06-878D-4D07CB97337A}" dt="2019-10-22T04:04:41.699" v="1551" actId="26606"/>
          <ac:spMkLst>
            <pc:docMk/>
            <pc:sldMk cId="559668413" sldId="262"/>
            <ac:spMk id="19" creationId="{2987D6F4-EC95-4EF1-A8AD-4B70386CEEC7}"/>
          </ac:spMkLst>
        </pc:spChg>
        <pc:spChg chg="add">
          <ac:chgData name="shikhar chhabra" userId="5b79ea1a52fbdbaf" providerId="LiveId" clId="{2ECE87FA-74DC-4B06-878D-4D07CB97337A}" dt="2019-10-22T04:04:41.699" v="1551" actId="26606"/>
          <ac:spMkLst>
            <pc:docMk/>
            <pc:sldMk cId="559668413" sldId="262"/>
            <ac:spMk id="20" creationId="{78CBB40F-4E03-45AE-9020-C27B0AE7FD20}"/>
          </ac:spMkLst>
        </pc:spChg>
        <pc:spChg chg="add">
          <ac:chgData name="shikhar chhabra" userId="5b79ea1a52fbdbaf" providerId="LiveId" clId="{2ECE87FA-74DC-4B06-878D-4D07CB97337A}" dt="2019-10-22T04:04:41.699" v="1551" actId="26606"/>
          <ac:spMkLst>
            <pc:docMk/>
            <pc:sldMk cId="559668413" sldId="262"/>
            <ac:spMk id="21" creationId="{F5F792DF-9D0A-4DB6-9A9E-7312F5A7E87D}"/>
          </ac:spMkLst>
        </pc:spChg>
        <pc:spChg chg="add">
          <ac:chgData name="shikhar chhabra" userId="5b79ea1a52fbdbaf" providerId="LiveId" clId="{2ECE87FA-74DC-4B06-878D-4D07CB97337A}" dt="2019-10-22T04:04:41.699" v="1551" actId="26606"/>
          <ac:spMkLst>
            <pc:docMk/>
            <pc:sldMk cId="559668413" sldId="262"/>
            <ac:spMk id="22" creationId="{A9F7CCD1-513F-4B7A-9497-7AA9144DB3B6}"/>
          </ac:spMkLst>
        </pc:spChg>
        <pc:spChg chg="add">
          <ac:chgData name="shikhar chhabra" userId="5b79ea1a52fbdbaf" providerId="LiveId" clId="{2ECE87FA-74DC-4B06-878D-4D07CB97337A}" dt="2019-10-22T04:04:41.699" v="1551" actId="26606"/>
          <ac:spMkLst>
            <pc:docMk/>
            <pc:sldMk cId="559668413" sldId="262"/>
            <ac:spMk id="23" creationId="{7BC7EA7B-802E-41F4-8926-C4475287AA31}"/>
          </ac:spMkLst>
        </pc:spChg>
        <pc:graphicFrameChg chg="add del">
          <ac:chgData name="shikhar chhabra" userId="5b79ea1a52fbdbaf" providerId="LiveId" clId="{2ECE87FA-74DC-4B06-878D-4D07CB97337A}" dt="2019-10-22T04:04:41.637" v="1550" actId="26606"/>
          <ac:graphicFrameMkLst>
            <pc:docMk/>
            <pc:sldMk cId="559668413" sldId="262"/>
            <ac:graphicFrameMk id="6" creationId="{CB915EE1-6F0C-4FE6-8B1F-95CAF59A2948}"/>
          </ac:graphicFrameMkLst>
        </pc:graphicFrameChg>
        <pc:graphicFrameChg chg="add">
          <ac:chgData name="shikhar chhabra" userId="5b79ea1a52fbdbaf" providerId="LiveId" clId="{2ECE87FA-74DC-4B06-878D-4D07CB97337A}" dt="2019-10-22T04:04:41.699" v="1551" actId="26606"/>
          <ac:graphicFrameMkLst>
            <pc:docMk/>
            <pc:sldMk cId="559668413" sldId="262"/>
            <ac:graphicFrameMk id="24" creationId="{EE8CBA2D-579D-427A-9FDD-4BE001CEA1A2}"/>
          </ac:graphicFrameMkLst>
        </pc:graphicFrameChg>
      </pc:sldChg>
      <pc:sldChg chg="addSp delSp modSp add del mod setBg delDesignElem">
        <pc:chgData name="shikhar chhabra" userId="5b79ea1a52fbdbaf" providerId="LiveId" clId="{2ECE87FA-74DC-4B06-878D-4D07CB97337A}" dt="2019-10-22T03:05:13.834" v="1162" actId="2696"/>
        <pc:sldMkLst>
          <pc:docMk/>
          <pc:sldMk cId="1443107879" sldId="262"/>
        </pc:sldMkLst>
        <pc:spChg chg="mod">
          <ac:chgData name="shikhar chhabra" userId="5b79ea1a52fbdbaf" providerId="LiveId" clId="{2ECE87FA-74DC-4B06-878D-4D07CB97337A}" dt="2019-10-22T03:05:08.773" v="1161" actId="20577"/>
          <ac:spMkLst>
            <pc:docMk/>
            <pc:sldMk cId="1443107879" sldId="262"/>
            <ac:spMk id="2" creationId="{E76B15A0-6E13-41BB-8EAB-F6A073485167}"/>
          </ac:spMkLst>
        </pc:spChg>
        <pc:spChg chg="add del">
          <ac:chgData name="shikhar chhabra" userId="5b79ea1a52fbdbaf" providerId="LiveId" clId="{2ECE87FA-74DC-4B06-878D-4D07CB97337A}" dt="2019-10-22T03:03:56.641" v="1135" actId="26606"/>
          <ac:spMkLst>
            <pc:docMk/>
            <pc:sldMk cId="1443107879" sldId="262"/>
            <ac:spMk id="11" creationId="{963FC0CD-F19B-4D9C-9C47-EB7E9D16E444}"/>
          </ac:spMkLst>
        </pc:spChg>
        <pc:spChg chg="add del">
          <ac:chgData name="shikhar chhabra" userId="5b79ea1a52fbdbaf" providerId="LiveId" clId="{2ECE87FA-74DC-4B06-878D-4D07CB97337A}" dt="2019-10-22T03:03:56.641" v="1135" actId="26606"/>
          <ac:spMkLst>
            <pc:docMk/>
            <pc:sldMk cId="1443107879" sldId="262"/>
            <ac:spMk id="13" creationId="{2E70159E-5269-4C18-AA0B-D50513DB3B3C}"/>
          </ac:spMkLst>
        </pc:spChg>
        <pc:spChg chg="add del">
          <ac:chgData name="shikhar chhabra" userId="5b79ea1a52fbdbaf" providerId="LiveId" clId="{2ECE87FA-74DC-4B06-878D-4D07CB97337A}" dt="2019-10-22T03:03:56.641" v="1135" actId="26606"/>
          <ac:spMkLst>
            <pc:docMk/>
            <pc:sldMk cId="1443107879" sldId="262"/>
            <ac:spMk id="15" creationId="{BBBE9C8C-98B2-41C2-B47B-9A396CBA2326}"/>
          </ac:spMkLst>
        </pc:spChg>
        <pc:spChg chg="add del">
          <ac:chgData name="shikhar chhabra" userId="5b79ea1a52fbdbaf" providerId="LiveId" clId="{2ECE87FA-74DC-4B06-878D-4D07CB97337A}" dt="2019-10-22T03:03:56.641" v="1135" actId="26606"/>
          <ac:spMkLst>
            <pc:docMk/>
            <pc:sldMk cId="1443107879" sldId="262"/>
            <ac:spMk id="17" creationId="{B2ECCA3D-5ECA-4A8B-B9D7-CE6DEB72B952}"/>
          </ac:spMkLst>
        </pc:spChg>
        <pc:spChg chg="del">
          <ac:chgData name="shikhar chhabra" userId="5b79ea1a52fbdbaf" providerId="LiveId" clId="{2ECE87FA-74DC-4B06-878D-4D07CB97337A}" dt="2019-10-22T03:03:00.275" v="1095"/>
          <ac:spMkLst>
            <pc:docMk/>
            <pc:sldMk cId="1443107879" sldId="262"/>
            <ac:spMk id="28" creationId="{DD651B61-325E-4E73-8445-38B0DE8AAAB6}"/>
          </ac:spMkLst>
        </pc:spChg>
        <pc:spChg chg="del">
          <ac:chgData name="shikhar chhabra" userId="5b79ea1a52fbdbaf" providerId="LiveId" clId="{2ECE87FA-74DC-4B06-878D-4D07CB97337A}" dt="2019-10-22T03:03:00.275" v="1095"/>
          <ac:spMkLst>
            <pc:docMk/>
            <pc:sldMk cId="1443107879" sldId="262"/>
            <ac:spMk id="30" creationId="{B42E5253-D3AC-4AC2-B766-8B34F13C2F5E}"/>
          </ac:spMkLst>
        </pc:spChg>
        <pc:spChg chg="del">
          <ac:chgData name="shikhar chhabra" userId="5b79ea1a52fbdbaf" providerId="LiveId" clId="{2ECE87FA-74DC-4B06-878D-4D07CB97337A}" dt="2019-10-22T03:03:00.275" v="1095"/>
          <ac:spMkLst>
            <pc:docMk/>
            <pc:sldMk cId="1443107879" sldId="262"/>
            <ac:spMk id="32" creationId="{10AE8D57-436A-4073-9A75-15BB5949F8B4}"/>
          </ac:spMkLst>
        </pc:spChg>
        <pc:spChg chg="del">
          <ac:chgData name="shikhar chhabra" userId="5b79ea1a52fbdbaf" providerId="LiveId" clId="{2ECE87FA-74DC-4B06-878D-4D07CB97337A}" dt="2019-10-22T03:03:00.275" v="1095"/>
          <ac:spMkLst>
            <pc:docMk/>
            <pc:sldMk cId="1443107879" sldId="262"/>
            <ac:spMk id="34" creationId="{F875149D-F692-45DA-8324-D5E0193D5FC4}"/>
          </ac:spMkLst>
        </pc:spChg>
        <pc:spChg chg="del">
          <ac:chgData name="shikhar chhabra" userId="5b79ea1a52fbdbaf" providerId="LiveId" clId="{2ECE87FA-74DC-4B06-878D-4D07CB97337A}" dt="2019-10-22T03:03:00.275" v="1095"/>
          <ac:spMkLst>
            <pc:docMk/>
            <pc:sldMk cId="1443107879" sldId="262"/>
            <ac:spMk id="36" creationId="{C0B19935-C760-4698-9DD1-973C8A428D26}"/>
          </ac:spMkLst>
        </pc:spChg>
        <pc:spChg chg="del">
          <ac:chgData name="shikhar chhabra" userId="5b79ea1a52fbdbaf" providerId="LiveId" clId="{2ECE87FA-74DC-4B06-878D-4D07CB97337A}" dt="2019-10-22T03:03:00.275" v="1095"/>
          <ac:spMkLst>
            <pc:docMk/>
            <pc:sldMk cId="1443107879" sldId="262"/>
            <ac:spMk id="38" creationId="{08990612-E008-4F02-AEBB-B140BE753558}"/>
          </ac:spMkLst>
        </pc:spChg>
        <pc:spChg chg="del">
          <ac:chgData name="shikhar chhabra" userId="5b79ea1a52fbdbaf" providerId="LiveId" clId="{2ECE87FA-74DC-4B06-878D-4D07CB97337A}" dt="2019-10-22T03:03:00.275" v="1095"/>
          <ac:spMkLst>
            <pc:docMk/>
            <pc:sldMk cId="1443107879" sldId="262"/>
            <ac:spMk id="40" creationId="{A310A41F-3A14-4150-B6CF-0A577DDDEAD2}"/>
          </ac:spMkLst>
        </pc:spChg>
        <pc:spChg chg="del">
          <ac:chgData name="shikhar chhabra" userId="5b79ea1a52fbdbaf" providerId="LiveId" clId="{2ECE87FA-74DC-4B06-878D-4D07CB97337A}" dt="2019-10-22T03:03:00.275" v="1095"/>
          <ac:spMkLst>
            <pc:docMk/>
            <pc:sldMk cId="1443107879" sldId="262"/>
            <ac:spMk id="42" creationId="{7B89EEFD-93BC-4ACF-962C-E6279E72B00B}"/>
          </ac:spMkLst>
        </pc:spChg>
        <pc:graphicFrameChg chg="modGraphic">
          <ac:chgData name="shikhar chhabra" userId="5b79ea1a52fbdbaf" providerId="LiveId" clId="{2ECE87FA-74DC-4B06-878D-4D07CB97337A}" dt="2019-10-22T03:03:56.641" v="1135" actId="26606"/>
          <ac:graphicFrameMkLst>
            <pc:docMk/>
            <pc:sldMk cId="1443107879" sldId="262"/>
            <ac:graphicFrameMk id="6" creationId="{A94A60AE-62F9-4744-9F8A-E925785619E1}"/>
          </ac:graphicFrameMkLst>
        </pc:graphicFrameChg>
        <pc:picChg chg="add del mod">
          <ac:chgData name="shikhar chhabra" userId="5b79ea1a52fbdbaf" providerId="LiveId" clId="{2ECE87FA-74DC-4B06-878D-4D07CB97337A}" dt="2019-10-22T03:03:48.079" v="1132"/>
          <ac:picMkLst>
            <pc:docMk/>
            <pc:sldMk cId="1443107879" sldId="262"/>
            <ac:picMk id="3" creationId="{BC6A7D3D-BBE9-48EE-88B3-05723F874C05}"/>
          </ac:picMkLst>
        </pc:picChg>
        <pc:picChg chg="add del mod">
          <ac:chgData name="shikhar chhabra" userId="5b79ea1a52fbdbaf" providerId="LiveId" clId="{2ECE87FA-74DC-4B06-878D-4D07CB97337A}" dt="2019-10-22T03:05:03.983" v="1155"/>
          <ac:picMkLst>
            <pc:docMk/>
            <pc:sldMk cId="1443107879" sldId="262"/>
            <ac:picMk id="4" creationId="{8FDF6834-8DE4-4874-B460-9CEC081D5CBF}"/>
          </ac:picMkLst>
        </pc:picChg>
        <pc:picChg chg="add del mod">
          <ac:chgData name="shikhar chhabra" userId="5b79ea1a52fbdbaf" providerId="LiveId" clId="{2ECE87FA-74DC-4B06-878D-4D07CB97337A}" dt="2019-10-22T03:05:06.579" v="1157" actId="1076"/>
          <ac:picMkLst>
            <pc:docMk/>
            <pc:sldMk cId="1443107879" sldId="262"/>
            <ac:picMk id="5" creationId="{C4174C6A-2CDF-4F25-A856-6E4D65C3A196}"/>
          </ac:picMkLst>
        </pc:picChg>
      </pc:sldChg>
      <pc:sldChg chg="delSp modSp add del">
        <pc:chgData name="shikhar chhabra" userId="5b79ea1a52fbdbaf" providerId="LiveId" clId="{2ECE87FA-74DC-4B06-878D-4D07CB97337A}" dt="2019-10-22T03:24:19.279" v="1349" actId="2696"/>
        <pc:sldMkLst>
          <pc:docMk/>
          <pc:sldMk cId="3653844681" sldId="262"/>
        </pc:sldMkLst>
        <pc:spChg chg="mod">
          <ac:chgData name="shikhar chhabra" userId="5b79ea1a52fbdbaf" providerId="LiveId" clId="{2ECE87FA-74DC-4B06-878D-4D07CB97337A}" dt="2019-10-22T03:14:48.880" v="1274" actId="27636"/>
          <ac:spMkLst>
            <pc:docMk/>
            <pc:sldMk cId="3653844681" sldId="262"/>
            <ac:spMk id="2" creationId="{20060166-9E2B-48CE-867A-5A2D86C33611}"/>
          </ac:spMkLst>
        </pc:spChg>
        <pc:spChg chg="del">
          <ac:chgData name="shikhar chhabra" userId="5b79ea1a52fbdbaf" providerId="LiveId" clId="{2ECE87FA-74DC-4B06-878D-4D07CB97337A}" dt="2019-10-22T03:14:38.882" v="1270" actId="478"/>
          <ac:spMkLst>
            <pc:docMk/>
            <pc:sldMk cId="3653844681" sldId="262"/>
            <ac:spMk id="3" creationId="{D456B526-CBC7-4C79-BF8A-060D44468E62}"/>
          </ac:spMkLst>
        </pc:spChg>
      </pc:sldChg>
      <pc:sldChg chg="addSp delSp modSp add del mod setBg setClrOvrMap">
        <pc:chgData name="shikhar chhabra" userId="5b79ea1a52fbdbaf" providerId="LiveId" clId="{2ECE87FA-74DC-4B06-878D-4D07CB97337A}" dt="2019-10-22T04:05:59.450" v="1560" actId="26606"/>
        <pc:sldMkLst>
          <pc:docMk/>
          <pc:sldMk cId="463587301" sldId="263"/>
        </pc:sldMkLst>
        <pc:spChg chg="mod">
          <ac:chgData name="shikhar chhabra" userId="5b79ea1a52fbdbaf" providerId="LiveId" clId="{2ECE87FA-74DC-4B06-878D-4D07CB97337A}" dt="2019-10-22T04:05:59.450" v="1560" actId="26606"/>
          <ac:spMkLst>
            <pc:docMk/>
            <pc:sldMk cId="463587301" sldId="263"/>
            <ac:spMk id="2" creationId="{01F621BC-6700-4F44-BE4F-D65E3926B819}"/>
          </ac:spMkLst>
        </pc:spChg>
        <pc:spChg chg="add del">
          <ac:chgData name="shikhar chhabra" userId="5b79ea1a52fbdbaf" providerId="LiveId" clId="{2ECE87FA-74DC-4B06-878D-4D07CB97337A}" dt="2019-10-22T04:05:47.569" v="1553" actId="26606"/>
          <ac:spMkLst>
            <pc:docMk/>
            <pc:sldMk cId="463587301" sldId="263"/>
            <ac:spMk id="10" creationId="{B448728E-2EDF-4F60-A97C-C0F08E06DB09}"/>
          </ac:spMkLst>
        </pc:spChg>
        <pc:spChg chg="add del">
          <ac:chgData name="shikhar chhabra" userId="5b79ea1a52fbdbaf" providerId="LiveId" clId="{2ECE87FA-74DC-4B06-878D-4D07CB97337A}" dt="2019-10-22T04:05:47.569" v="1553" actId="26606"/>
          <ac:spMkLst>
            <pc:docMk/>
            <pc:sldMk cId="463587301" sldId="263"/>
            <ac:spMk id="12" creationId="{78CBB40F-4E03-45AE-9020-C27B0AE7FD20}"/>
          </ac:spMkLst>
        </pc:spChg>
        <pc:spChg chg="add del">
          <ac:chgData name="shikhar chhabra" userId="5b79ea1a52fbdbaf" providerId="LiveId" clId="{2ECE87FA-74DC-4B06-878D-4D07CB97337A}" dt="2019-10-22T04:05:47.569" v="1553" actId="26606"/>
          <ac:spMkLst>
            <pc:docMk/>
            <pc:sldMk cId="463587301" sldId="263"/>
            <ac:spMk id="14" creationId="{A9F7CCD1-513F-4B7A-9497-7AA9144DB3B6}"/>
          </ac:spMkLst>
        </pc:spChg>
        <pc:spChg chg="add del">
          <ac:chgData name="shikhar chhabra" userId="5b79ea1a52fbdbaf" providerId="LiveId" clId="{2ECE87FA-74DC-4B06-878D-4D07CB97337A}" dt="2019-10-22T04:05:47.569" v="1553" actId="26606"/>
          <ac:spMkLst>
            <pc:docMk/>
            <pc:sldMk cId="463587301" sldId="263"/>
            <ac:spMk id="16" creationId="{F92989FB-1024-49B7-BDF1-B3CE27D48623}"/>
          </ac:spMkLst>
        </pc:spChg>
        <pc:spChg chg="add del">
          <ac:chgData name="shikhar chhabra" userId="5b79ea1a52fbdbaf" providerId="LiveId" clId="{2ECE87FA-74DC-4B06-878D-4D07CB97337A}" dt="2019-10-22T04:05:47.569" v="1553" actId="26606"/>
          <ac:spMkLst>
            <pc:docMk/>
            <pc:sldMk cId="463587301" sldId="263"/>
            <ac:spMk id="18" creationId="{2987D6F4-EC95-4EF1-A8AD-4B70386CEEC7}"/>
          </ac:spMkLst>
        </pc:spChg>
        <pc:spChg chg="add del">
          <ac:chgData name="shikhar chhabra" userId="5b79ea1a52fbdbaf" providerId="LiveId" clId="{2ECE87FA-74DC-4B06-878D-4D07CB97337A}" dt="2019-10-22T04:05:47.569" v="1553" actId="26606"/>
          <ac:spMkLst>
            <pc:docMk/>
            <pc:sldMk cId="463587301" sldId="263"/>
            <ac:spMk id="20" creationId="{F5F792DF-9D0A-4DB6-9A9E-7312F5A7E87D}"/>
          </ac:spMkLst>
        </pc:spChg>
        <pc:spChg chg="add del">
          <ac:chgData name="shikhar chhabra" userId="5b79ea1a52fbdbaf" providerId="LiveId" clId="{2ECE87FA-74DC-4B06-878D-4D07CB97337A}" dt="2019-10-22T04:05:47.569" v="1553" actId="26606"/>
          <ac:spMkLst>
            <pc:docMk/>
            <pc:sldMk cId="463587301" sldId="263"/>
            <ac:spMk id="22" creationId="{7BC7EA7B-802E-41F4-8926-C4475287AA31}"/>
          </ac:spMkLst>
        </pc:spChg>
        <pc:spChg chg="add del">
          <ac:chgData name="shikhar chhabra" userId="5b79ea1a52fbdbaf" providerId="LiveId" clId="{2ECE87FA-74DC-4B06-878D-4D07CB97337A}" dt="2019-10-22T04:05:50.506" v="1555" actId="26606"/>
          <ac:spMkLst>
            <pc:docMk/>
            <pc:sldMk cId="463587301" sldId="263"/>
            <ac:spMk id="24" creationId="{88062204-EE69-489C-87C1-C1958C334AD1}"/>
          </ac:spMkLst>
        </pc:spChg>
        <pc:spChg chg="add del">
          <ac:chgData name="shikhar chhabra" userId="5b79ea1a52fbdbaf" providerId="LiveId" clId="{2ECE87FA-74DC-4B06-878D-4D07CB97337A}" dt="2019-10-22T04:05:50.506" v="1555" actId="26606"/>
          <ac:spMkLst>
            <pc:docMk/>
            <pc:sldMk cId="463587301" sldId="263"/>
            <ac:spMk id="25" creationId="{B448728E-2EDF-4F60-A97C-C0F08E06DB09}"/>
          </ac:spMkLst>
        </pc:spChg>
        <pc:spChg chg="add del">
          <ac:chgData name="shikhar chhabra" userId="5b79ea1a52fbdbaf" providerId="LiveId" clId="{2ECE87FA-74DC-4B06-878D-4D07CB97337A}" dt="2019-10-22T04:05:50.506" v="1555" actId="26606"/>
          <ac:spMkLst>
            <pc:docMk/>
            <pc:sldMk cId="463587301" sldId="263"/>
            <ac:spMk id="26" creationId="{78CBB40F-4E03-45AE-9020-C27B0AE7FD20}"/>
          </ac:spMkLst>
        </pc:spChg>
        <pc:spChg chg="add del">
          <ac:chgData name="shikhar chhabra" userId="5b79ea1a52fbdbaf" providerId="LiveId" clId="{2ECE87FA-74DC-4B06-878D-4D07CB97337A}" dt="2019-10-22T04:05:50.506" v="1555" actId="26606"/>
          <ac:spMkLst>
            <pc:docMk/>
            <pc:sldMk cId="463587301" sldId="263"/>
            <ac:spMk id="27" creationId="{A9F7CCD1-513F-4B7A-9497-7AA9144DB3B6}"/>
          </ac:spMkLst>
        </pc:spChg>
        <pc:spChg chg="add del">
          <ac:chgData name="shikhar chhabra" userId="5b79ea1a52fbdbaf" providerId="LiveId" clId="{2ECE87FA-74DC-4B06-878D-4D07CB97337A}" dt="2019-10-22T04:05:50.506" v="1555" actId="26606"/>
          <ac:spMkLst>
            <pc:docMk/>
            <pc:sldMk cId="463587301" sldId="263"/>
            <ac:spMk id="28" creationId="{F858DF7D-C2D0-4B03-A7A0-2F06B789EE35}"/>
          </ac:spMkLst>
        </pc:spChg>
        <pc:spChg chg="add del">
          <ac:chgData name="shikhar chhabra" userId="5b79ea1a52fbdbaf" providerId="LiveId" clId="{2ECE87FA-74DC-4B06-878D-4D07CB97337A}" dt="2019-10-22T04:05:50.506" v="1555" actId="26606"/>
          <ac:spMkLst>
            <pc:docMk/>
            <pc:sldMk cId="463587301" sldId="263"/>
            <ac:spMk id="29" creationId="{8952EF87-C74F-4D3F-9CAD-EEA1733C9BD0}"/>
          </ac:spMkLst>
        </pc:spChg>
        <pc:spChg chg="add del">
          <ac:chgData name="shikhar chhabra" userId="5b79ea1a52fbdbaf" providerId="LiveId" clId="{2ECE87FA-74DC-4B06-878D-4D07CB97337A}" dt="2019-10-22T04:05:50.506" v="1555" actId="26606"/>
          <ac:spMkLst>
            <pc:docMk/>
            <pc:sldMk cId="463587301" sldId="263"/>
            <ac:spMk id="30" creationId="{EC930E8B-CABB-49C6-9609-F872BC0437EC}"/>
          </ac:spMkLst>
        </pc:spChg>
        <pc:spChg chg="add del">
          <ac:chgData name="shikhar chhabra" userId="5b79ea1a52fbdbaf" providerId="LiveId" clId="{2ECE87FA-74DC-4B06-878D-4D07CB97337A}" dt="2019-10-22T04:05:50.506" v="1555" actId="26606"/>
          <ac:spMkLst>
            <pc:docMk/>
            <pc:sldMk cId="463587301" sldId="263"/>
            <ac:spMk id="31" creationId="{AFD211A8-7186-46C6-AC78-73F89CAA5EB7}"/>
          </ac:spMkLst>
        </pc:spChg>
        <pc:spChg chg="add del">
          <ac:chgData name="shikhar chhabra" userId="5b79ea1a52fbdbaf" providerId="LiveId" clId="{2ECE87FA-74DC-4B06-878D-4D07CB97337A}" dt="2019-10-22T04:05:55.528" v="1557" actId="26606"/>
          <ac:spMkLst>
            <pc:docMk/>
            <pc:sldMk cId="463587301" sldId="263"/>
            <ac:spMk id="33" creationId="{B448728E-2EDF-4F60-A97C-C0F08E06DB09}"/>
          </ac:spMkLst>
        </pc:spChg>
        <pc:spChg chg="add del">
          <ac:chgData name="shikhar chhabra" userId="5b79ea1a52fbdbaf" providerId="LiveId" clId="{2ECE87FA-74DC-4B06-878D-4D07CB97337A}" dt="2019-10-22T04:05:55.528" v="1557" actId="26606"/>
          <ac:spMkLst>
            <pc:docMk/>
            <pc:sldMk cId="463587301" sldId="263"/>
            <ac:spMk id="34" creationId="{78CBB40F-4E03-45AE-9020-C27B0AE7FD20}"/>
          </ac:spMkLst>
        </pc:spChg>
        <pc:spChg chg="add del">
          <ac:chgData name="shikhar chhabra" userId="5b79ea1a52fbdbaf" providerId="LiveId" clId="{2ECE87FA-74DC-4B06-878D-4D07CB97337A}" dt="2019-10-22T04:05:55.528" v="1557" actId="26606"/>
          <ac:spMkLst>
            <pc:docMk/>
            <pc:sldMk cId="463587301" sldId="263"/>
            <ac:spMk id="35" creationId="{A9F7CCD1-513F-4B7A-9497-7AA9144DB3B6}"/>
          </ac:spMkLst>
        </pc:spChg>
        <pc:spChg chg="add del">
          <ac:chgData name="shikhar chhabra" userId="5b79ea1a52fbdbaf" providerId="LiveId" clId="{2ECE87FA-74DC-4B06-878D-4D07CB97337A}" dt="2019-10-22T04:05:55.528" v="1557" actId="26606"/>
          <ac:spMkLst>
            <pc:docMk/>
            <pc:sldMk cId="463587301" sldId="263"/>
            <ac:spMk id="36" creationId="{BFABBCE0-E08C-4BBE-9FD2-E2B253D4D5F2}"/>
          </ac:spMkLst>
        </pc:spChg>
        <pc:spChg chg="add del">
          <ac:chgData name="shikhar chhabra" userId="5b79ea1a52fbdbaf" providerId="LiveId" clId="{2ECE87FA-74DC-4B06-878D-4D07CB97337A}" dt="2019-10-22T04:05:55.528" v="1557" actId="26606"/>
          <ac:spMkLst>
            <pc:docMk/>
            <pc:sldMk cId="463587301" sldId="263"/>
            <ac:spMk id="37" creationId="{FF426BAC-43D6-468E-B6FF-167034D5CE43}"/>
          </ac:spMkLst>
        </pc:spChg>
        <pc:spChg chg="add del">
          <ac:chgData name="shikhar chhabra" userId="5b79ea1a52fbdbaf" providerId="LiveId" clId="{2ECE87FA-74DC-4B06-878D-4D07CB97337A}" dt="2019-10-22T04:05:55.528" v="1557" actId="26606"/>
          <ac:spMkLst>
            <pc:docMk/>
            <pc:sldMk cId="463587301" sldId="263"/>
            <ac:spMk id="38" creationId="{FB02D80E-5995-4C54-8387-5893C2C89473}"/>
          </ac:spMkLst>
        </pc:spChg>
        <pc:spChg chg="add del">
          <ac:chgData name="shikhar chhabra" userId="5b79ea1a52fbdbaf" providerId="LiveId" clId="{2ECE87FA-74DC-4B06-878D-4D07CB97337A}" dt="2019-10-22T04:05:55.528" v="1557" actId="26606"/>
          <ac:spMkLst>
            <pc:docMk/>
            <pc:sldMk cId="463587301" sldId="263"/>
            <ac:spMk id="39" creationId="{896083C8-1401-4950-AF56-E2FAFE42D656}"/>
          </ac:spMkLst>
        </pc:spChg>
        <pc:spChg chg="add del">
          <ac:chgData name="shikhar chhabra" userId="5b79ea1a52fbdbaf" providerId="LiveId" clId="{2ECE87FA-74DC-4B06-878D-4D07CB97337A}" dt="2019-10-22T04:05:59.403" v="1559" actId="26606"/>
          <ac:spMkLst>
            <pc:docMk/>
            <pc:sldMk cId="463587301" sldId="263"/>
            <ac:spMk id="41" creationId="{B448728E-2EDF-4F60-A97C-C0F08E06DB09}"/>
          </ac:spMkLst>
        </pc:spChg>
        <pc:spChg chg="add del">
          <ac:chgData name="shikhar chhabra" userId="5b79ea1a52fbdbaf" providerId="LiveId" clId="{2ECE87FA-74DC-4B06-878D-4D07CB97337A}" dt="2019-10-22T04:05:59.403" v="1559" actId="26606"/>
          <ac:spMkLst>
            <pc:docMk/>
            <pc:sldMk cId="463587301" sldId="263"/>
            <ac:spMk id="42" creationId="{78CBB40F-4E03-45AE-9020-C27B0AE7FD20}"/>
          </ac:spMkLst>
        </pc:spChg>
        <pc:spChg chg="add del">
          <ac:chgData name="shikhar chhabra" userId="5b79ea1a52fbdbaf" providerId="LiveId" clId="{2ECE87FA-74DC-4B06-878D-4D07CB97337A}" dt="2019-10-22T04:05:59.403" v="1559" actId="26606"/>
          <ac:spMkLst>
            <pc:docMk/>
            <pc:sldMk cId="463587301" sldId="263"/>
            <ac:spMk id="43" creationId="{A9F7CCD1-513F-4B7A-9497-7AA9144DB3B6}"/>
          </ac:spMkLst>
        </pc:spChg>
        <pc:spChg chg="add">
          <ac:chgData name="shikhar chhabra" userId="5b79ea1a52fbdbaf" providerId="LiveId" clId="{2ECE87FA-74DC-4B06-878D-4D07CB97337A}" dt="2019-10-22T04:05:59.450" v="1560" actId="26606"/>
          <ac:spMkLst>
            <pc:docMk/>
            <pc:sldMk cId="463587301" sldId="263"/>
            <ac:spMk id="45" creationId="{B448728E-2EDF-4F60-A97C-C0F08E06DB09}"/>
          </ac:spMkLst>
        </pc:spChg>
        <pc:spChg chg="add">
          <ac:chgData name="shikhar chhabra" userId="5b79ea1a52fbdbaf" providerId="LiveId" clId="{2ECE87FA-74DC-4B06-878D-4D07CB97337A}" dt="2019-10-22T04:05:59.450" v="1560" actId="26606"/>
          <ac:spMkLst>
            <pc:docMk/>
            <pc:sldMk cId="463587301" sldId="263"/>
            <ac:spMk id="46" creationId="{78CBB40F-4E03-45AE-9020-C27B0AE7FD20}"/>
          </ac:spMkLst>
        </pc:spChg>
        <pc:spChg chg="add">
          <ac:chgData name="shikhar chhabra" userId="5b79ea1a52fbdbaf" providerId="LiveId" clId="{2ECE87FA-74DC-4B06-878D-4D07CB97337A}" dt="2019-10-22T04:05:59.450" v="1560" actId="26606"/>
          <ac:spMkLst>
            <pc:docMk/>
            <pc:sldMk cId="463587301" sldId="263"/>
            <ac:spMk id="47" creationId="{A9F7CCD1-513F-4B7A-9497-7AA9144DB3B6}"/>
          </ac:spMkLst>
        </pc:spChg>
        <pc:spChg chg="add">
          <ac:chgData name="shikhar chhabra" userId="5b79ea1a52fbdbaf" providerId="LiveId" clId="{2ECE87FA-74DC-4B06-878D-4D07CB97337A}" dt="2019-10-22T04:05:59.450" v="1560" actId="26606"/>
          <ac:spMkLst>
            <pc:docMk/>
            <pc:sldMk cId="463587301" sldId="263"/>
            <ac:spMk id="48" creationId="{BFABBCE0-E08C-4BBE-9FD2-E2B253D4D5F2}"/>
          </ac:spMkLst>
        </pc:spChg>
        <pc:spChg chg="add">
          <ac:chgData name="shikhar chhabra" userId="5b79ea1a52fbdbaf" providerId="LiveId" clId="{2ECE87FA-74DC-4B06-878D-4D07CB97337A}" dt="2019-10-22T04:05:59.450" v="1560" actId="26606"/>
          <ac:spMkLst>
            <pc:docMk/>
            <pc:sldMk cId="463587301" sldId="263"/>
            <ac:spMk id="49" creationId="{FF426BAC-43D6-468E-B6FF-167034D5CE43}"/>
          </ac:spMkLst>
        </pc:spChg>
        <pc:spChg chg="add">
          <ac:chgData name="shikhar chhabra" userId="5b79ea1a52fbdbaf" providerId="LiveId" clId="{2ECE87FA-74DC-4B06-878D-4D07CB97337A}" dt="2019-10-22T04:05:59.450" v="1560" actId="26606"/>
          <ac:spMkLst>
            <pc:docMk/>
            <pc:sldMk cId="463587301" sldId="263"/>
            <ac:spMk id="50" creationId="{FB02D80E-5995-4C54-8387-5893C2C89473}"/>
          </ac:spMkLst>
        </pc:spChg>
        <pc:spChg chg="add">
          <ac:chgData name="shikhar chhabra" userId="5b79ea1a52fbdbaf" providerId="LiveId" clId="{2ECE87FA-74DC-4B06-878D-4D07CB97337A}" dt="2019-10-22T04:05:59.450" v="1560" actId="26606"/>
          <ac:spMkLst>
            <pc:docMk/>
            <pc:sldMk cId="463587301" sldId="263"/>
            <ac:spMk id="51" creationId="{896083C8-1401-4950-AF56-E2FAFE42D656}"/>
          </ac:spMkLst>
        </pc:spChg>
        <pc:graphicFrameChg chg="mod modGraphic">
          <ac:chgData name="shikhar chhabra" userId="5b79ea1a52fbdbaf" providerId="LiveId" clId="{2ECE87FA-74DC-4B06-878D-4D07CB97337A}" dt="2019-10-22T04:05:59.450" v="1560" actId="26606"/>
          <ac:graphicFrameMkLst>
            <pc:docMk/>
            <pc:sldMk cId="463587301" sldId="263"/>
            <ac:graphicFrameMk id="5" creationId="{919378C1-4132-4383-81C8-9365A8F69F83}"/>
          </ac:graphicFrameMkLst>
        </pc:graphicFrameChg>
      </pc:sldChg>
      <pc:sldChg chg="addSp delSp add del setBg delDesignElem">
        <pc:chgData name="shikhar chhabra" userId="5b79ea1a52fbdbaf" providerId="LiveId" clId="{2ECE87FA-74DC-4B06-878D-4D07CB97337A}" dt="2019-10-22T03:24:17.353" v="1348" actId="2696"/>
        <pc:sldMkLst>
          <pc:docMk/>
          <pc:sldMk cId="880002155" sldId="263"/>
        </pc:sldMkLst>
        <pc:spChg chg="del">
          <ac:chgData name="shikhar chhabra" userId="5b79ea1a52fbdbaf" providerId="LiveId" clId="{2ECE87FA-74DC-4B06-878D-4D07CB97337A}" dt="2019-10-22T03:17:47.154" v="1284"/>
          <ac:spMkLst>
            <pc:docMk/>
            <pc:sldMk cId="880002155" sldId="263"/>
            <ac:spMk id="28" creationId="{DD651B61-325E-4E73-8445-38B0DE8AAAB6}"/>
          </ac:spMkLst>
        </pc:spChg>
        <pc:spChg chg="del">
          <ac:chgData name="shikhar chhabra" userId="5b79ea1a52fbdbaf" providerId="LiveId" clId="{2ECE87FA-74DC-4B06-878D-4D07CB97337A}" dt="2019-10-22T03:17:47.154" v="1284"/>
          <ac:spMkLst>
            <pc:docMk/>
            <pc:sldMk cId="880002155" sldId="263"/>
            <ac:spMk id="30" creationId="{B42E5253-D3AC-4AC2-B766-8B34F13C2F5E}"/>
          </ac:spMkLst>
        </pc:spChg>
        <pc:spChg chg="del">
          <ac:chgData name="shikhar chhabra" userId="5b79ea1a52fbdbaf" providerId="LiveId" clId="{2ECE87FA-74DC-4B06-878D-4D07CB97337A}" dt="2019-10-22T03:17:47.154" v="1284"/>
          <ac:spMkLst>
            <pc:docMk/>
            <pc:sldMk cId="880002155" sldId="263"/>
            <ac:spMk id="32" creationId="{10AE8D57-436A-4073-9A75-15BB5949F8B4}"/>
          </ac:spMkLst>
        </pc:spChg>
        <pc:spChg chg="del">
          <ac:chgData name="shikhar chhabra" userId="5b79ea1a52fbdbaf" providerId="LiveId" clId="{2ECE87FA-74DC-4B06-878D-4D07CB97337A}" dt="2019-10-22T03:17:47.154" v="1284"/>
          <ac:spMkLst>
            <pc:docMk/>
            <pc:sldMk cId="880002155" sldId="263"/>
            <ac:spMk id="34" creationId="{F875149D-F692-45DA-8324-D5E0193D5FC4}"/>
          </ac:spMkLst>
        </pc:spChg>
        <pc:spChg chg="del">
          <ac:chgData name="shikhar chhabra" userId="5b79ea1a52fbdbaf" providerId="LiveId" clId="{2ECE87FA-74DC-4B06-878D-4D07CB97337A}" dt="2019-10-22T03:17:47.154" v="1284"/>
          <ac:spMkLst>
            <pc:docMk/>
            <pc:sldMk cId="880002155" sldId="263"/>
            <ac:spMk id="36" creationId="{C0B19935-C760-4698-9DD1-973C8A428D26}"/>
          </ac:spMkLst>
        </pc:spChg>
        <pc:spChg chg="del">
          <ac:chgData name="shikhar chhabra" userId="5b79ea1a52fbdbaf" providerId="LiveId" clId="{2ECE87FA-74DC-4B06-878D-4D07CB97337A}" dt="2019-10-22T03:17:47.154" v="1284"/>
          <ac:spMkLst>
            <pc:docMk/>
            <pc:sldMk cId="880002155" sldId="263"/>
            <ac:spMk id="38" creationId="{08990612-E008-4F02-AEBB-B140BE753558}"/>
          </ac:spMkLst>
        </pc:spChg>
        <pc:spChg chg="del">
          <ac:chgData name="shikhar chhabra" userId="5b79ea1a52fbdbaf" providerId="LiveId" clId="{2ECE87FA-74DC-4B06-878D-4D07CB97337A}" dt="2019-10-22T03:17:47.154" v="1284"/>
          <ac:spMkLst>
            <pc:docMk/>
            <pc:sldMk cId="880002155" sldId="263"/>
            <ac:spMk id="40" creationId="{A310A41F-3A14-4150-B6CF-0A577DDDEAD2}"/>
          </ac:spMkLst>
        </pc:spChg>
        <pc:spChg chg="del">
          <ac:chgData name="shikhar chhabra" userId="5b79ea1a52fbdbaf" providerId="LiveId" clId="{2ECE87FA-74DC-4B06-878D-4D07CB97337A}" dt="2019-10-22T03:17:47.154" v="1284"/>
          <ac:spMkLst>
            <pc:docMk/>
            <pc:sldMk cId="880002155" sldId="263"/>
            <ac:spMk id="42" creationId="{7B89EEFD-93BC-4ACF-962C-E6279E72B00B}"/>
          </ac:spMkLst>
        </pc:spChg>
        <pc:picChg chg="add del">
          <ac:chgData name="shikhar chhabra" userId="5b79ea1a52fbdbaf" providerId="LiveId" clId="{2ECE87FA-74DC-4B06-878D-4D07CB97337A}" dt="2019-10-22T03:18:14.240" v="1292" actId="478"/>
          <ac:picMkLst>
            <pc:docMk/>
            <pc:sldMk cId="880002155" sldId="263"/>
            <ac:picMk id="5" creationId="{C4174C6A-2CDF-4F25-A856-6E4D65C3A196}"/>
          </ac:picMkLst>
        </pc:picChg>
      </pc:sldChg>
      <pc:sldChg chg="addSp delSp add del setBg delDesignElem">
        <pc:chgData name="shikhar chhabra" userId="5b79ea1a52fbdbaf" providerId="LiveId" clId="{2ECE87FA-74DC-4B06-878D-4D07CB97337A}" dt="2019-10-22T03:18:01.479" v="1290"/>
        <pc:sldMkLst>
          <pc:docMk/>
          <pc:sldMk cId="1457231446" sldId="264"/>
        </pc:sldMkLst>
        <pc:spChg chg="add del">
          <ac:chgData name="shikhar chhabra" userId="5b79ea1a52fbdbaf" providerId="LiveId" clId="{2ECE87FA-74DC-4B06-878D-4D07CB97337A}" dt="2019-10-22T03:18:01.479" v="1290"/>
          <ac:spMkLst>
            <pc:docMk/>
            <pc:sldMk cId="1457231446" sldId="264"/>
            <ac:spMk id="28" creationId="{DD651B61-325E-4E73-8445-38B0DE8AAAB6}"/>
          </ac:spMkLst>
        </pc:spChg>
        <pc:spChg chg="add del">
          <ac:chgData name="shikhar chhabra" userId="5b79ea1a52fbdbaf" providerId="LiveId" clId="{2ECE87FA-74DC-4B06-878D-4D07CB97337A}" dt="2019-10-22T03:18:01.479" v="1290"/>
          <ac:spMkLst>
            <pc:docMk/>
            <pc:sldMk cId="1457231446" sldId="264"/>
            <ac:spMk id="30" creationId="{B42E5253-D3AC-4AC2-B766-8B34F13C2F5E}"/>
          </ac:spMkLst>
        </pc:spChg>
        <pc:spChg chg="add del">
          <ac:chgData name="shikhar chhabra" userId="5b79ea1a52fbdbaf" providerId="LiveId" clId="{2ECE87FA-74DC-4B06-878D-4D07CB97337A}" dt="2019-10-22T03:18:01.479" v="1290"/>
          <ac:spMkLst>
            <pc:docMk/>
            <pc:sldMk cId="1457231446" sldId="264"/>
            <ac:spMk id="32" creationId="{10AE8D57-436A-4073-9A75-15BB5949F8B4}"/>
          </ac:spMkLst>
        </pc:spChg>
        <pc:spChg chg="add del">
          <ac:chgData name="shikhar chhabra" userId="5b79ea1a52fbdbaf" providerId="LiveId" clId="{2ECE87FA-74DC-4B06-878D-4D07CB97337A}" dt="2019-10-22T03:18:01.479" v="1290"/>
          <ac:spMkLst>
            <pc:docMk/>
            <pc:sldMk cId="1457231446" sldId="264"/>
            <ac:spMk id="34" creationId="{F875149D-F692-45DA-8324-D5E0193D5FC4}"/>
          </ac:spMkLst>
        </pc:spChg>
        <pc:spChg chg="add del">
          <ac:chgData name="shikhar chhabra" userId="5b79ea1a52fbdbaf" providerId="LiveId" clId="{2ECE87FA-74DC-4B06-878D-4D07CB97337A}" dt="2019-10-22T03:18:01.479" v="1290"/>
          <ac:spMkLst>
            <pc:docMk/>
            <pc:sldMk cId="1457231446" sldId="264"/>
            <ac:spMk id="36" creationId="{C0B19935-C760-4698-9DD1-973C8A428D26}"/>
          </ac:spMkLst>
        </pc:spChg>
        <pc:spChg chg="add del">
          <ac:chgData name="shikhar chhabra" userId="5b79ea1a52fbdbaf" providerId="LiveId" clId="{2ECE87FA-74DC-4B06-878D-4D07CB97337A}" dt="2019-10-22T03:18:01.479" v="1290"/>
          <ac:spMkLst>
            <pc:docMk/>
            <pc:sldMk cId="1457231446" sldId="264"/>
            <ac:spMk id="38" creationId="{08990612-E008-4F02-AEBB-B140BE753558}"/>
          </ac:spMkLst>
        </pc:spChg>
        <pc:spChg chg="add del">
          <ac:chgData name="shikhar chhabra" userId="5b79ea1a52fbdbaf" providerId="LiveId" clId="{2ECE87FA-74DC-4B06-878D-4D07CB97337A}" dt="2019-10-22T03:18:01.479" v="1290"/>
          <ac:spMkLst>
            <pc:docMk/>
            <pc:sldMk cId="1457231446" sldId="264"/>
            <ac:spMk id="40" creationId="{A310A41F-3A14-4150-B6CF-0A577DDDEAD2}"/>
          </ac:spMkLst>
        </pc:spChg>
        <pc:spChg chg="add del">
          <ac:chgData name="shikhar chhabra" userId="5b79ea1a52fbdbaf" providerId="LiveId" clId="{2ECE87FA-74DC-4B06-878D-4D07CB97337A}" dt="2019-10-22T03:18:01.479" v="1290"/>
          <ac:spMkLst>
            <pc:docMk/>
            <pc:sldMk cId="1457231446" sldId="264"/>
            <ac:spMk id="42" creationId="{7B89EEFD-93BC-4ACF-962C-E6279E72B00B}"/>
          </ac:spMkLst>
        </pc:spChg>
        <pc:picChg chg="add del">
          <ac:chgData name="shikhar chhabra" userId="5b79ea1a52fbdbaf" providerId="LiveId" clId="{2ECE87FA-74DC-4B06-878D-4D07CB97337A}" dt="2019-10-22T03:18:00.915" v="1289" actId="478"/>
          <ac:picMkLst>
            <pc:docMk/>
            <pc:sldMk cId="1457231446" sldId="264"/>
            <ac:picMk id="5" creationId="{C4174C6A-2CDF-4F25-A856-6E4D65C3A196}"/>
          </ac:picMkLst>
        </pc:picChg>
      </pc:sldChg>
      <pc:sldChg chg="addSp delSp modSp add mod setBg delDesignElem">
        <pc:chgData name="shikhar chhabra" userId="5b79ea1a52fbdbaf" providerId="LiveId" clId="{2ECE87FA-74DC-4B06-878D-4D07CB97337A}" dt="2019-10-22T03:48:09.531" v="1437" actId="1076"/>
        <pc:sldMkLst>
          <pc:docMk/>
          <pc:sldMk cId="2332225792" sldId="264"/>
        </pc:sldMkLst>
        <pc:spChg chg="mod">
          <ac:chgData name="shikhar chhabra" userId="5b79ea1a52fbdbaf" providerId="LiveId" clId="{2ECE87FA-74DC-4B06-878D-4D07CB97337A}" dt="2019-10-22T03:48:09.531" v="1437" actId="1076"/>
          <ac:spMkLst>
            <pc:docMk/>
            <pc:sldMk cId="2332225792" sldId="264"/>
            <ac:spMk id="2" creationId="{E76B15A0-6E13-41BB-8EAB-F6A073485167}"/>
          </ac:spMkLst>
        </pc:spChg>
        <pc:spChg chg="add">
          <ac:chgData name="shikhar chhabra" userId="5b79ea1a52fbdbaf" providerId="LiveId" clId="{2ECE87FA-74DC-4B06-878D-4D07CB97337A}" dt="2019-10-22T03:20:53.411" v="1339" actId="26606"/>
          <ac:spMkLst>
            <pc:docMk/>
            <pc:sldMk cId="2332225792" sldId="264"/>
            <ac:spMk id="15" creationId="{08990612-E008-4F02-AEBB-B140BE753558}"/>
          </ac:spMkLst>
        </pc:spChg>
        <pc:spChg chg="add">
          <ac:chgData name="shikhar chhabra" userId="5b79ea1a52fbdbaf" providerId="LiveId" clId="{2ECE87FA-74DC-4B06-878D-4D07CB97337A}" dt="2019-10-22T03:20:53.411" v="1339" actId="26606"/>
          <ac:spMkLst>
            <pc:docMk/>
            <pc:sldMk cId="2332225792" sldId="264"/>
            <ac:spMk id="16" creationId="{A310A41F-3A14-4150-B6CF-0A577DDDEAD2}"/>
          </ac:spMkLst>
        </pc:spChg>
        <pc:spChg chg="add">
          <ac:chgData name="shikhar chhabra" userId="5b79ea1a52fbdbaf" providerId="LiveId" clId="{2ECE87FA-74DC-4B06-878D-4D07CB97337A}" dt="2019-10-22T03:20:53.411" v="1339" actId="26606"/>
          <ac:spMkLst>
            <pc:docMk/>
            <pc:sldMk cId="2332225792" sldId="264"/>
            <ac:spMk id="17" creationId="{7B89EEFD-93BC-4ACF-962C-E6279E72B00B}"/>
          </ac:spMkLst>
        </pc:spChg>
        <pc:spChg chg="add">
          <ac:chgData name="shikhar chhabra" userId="5b79ea1a52fbdbaf" providerId="LiveId" clId="{2ECE87FA-74DC-4B06-878D-4D07CB97337A}" dt="2019-10-22T03:20:53.411" v="1339" actId="26606"/>
          <ac:spMkLst>
            <pc:docMk/>
            <pc:sldMk cId="2332225792" sldId="264"/>
            <ac:spMk id="18" creationId="{DD651B61-325E-4E73-8445-38B0DE8AAAB6}"/>
          </ac:spMkLst>
        </pc:spChg>
        <pc:spChg chg="add">
          <ac:chgData name="shikhar chhabra" userId="5b79ea1a52fbdbaf" providerId="LiveId" clId="{2ECE87FA-74DC-4B06-878D-4D07CB97337A}" dt="2019-10-22T03:20:53.411" v="1339" actId="26606"/>
          <ac:spMkLst>
            <pc:docMk/>
            <pc:sldMk cId="2332225792" sldId="264"/>
            <ac:spMk id="20" creationId="{B42E5253-D3AC-4AC2-B766-8B34F13C2F5E}"/>
          </ac:spMkLst>
        </pc:spChg>
        <pc:spChg chg="add">
          <ac:chgData name="shikhar chhabra" userId="5b79ea1a52fbdbaf" providerId="LiveId" clId="{2ECE87FA-74DC-4B06-878D-4D07CB97337A}" dt="2019-10-22T03:20:53.411" v="1339" actId="26606"/>
          <ac:spMkLst>
            <pc:docMk/>
            <pc:sldMk cId="2332225792" sldId="264"/>
            <ac:spMk id="22" creationId="{10AE8D57-436A-4073-9A75-15BB5949F8B4}"/>
          </ac:spMkLst>
        </pc:spChg>
        <pc:spChg chg="add">
          <ac:chgData name="shikhar chhabra" userId="5b79ea1a52fbdbaf" providerId="LiveId" clId="{2ECE87FA-74DC-4B06-878D-4D07CB97337A}" dt="2019-10-22T03:20:53.411" v="1339" actId="26606"/>
          <ac:spMkLst>
            <pc:docMk/>
            <pc:sldMk cId="2332225792" sldId="264"/>
            <ac:spMk id="24" creationId="{F875149D-F692-45DA-8324-D5E0193D5FC4}"/>
          </ac:spMkLst>
        </pc:spChg>
        <pc:spChg chg="add">
          <ac:chgData name="shikhar chhabra" userId="5b79ea1a52fbdbaf" providerId="LiveId" clId="{2ECE87FA-74DC-4B06-878D-4D07CB97337A}" dt="2019-10-22T03:20:53.411" v="1339" actId="26606"/>
          <ac:spMkLst>
            <pc:docMk/>
            <pc:sldMk cId="2332225792" sldId="264"/>
            <ac:spMk id="26" creationId="{C0B19935-C760-4698-9DD1-973C8A428D26}"/>
          </ac:spMkLst>
        </pc:spChg>
        <pc:spChg chg="del">
          <ac:chgData name="shikhar chhabra" userId="5b79ea1a52fbdbaf" providerId="LiveId" clId="{2ECE87FA-74DC-4B06-878D-4D07CB97337A}" dt="2019-10-22T03:18:23.269" v="1294"/>
          <ac:spMkLst>
            <pc:docMk/>
            <pc:sldMk cId="2332225792" sldId="264"/>
            <ac:spMk id="28" creationId="{DD651B61-325E-4E73-8445-38B0DE8AAAB6}"/>
          </ac:spMkLst>
        </pc:spChg>
        <pc:spChg chg="del">
          <ac:chgData name="shikhar chhabra" userId="5b79ea1a52fbdbaf" providerId="LiveId" clId="{2ECE87FA-74DC-4B06-878D-4D07CB97337A}" dt="2019-10-22T03:18:23.269" v="1294"/>
          <ac:spMkLst>
            <pc:docMk/>
            <pc:sldMk cId="2332225792" sldId="264"/>
            <ac:spMk id="30" creationId="{B42E5253-D3AC-4AC2-B766-8B34F13C2F5E}"/>
          </ac:spMkLst>
        </pc:spChg>
        <pc:spChg chg="del">
          <ac:chgData name="shikhar chhabra" userId="5b79ea1a52fbdbaf" providerId="LiveId" clId="{2ECE87FA-74DC-4B06-878D-4D07CB97337A}" dt="2019-10-22T03:18:23.269" v="1294"/>
          <ac:spMkLst>
            <pc:docMk/>
            <pc:sldMk cId="2332225792" sldId="264"/>
            <ac:spMk id="32" creationId="{10AE8D57-436A-4073-9A75-15BB5949F8B4}"/>
          </ac:spMkLst>
        </pc:spChg>
        <pc:spChg chg="del">
          <ac:chgData name="shikhar chhabra" userId="5b79ea1a52fbdbaf" providerId="LiveId" clId="{2ECE87FA-74DC-4B06-878D-4D07CB97337A}" dt="2019-10-22T03:18:23.269" v="1294"/>
          <ac:spMkLst>
            <pc:docMk/>
            <pc:sldMk cId="2332225792" sldId="264"/>
            <ac:spMk id="34" creationId="{F875149D-F692-45DA-8324-D5E0193D5FC4}"/>
          </ac:spMkLst>
        </pc:spChg>
        <pc:spChg chg="del">
          <ac:chgData name="shikhar chhabra" userId="5b79ea1a52fbdbaf" providerId="LiveId" clId="{2ECE87FA-74DC-4B06-878D-4D07CB97337A}" dt="2019-10-22T03:18:23.269" v="1294"/>
          <ac:spMkLst>
            <pc:docMk/>
            <pc:sldMk cId="2332225792" sldId="264"/>
            <ac:spMk id="36" creationId="{C0B19935-C760-4698-9DD1-973C8A428D26}"/>
          </ac:spMkLst>
        </pc:spChg>
        <pc:spChg chg="del">
          <ac:chgData name="shikhar chhabra" userId="5b79ea1a52fbdbaf" providerId="LiveId" clId="{2ECE87FA-74DC-4B06-878D-4D07CB97337A}" dt="2019-10-22T03:18:23.269" v="1294"/>
          <ac:spMkLst>
            <pc:docMk/>
            <pc:sldMk cId="2332225792" sldId="264"/>
            <ac:spMk id="38" creationId="{08990612-E008-4F02-AEBB-B140BE753558}"/>
          </ac:spMkLst>
        </pc:spChg>
        <pc:spChg chg="del">
          <ac:chgData name="shikhar chhabra" userId="5b79ea1a52fbdbaf" providerId="LiveId" clId="{2ECE87FA-74DC-4B06-878D-4D07CB97337A}" dt="2019-10-22T03:18:23.269" v="1294"/>
          <ac:spMkLst>
            <pc:docMk/>
            <pc:sldMk cId="2332225792" sldId="264"/>
            <ac:spMk id="40" creationId="{A310A41F-3A14-4150-B6CF-0A577DDDEAD2}"/>
          </ac:spMkLst>
        </pc:spChg>
        <pc:spChg chg="del">
          <ac:chgData name="shikhar chhabra" userId="5b79ea1a52fbdbaf" providerId="LiveId" clId="{2ECE87FA-74DC-4B06-878D-4D07CB97337A}" dt="2019-10-22T03:18:23.269" v="1294"/>
          <ac:spMkLst>
            <pc:docMk/>
            <pc:sldMk cId="2332225792" sldId="264"/>
            <ac:spMk id="42" creationId="{7B89EEFD-93BC-4ACF-962C-E6279E72B00B}"/>
          </ac:spMkLst>
        </pc:spChg>
        <pc:graphicFrameChg chg="del mod ord modGraphic">
          <ac:chgData name="shikhar chhabra" userId="5b79ea1a52fbdbaf" providerId="LiveId" clId="{2ECE87FA-74DC-4B06-878D-4D07CB97337A}" dt="2019-10-22T03:20:56.686" v="1340" actId="478"/>
          <ac:graphicFrameMkLst>
            <pc:docMk/>
            <pc:sldMk cId="2332225792" sldId="264"/>
            <ac:graphicFrameMk id="6" creationId="{A94A60AE-62F9-4744-9F8A-E925785619E1}"/>
          </ac:graphicFrameMkLst>
        </pc:graphicFrameChg>
        <pc:picChg chg="add mod">
          <ac:chgData name="shikhar chhabra" userId="5b79ea1a52fbdbaf" providerId="LiveId" clId="{2ECE87FA-74DC-4B06-878D-4D07CB97337A}" dt="2019-10-22T03:23:57.179" v="1347" actId="1076"/>
          <ac:picMkLst>
            <pc:docMk/>
            <pc:sldMk cId="2332225792" sldId="264"/>
            <ac:picMk id="3" creationId="{25A64206-41A9-4AF1-8DB4-9CDD85ACB630}"/>
          </ac:picMkLst>
        </pc:picChg>
        <pc:picChg chg="add mod">
          <ac:chgData name="shikhar chhabra" userId="5b79ea1a52fbdbaf" providerId="LiveId" clId="{2ECE87FA-74DC-4B06-878D-4D07CB97337A}" dt="2019-10-22T03:29:27.484" v="1357" actId="14100"/>
          <ac:picMkLst>
            <pc:docMk/>
            <pc:sldMk cId="2332225792" sldId="264"/>
            <ac:picMk id="4" creationId="{179E8684-1974-428E-A25F-443597476EB5}"/>
          </ac:picMkLst>
        </pc:picChg>
        <pc:picChg chg="del">
          <ac:chgData name="shikhar chhabra" userId="5b79ea1a52fbdbaf" providerId="LiveId" clId="{2ECE87FA-74DC-4B06-878D-4D07CB97337A}" dt="2019-10-22T03:18:26.347" v="1295" actId="478"/>
          <ac:picMkLst>
            <pc:docMk/>
            <pc:sldMk cId="2332225792" sldId="264"/>
            <ac:picMk id="5" creationId="{C4174C6A-2CDF-4F25-A856-6E4D65C3A196}"/>
          </ac:picMkLst>
        </pc:picChg>
        <pc:picChg chg="add del">
          <ac:chgData name="shikhar chhabra" userId="5b79ea1a52fbdbaf" providerId="LiveId" clId="{2ECE87FA-74DC-4B06-878D-4D07CB97337A}" dt="2019-10-22T03:31:38.001" v="1360" actId="478"/>
          <ac:picMkLst>
            <pc:docMk/>
            <pc:sldMk cId="2332225792" sldId="264"/>
            <ac:picMk id="7" creationId="{D840B054-B360-44DA-9042-D25B8DAE995E}"/>
          </ac:picMkLst>
        </pc:picChg>
        <pc:picChg chg="add mod">
          <ac:chgData name="shikhar chhabra" userId="5b79ea1a52fbdbaf" providerId="LiveId" clId="{2ECE87FA-74DC-4B06-878D-4D07CB97337A}" dt="2019-10-22T03:29:33.166" v="1358" actId="1076"/>
          <ac:picMkLst>
            <pc:docMk/>
            <pc:sldMk cId="2332225792" sldId="264"/>
            <ac:picMk id="13" creationId="{5FD7259D-3929-4438-849F-E2E2F7A88455}"/>
          </ac:picMkLst>
        </pc:picChg>
      </pc:sldChg>
      <pc:sldChg chg="addSp delSp modSp add">
        <pc:chgData name="shikhar chhabra" userId="5b79ea1a52fbdbaf" providerId="LiveId" clId="{2ECE87FA-74DC-4B06-878D-4D07CB97337A}" dt="2019-10-22T03:47:53.255" v="1433" actId="1076"/>
        <pc:sldMkLst>
          <pc:docMk/>
          <pc:sldMk cId="1649464801" sldId="265"/>
        </pc:sldMkLst>
        <pc:spChg chg="mod">
          <ac:chgData name="shikhar chhabra" userId="5b79ea1a52fbdbaf" providerId="LiveId" clId="{2ECE87FA-74DC-4B06-878D-4D07CB97337A}" dt="2019-10-22T03:47:53.255" v="1433" actId="1076"/>
          <ac:spMkLst>
            <pc:docMk/>
            <pc:sldMk cId="1649464801" sldId="265"/>
            <ac:spMk id="2" creationId="{E76B15A0-6E13-41BB-8EAB-F6A073485167}"/>
          </ac:spMkLst>
        </pc:spChg>
        <pc:spChg chg="del">
          <ac:chgData name="shikhar chhabra" userId="5b79ea1a52fbdbaf" providerId="LiveId" clId="{2ECE87FA-74DC-4B06-878D-4D07CB97337A}" dt="2019-10-22T03:38:42.153" v="1399" actId="26606"/>
          <ac:spMkLst>
            <pc:docMk/>
            <pc:sldMk cId="1649464801" sldId="265"/>
            <ac:spMk id="15" creationId="{08990612-E008-4F02-AEBB-B140BE753558}"/>
          </ac:spMkLst>
        </pc:spChg>
        <pc:spChg chg="del">
          <ac:chgData name="shikhar chhabra" userId="5b79ea1a52fbdbaf" providerId="LiveId" clId="{2ECE87FA-74DC-4B06-878D-4D07CB97337A}" dt="2019-10-22T03:38:42.153" v="1399" actId="26606"/>
          <ac:spMkLst>
            <pc:docMk/>
            <pc:sldMk cId="1649464801" sldId="265"/>
            <ac:spMk id="16" creationId="{A310A41F-3A14-4150-B6CF-0A577DDDEAD2}"/>
          </ac:spMkLst>
        </pc:spChg>
        <pc:spChg chg="del">
          <ac:chgData name="shikhar chhabra" userId="5b79ea1a52fbdbaf" providerId="LiveId" clId="{2ECE87FA-74DC-4B06-878D-4D07CB97337A}" dt="2019-10-22T03:38:42.153" v="1399" actId="26606"/>
          <ac:spMkLst>
            <pc:docMk/>
            <pc:sldMk cId="1649464801" sldId="265"/>
            <ac:spMk id="17" creationId="{7B89EEFD-93BC-4ACF-962C-E6279E72B00B}"/>
          </ac:spMkLst>
        </pc:spChg>
        <pc:spChg chg="del">
          <ac:chgData name="shikhar chhabra" userId="5b79ea1a52fbdbaf" providerId="LiveId" clId="{2ECE87FA-74DC-4B06-878D-4D07CB97337A}" dt="2019-10-22T03:38:42.153" v="1399" actId="26606"/>
          <ac:spMkLst>
            <pc:docMk/>
            <pc:sldMk cId="1649464801" sldId="265"/>
            <ac:spMk id="18" creationId="{DD651B61-325E-4E73-8445-38B0DE8AAAB6}"/>
          </ac:spMkLst>
        </pc:spChg>
        <pc:spChg chg="del">
          <ac:chgData name="shikhar chhabra" userId="5b79ea1a52fbdbaf" providerId="LiveId" clId="{2ECE87FA-74DC-4B06-878D-4D07CB97337A}" dt="2019-10-22T03:38:42.153" v="1399" actId="26606"/>
          <ac:spMkLst>
            <pc:docMk/>
            <pc:sldMk cId="1649464801" sldId="265"/>
            <ac:spMk id="20" creationId="{B42E5253-D3AC-4AC2-B766-8B34F13C2F5E}"/>
          </ac:spMkLst>
        </pc:spChg>
        <pc:spChg chg="del">
          <ac:chgData name="shikhar chhabra" userId="5b79ea1a52fbdbaf" providerId="LiveId" clId="{2ECE87FA-74DC-4B06-878D-4D07CB97337A}" dt="2019-10-22T03:38:42.153" v="1399" actId="26606"/>
          <ac:spMkLst>
            <pc:docMk/>
            <pc:sldMk cId="1649464801" sldId="265"/>
            <ac:spMk id="22" creationId="{10AE8D57-436A-4073-9A75-15BB5949F8B4}"/>
          </ac:spMkLst>
        </pc:spChg>
        <pc:spChg chg="del">
          <ac:chgData name="shikhar chhabra" userId="5b79ea1a52fbdbaf" providerId="LiveId" clId="{2ECE87FA-74DC-4B06-878D-4D07CB97337A}" dt="2019-10-22T03:38:42.153" v="1399" actId="26606"/>
          <ac:spMkLst>
            <pc:docMk/>
            <pc:sldMk cId="1649464801" sldId="265"/>
            <ac:spMk id="24" creationId="{F875149D-F692-45DA-8324-D5E0193D5FC4}"/>
          </ac:spMkLst>
        </pc:spChg>
        <pc:spChg chg="del">
          <ac:chgData name="shikhar chhabra" userId="5b79ea1a52fbdbaf" providerId="LiveId" clId="{2ECE87FA-74DC-4B06-878D-4D07CB97337A}" dt="2019-10-22T03:38:42.153" v="1399" actId="26606"/>
          <ac:spMkLst>
            <pc:docMk/>
            <pc:sldMk cId="1649464801" sldId="265"/>
            <ac:spMk id="26" creationId="{C0B19935-C760-4698-9DD1-973C8A428D26}"/>
          </ac:spMkLst>
        </pc:spChg>
        <pc:spChg chg="add">
          <ac:chgData name="shikhar chhabra" userId="5b79ea1a52fbdbaf" providerId="LiveId" clId="{2ECE87FA-74DC-4B06-878D-4D07CB97337A}" dt="2019-10-22T03:38:42.153" v="1399" actId="26606"/>
          <ac:spMkLst>
            <pc:docMk/>
            <pc:sldMk cId="1649464801" sldId="265"/>
            <ac:spMk id="31" creationId="{26B4480E-B7FF-4481-890E-043A69AE6FE2}"/>
          </ac:spMkLst>
        </pc:spChg>
        <pc:grpChg chg="add">
          <ac:chgData name="shikhar chhabra" userId="5b79ea1a52fbdbaf" providerId="LiveId" clId="{2ECE87FA-74DC-4B06-878D-4D07CB97337A}" dt="2019-10-22T03:38:42.153" v="1399" actId="26606"/>
          <ac:grpSpMkLst>
            <pc:docMk/>
            <pc:sldMk cId="1649464801" sldId="265"/>
            <ac:grpSpMk id="33" creationId="{79394E1F-0B5F-497D-B2A6-8383A2A54834}"/>
          </ac:grpSpMkLst>
        </pc:grpChg>
        <pc:picChg chg="del">
          <ac:chgData name="shikhar chhabra" userId="5b79ea1a52fbdbaf" providerId="LiveId" clId="{2ECE87FA-74DC-4B06-878D-4D07CB97337A}" dt="2019-10-22T03:35:15.800" v="1393" actId="478"/>
          <ac:picMkLst>
            <pc:docMk/>
            <pc:sldMk cId="1649464801" sldId="265"/>
            <ac:picMk id="3" creationId="{25A64206-41A9-4AF1-8DB4-9CDD85ACB630}"/>
          </ac:picMkLst>
        </pc:picChg>
        <pc:picChg chg="del">
          <ac:chgData name="shikhar chhabra" userId="5b79ea1a52fbdbaf" providerId="LiveId" clId="{2ECE87FA-74DC-4B06-878D-4D07CB97337A}" dt="2019-10-22T03:32:15.388" v="1392" actId="478"/>
          <ac:picMkLst>
            <pc:docMk/>
            <pc:sldMk cId="1649464801" sldId="265"/>
            <ac:picMk id="4" creationId="{179E8684-1974-428E-A25F-443597476EB5}"/>
          </ac:picMkLst>
        </pc:picChg>
        <pc:picChg chg="add mod">
          <ac:chgData name="shikhar chhabra" userId="5b79ea1a52fbdbaf" providerId="LiveId" clId="{2ECE87FA-74DC-4B06-878D-4D07CB97337A}" dt="2019-10-22T03:38:56.018" v="1404" actId="14100"/>
          <ac:picMkLst>
            <pc:docMk/>
            <pc:sldMk cId="1649464801" sldId="265"/>
            <ac:picMk id="5" creationId="{1A23161B-F110-4435-A361-ED2918DFCC8B}"/>
          </ac:picMkLst>
        </pc:picChg>
        <pc:picChg chg="del">
          <ac:chgData name="shikhar chhabra" userId="5b79ea1a52fbdbaf" providerId="LiveId" clId="{2ECE87FA-74DC-4B06-878D-4D07CB97337A}" dt="2019-10-22T03:35:17.825" v="1394" actId="478"/>
          <ac:picMkLst>
            <pc:docMk/>
            <pc:sldMk cId="1649464801" sldId="265"/>
            <ac:picMk id="13" creationId="{5FD7259D-3929-4438-849F-E2E2F7A88455}"/>
          </ac:picMkLst>
        </pc:picChg>
      </pc:sldChg>
      <pc:sldChg chg="delSp add del setBg delDesignElem">
        <pc:chgData name="shikhar chhabra" userId="5b79ea1a52fbdbaf" providerId="LiveId" clId="{2ECE87FA-74DC-4B06-878D-4D07CB97337A}" dt="2019-10-22T03:31:58.689" v="1366" actId="2696"/>
        <pc:sldMkLst>
          <pc:docMk/>
          <pc:sldMk cId="2170765215" sldId="265"/>
        </pc:sldMkLst>
        <pc:spChg chg="del">
          <ac:chgData name="shikhar chhabra" userId="5b79ea1a52fbdbaf" providerId="LiveId" clId="{2ECE87FA-74DC-4B06-878D-4D07CB97337A}" dt="2019-10-22T03:31:51.971" v="1365"/>
          <ac:spMkLst>
            <pc:docMk/>
            <pc:sldMk cId="2170765215" sldId="265"/>
            <ac:spMk id="15" creationId="{08990612-E008-4F02-AEBB-B140BE753558}"/>
          </ac:spMkLst>
        </pc:spChg>
        <pc:spChg chg="del">
          <ac:chgData name="shikhar chhabra" userId="5b79ea1a52fbdbaf" providerId="LiveId" clId="{2ECE87FA-74DC-4B06-878D-4D07CB97337A}" dt="2019-10-22T03:31:51.971" v="1365"/>
          <ac:spMkLst>
            <pc:docMk/>
            <pc:sldMk cId="2170765215" sldId="265"/>
            <ac:spMk id="16" creationId="{A310A41F-3A14-4150-B6CF-0A577DDDEAD2}"/>
          </ac:spMkLst>
        </pc:spChg>
        <pc:spChg chg="del">
          <ac:chgData name="shikhar chhabra" userId="5b79ea1a52fbdbaf" providerId="LiveId" clId="{2ECE87FA-74DC-4B06-878D-4D07CB97337A}" dt="2019-10-22T03:31:51.971" v="1365"/>
          <ac:spMkLst>
            <pc:docMk/>
            <pc:sldMk cId="2170765215" sldId="265"/>
            <ac:spMk id="17" creationId="{7B89EEFD-93BC-4ACF-962C-E6279E72B00B}"/>
          </ac:spMkLst>
        </pc:spChg>
        <pc:spChg chg="del">
          <ac:chgData name="shikhar chhabra" userId="5b79ea1a52fbdbaf" providerId="LiveId" clId="{2ECE87FA-74DC-4B06-878D-4D07CB97337A}" dt="2019-10-22T03:31:51.971" v="1365"/>
          <ac:spMkLst>
            <pc:docMk/>
            <pc:sldMk cId="2170765215" sldId="265"/>
            <ac:spMk id="18" creationId="{DD651B61-325E-4E73-8445-38B0DE8AAAB6}"/>
          </ac:spMkLst>
        </pc:spChg>
        <pc:spChg chg="del">
          <ac:chgData name="shikhar chhabra" userId="5b79ea1a52fbdbaf" providerId="LiveId" clId="{2ECE87FA-74DC-4B06-878D-4D07CB97337A}" dt="2019-10-22T03:31:51.971" v="1365"/>
          <ac:spMkLst>
            <pc:docMk/>
            <pc:sldMk cId="2170765215" sldId="265"/>
            <ac:spMk id="20" creationId="{B42E5253-D3AC-4AC2-B766-8B34F13C2F5E}"/>
          </ac:spMkLst>
        </pc:spChg>
        <pc:spChg chg="del">
          <ac:chgData name="shikhar chhabra" userId="5b79ea1a52fbdbaf" providerId="LiveId" clId="{2ECE87FA-74DC-4B06-878D-4D07CB97337A}" dt="2019-10-22T03:31:51.971" v="1365"/>
          <ac:spMkLst>
            <pc:docMk/>
            <pc:sldMk cId="2170765215" sldId="265"/>
            <ac:spMk id="22" creationId="{10AE8D57-436A-4073-9A75-15BB5949F8B4}"/>
          </ac:spMkLst>
        </pc:spChg>
        <pc:spChg chg="del">
          <ac:chgData name="shikhar chhabra" userId="5b79ea1a52fbdbaf" providerId="LiveId" clId="{2ECE87FA-74DC-4B06-878D-4D07CB97337A}" dt="2019-10-22T03:31:51.971" v="1365"/>
          <ac:spMkLst>
            <pc:docMk/>
            <pc:sldMk cId="2170765215" sldId="265"/>
            <ac:spMk id="24" creationId="{F875149D-F692-45DA-8324-D5E0193D5FC4}"/>
          </ac:spMkLst>
        </pc:spChg>
        <pc:spChg chg="del">
          <ac:chgData name="shikhar chhabra" userId="5b79ea1a52fbdbaf" providerId="LiveId" clId="{2ECE87FA-74DC-4B06-878D-4D07CB97337A}" dt="2019-10-22T03:31:51.971" v="1365"/>
          <ac:spMkLst>
            <pc:docMk/>
            <pc:sldMk cId="2170765215" sldId="265"/>
            <ac:spMk id="26" creationId="{C0B19935-C760-4698-9DD1-973C8A428D26}"/>
          </ac:spMkLst>
        </pc:spChg>
      </pc:sldChg>
      <pc:sldChg chg="addSp delSp add del setBg delDesignElem">
        <pc:chgData name="shikhar chhabra" userId="5b79ea1a52fbdbaf" providerId="LiveId" clId="{2ECE87FA-74DC-4B06-878D-4D07CB97337A}" dt="2019-10-22T03:31:49.376" v="1363"/>
        <pc:sldMkLst>
          <pc:docMk/>
          <pc:sldMk cId="2992312733" sldId="265"/>
        </pc:sldMkLst>
        <pc:spChg chg="add del">
          <ac:chgData name="shikhar chhabra" userId="5b79ea1a52fbdbaf" providerId="LiveId" clId="{2ECE87FA-74DC-4B06-878D-4D07CB97337A}" dt="2019-10-22T03:31:49.376" v="1363"/>
          <ac:spMkLst>
            <pc:docMk/>
            <pc:sldMk cId="2992312733" sldId="265"/>
            <ac:spMk id="15" creationId="{08990612-E008-4F02-AEBB-B140BE753558}"/>
          </ac:spMkLst>
        </pc:spChg>
        <pc:spChg chg="add del">
          <ac:chgData name="shikhar chhabra" userId="5b79ea1a52fbdbaf" providerId="LiveId" clId="{2ECE87FA-74DC-4B06-878D-4D07CB97337A}" dt="2019-10-22T03:31:49.376" v="1363"/>
          <ac:spMkLst>
            <pc:docMk/>
            <pc:sldMk cId="2992312733" sldId="265"/>
            <ac:spMk id="16" creationId="{A310A41F-3A14-4150-B6CF-0A577DDDEAD2}"/>
          </ac:spMkLst>
        </pc:spChg>
        <pc:spChg chg="add del">
          <ac:chgData name="shikhar chhabra" userId="5b79ea1a52fbdbaf" providerId="LiveId" clId="{2ECE87FA-74DC-4B06-878D-4D07CB97337A}" dt="2019-10-22T03:31:49.376" v="1363"/>
          <ac:spMkLst>
            <pc:docMk/>
            <pc:sldMk cId="2992312733" sldId="265"/>
            <ac:spMk id="17" creationId="{7B89EEFD-93BC-4ACF-962C-E6279E72B00B}"/>
          </ac:spMkLst>
        </pc:spChg>
        <pc:spChg chg="add del">
          <ac:chgData name="shikhar chhabra" userId="5b79ea1a52fbdbaf" providerId="LiveId" clId="{2ECE87FA-74DC-4B06-878D-4D07CB97337A}" dt="2019-10-22T03:31:49.376" v="1363"/>
          <ac:spMkLst>
            <pc:docMk/>
            <pc:sldMk cId="2992312733" sldId="265"/>
            <ac:spMk id="18" creationId="{DD651B61-325E-4E73-8445-38B0DE8AAAB6}"/>
          </ac:spMkLst>
        </pc:spChg>
        <pc:spChg chg="add del">
          <ac:chgData name="shikhar chhabra" userId="5b79ea1a52fbdbaf" providerId="LiveId" clId="{2ECE87FA-74DC-4B06-878D-4D07CB97337A}" dt="2019-10-22T03:31:49.376" v="1363"/>
          <ac:spMkLst>
            <pc:docMk/>
            <pc:sldMk cId="2992312733" sldId="265"/>
            <ac:spMk id="20" creationId="{B42E5253-D3AC-4AC2-B766-8B34F13C2F5E}"/>
          </ac:spMkLst>
        </pc:spChg>
        <pc:spChg chg="add del">
          <ac:chgData name="shikhar chhabra" userId="5b79ea1a52fbdbaf" providerId="LiveId" clId="{2ECE87FA-74DC-4B06-878D-4D07CB97337A}" dt="2019-10-22T03:31:49.376" v="1363"/>
          <ac:spMkLst>
            <pc:docMk/>
            <pc:sldMk cId="2992312733" sldId="265"/>
            <ac:spMk id="22" creationId="{10AE8D57-436A-4073-9A75-15BB5949F8B4}"/>
          </ac:spMkLst>
        </pc:spChg>
        <pc:spChg chg="add del">
          <ac:chgData name="shikhar chhabra" userId="5b79ea1a52fbdbaf" providerId="LiveId" clId="{2ECE87FA-74DC-4B06-878D-4D07CB97337A}" dt="2019-10-22T03:31:49.376" v="1363"/>
          <ac:spMkLst>
            <pc:docMk/>
            <pc:sldMk cId="2992312733" sldId="265"/>
            <ac:spMk id="24" creationId="{F875149D-F692-45DA-8324-D5E0193D5FC4}"/>
          </ac:spMkLst>
        </pc:spChg>
        <pc:spChg chg="add del">
          <ac:chgData name="shikhar chhabra" userId="5b79ea1a52fbdbaf" providerId="LiveId" clId="{2ECE87FA-74DC-4B06-878D-4D07CB97337A}" dt="2019-10-22T03:31:49.376" v="1363"/>
          <ac:spMkLst>
            <pc:docMk/>
            <pc:sldMk cId="2992312733" sldId="265"/>
            <ac:spMk id="26" creationId="{C0B19935-C760-4698-9DD1-973C8A428D26}"/>
          </ac:spMkLst>
        </pc:spChg>
      </pc:sldChg>
      <pc:sldChg chg="addSp delSp modSp add">
        <pc:chgData name="shikhar chhabra" userId="5b79ea1a52fbdbaf" providerId="LiveId" clId="{2ECE87FA-74DC-4B06-878D-4D07CB97337A}" dt="2019-10-22T03:47:41.434" v="1430" actId="1076"/>
        <pc:sldMkLst>
          <pc:docMk/>
          <pc:sldMk cId="4265209074" sldId="266"/>
        </pc:sldMkLst>
        <pc:spChg chg="mod">
          <ac:chgData name="shikhar chhabra" userId="5b79ea1a52fbdbaf" providerId="LiveId" clId="{2ECE87FA-74DC-4B06-878D-4D07CB97337A}" dt="2019-10-22T03:47:41.434" v="1430" actId="1076"/>
          <ac:spMkLst>
            <pc:docMk/>
            <pc:sldMk cId="4265209074" sldId="266"/>
            <ac:spMk id="2" creationId="{E76B15A0-6E13-41BB-8EAB-F6A073485167}"/>
          </ac:spMkLst>
        </pc:spChg>
        <pc:spChg chg="del">
          <ac:chgData name="shikhar chhabra" userId="5b79ea1a52fbdbaf" providerId="LiveId" clId="{2ECE87FA-74DC-4B06-878D-4D07CB97337A}" dt="2019-10-22T03:43:41.515" v="1424" actId="26606"/>
          <ac:spMkLst>
            <pc:docMk/>
            <pc:sldMk cId="4265209074" sldId="266"/>
            <ac:spMk id="31" creationId="{26B4480E-B7FF-4481-890E-043A69AE6FE2}"/>
          </ac:spMkLst>
        </pc:spChg>
        <pc:spChg chg="add">
          <ac:chgData name="shikhar chhabra" userId="5b79ea1a52fbdbaf" providerId="LiveId" clId="{2ECE87FA-74DC-4B06-878D-4D07CB97337A}" dt="2019-10-22T03:43:41.515" v="1424" actId="26606"/>
          <ac:spMkLst>
            <pc:docMk/>
            <pc:sldMk cId="4265209074" sldId="266"/>
            <ac:spMk id="40" creationId="{26B4480E-B7FF-4481-890E-043A69AE6FE2}"/>
          </ac:spMkLst>
        </pc:spChg>
        <pc:grpChg chg="del">
          <ac:chgData name="shikhar chhabra" userId="5b79ea1a52fbdbaf" providerId="LiveId" clId="{2ECE87FA-74DC-4B06-878D-4D07CB97337A}" dt="2019-10-22T03:43:41.515" v="1424" actId="26606"/>
          <ac:grpSpMkLst>
            <pc:docMk/>
            <pc:sldMk cId="4265209074" sldId="266"/>
            <ac:grpSpMk id="33" creationId="{79394E1F-0B5F-497D-B2A6-8383A2A54834}"/>
          </ac:grpSpMkLst>
        </pc:grpChg>
        <pc:grpChg chg="add">
          <ac:chgData name="shikhar chhabra" userId="5b79ea1a52fbdbaf" providerId="LiveId" clId="{2ECE87FA-74DC-4B06-878D-4D07CB97337A}" dt="2019-10-22T03:43:41.515" v="1424" actId="26606"/>
          <ac:grpSpMkLst>
            <pc:docMk/>
            <pc:sldMk cId="4265209074" sldId="266"/>
            <ac:grpSpMk id="42" creationId="{79394E1F-0B5F-497D-B2A6-8383A2A54834}"/>
          </ac:grpSpMkLst>
        </pc:grpChg>
        <pc:picChg chg="add mod">
          <ac:chgData name="shikhar chhabra" userId="5b79ea1a52fbdbaf" providerId="LiveId" clId="{2ECE87FA-74DC-4B06-878D-4D07CB97337A}" dt="2019-10-22T03:43:53.133" v="1428" actId="14100"/>
          <ac:picMkLst>
            <pc:docMk/>
            <pc:sldMk cId="4265209074" sldId="266"/>
            <ac:picMk id="3" creationId="{70E4DCF4-408E-41E1-9C82-F0597FA78D23}"/>
          </ac:picMkLst>
        </pc:picChg>
        <pc:picChg chg="del">
          <ac:chgData name="shikhar chhabra" userId="5b79ea1a52fbdbaf" providerId="LiveId" clId="{2ECE87FA-74DC-4B06-878D-4D07CB97337A}" dt="2019-10-22T03:40:44.542" v="1422" actId="478"/>
          <ac:picMkLst>
            <pc:docMk/>
            <pc:sldMk cId="4265209074" sldId="266"/>
            <ac:picMk id="5" creationId="{1A23161B-F110-4435-A361-ED2918DFCC8B}"/>
          </ac:picMkLst>
        </pc:picChg>
      </pc:sldChg>
      <pc:sldChg chg="addSp delSp modSp add mod setClrOvrMap">
        <pc:chgData name="shikhar chhabra" userId="5b79ea1a52fbdbaf" providerId="LiveId" clId="{2ECE87FA-74DC-4B06-878D-4D07CB97337A}" dt="2019-10-22T03:58:34.840" v="1475" actId="26606"/>
        <pc:sldMkLst>
          <pc:docMk/>
          <pc:sldMk cId="3846208516" sldId="267"/>
        </pc:sldMkLst>
        <pc:spChg chg="mod">
          <ac:chgData name="shikhar chhabra" userId="5b79ea1a52fbdbaf" providerId="LiveId" clId="{2ECE87FA-74DC-4B06-878D-4D07CB97337A}" dt="2019-10-22T03:58:34.840" v="1475" actId="26606"/>
          <ac:spMkLst>
            <pc:docMk/>
            <pc:sldMk cId="3846208516" sldId="267"/>
            <ac:spMk id="2" creationId="{E76B15A0-6E13-41BB-8EAB-F6A073485167}"/>
          </ac:spMkLst>
        </pc:spChg>
        <pc:spChg chg="add del mod">
          <ac:chgData name="shikhar chhabra" userId="5b79ea1a52fbdbaf" providerId="LiveId" clId="{2ECE87FA-74DC-4B06-878D-4D07CB97337A}" dt="2019-10-22T03:57:55.856" v="1474" actId="478"/>
          <ac:spMkLst>
            <pc:docMk/>
            <pc:sldMk cId="3846208516" sldId="267"/>
            <ac:spMk id="6" creationId="{0AC40374-D60B-45E0-B125-AED9739C89B6}"/>
          </ac:spMkLst>
        </pc:spChg>
        <pc:spChg chg="del">
          <ac:chgData name="shikhar chhabra" userId="5b79ea1a52fbdbaf" providerId="LiveId" clId="{2ECE87FA-74DC-4B06-878D-4D07CB97337A}" dt="2019-10-22T03:58:34.840" v="1475" actId="26606"/>
          <ac:spMkLst>
            <pc:docMk/>
            <pc:sldMk cId="3846208516" sldId="267"/>
            <ac:spMk id="40" creationId="{26B4480E-B7FF-4481-890E-043A69AE6FE2}"/>
          </ac:spMkLst>
        </pc:spChg>
        <pc:spChg chg="add">
          <ac:chgData name="shikhar chhabra" userId="5b79ea1a52fbdbaf" providerId="LiveId" clId="{2ECE87FA-74DC-4B06-878D-4D07CB97337A}" dt="2019-10-22T03:58:34.840" v="1475" actId="26606"/>
          <ac:spMkLst>
            <pc:docMk/>
            <pc:sldMk cId="3846208516" sldId="267"/>
            <ac:spMk id="49" creationId="{875485B9-8EE1-447A-9C08-F7D6B532A8CF}"/>
          </ac:spMkLst>
        </pc:spChg>
        <pc:spChg chg="add">
          <ac:chgData name="shikhar chhabra" userId="5b79ea1a52fbdbaf" providerId="LiveId" clId="{2ECE87FA-74DC-4B06-878D-4D07CB97337A}" dt="2019-10-22T03:58:34.840" v="1475" actId="26606"/>
          <ac:spMkLst>
            <pc:docMk/>
            <pc:sldMk cId="3846208516" sldId="267"/>
            <ac:spMk id="51" creationId="{B963707F-B98C-4143-AFCF-D6B56C975C5A}"/>
          </ac:spMkLst>
        </pc:spChg>
        <pc:spChg chg="add">
          <ac:chgData name="shikhar chhabra" userId="5b79ea1a52fbdbaf" providerId="LiveId" clId="{2ECE87FA-74DC-4B06-878D-4D07CB97337A}" dt="2019-10-22T03:58:34.840" v="1475" actId="26606"/>
          <ac:spMkLst>
            <pc:docMk/>
            <pc:sldMk cId="3846208516" sldId="267"/>
            <ac:spMk id="53" creationId="{88D2DFBB-460D-4ECB-BD76-509C99DAD65A}"/>
          </ac:spMkLst>
        </pc:spChg>
        <pc:grpChg chg="del">
          <ac:chgData name="shikhar chhabra" userId="5b79ea1a52fbdbaf" providerId="LiveId" clId="{2ECE87FA-74DC-4B06-878D-4D07CB97337A}" dt="2019-10-22T03:58:34.840" v="1475" actId="26606"/>
          <ac:grpSpMkLst>
            <pc:docMk/>
            <pc:sldMk cId="3846208516" sldId="267"/>
            <ac:grpSpMk id="42" creationId="{79394E1F-0B5F-497D-B2A6-8383A2A54834}"/>
          </ac:grpSpMkLst>
        </pc:grpChg>
        <pc:picChg chg="del">
          <ac:chgData name="shikhar chhabra" userId="5b79ea1a52fbdbaf" providerId="LiveId" clId="{2ECE87FA-74DC-4B06-878D-4D07CB97337A}" dt="2019-10-22T03:49:53.048" v="1464" actId="478"/>
          <ac:picMkLst>
            <pc:docMk/>
            <pc:sldMk cId="3846208516" sldId="267"/>
            <ac:picMk id="3" creationId="{70E4DCF4-408E-41E1-9C82-F0597FA78D23}"/>
          </ac:picMkLst>
        </pc:picChg>
        <pc:picChg chg="add mod">
          <ac:chgData name="shikhar chhabra" userId="5b79ea1a52fbdbaf" providerId="LiveId" clId="{2ECE87FA-74DC-4B06-878D-4D07CB97337A}" dt="2019-10-22T03:58:34.840" v="1475" actId="26606"/>
          <ac:picMkLst>
            <pc:docMk/>
            <pc:sldMk cId="3846208516" sldId="267"/>
            <ac:picMk id="4" creationId="{0A8036F4-6CC6-4004-9AD7-E56C073E9AAB}"/>
          </ac:picMkLst>
        </pc:picChg>
        <pc:picChg chg="add mod">
          <ac:chgData name="shikhar chhabra" userId="5b79ea1a52fbdbaf" providerId="LiveId" clId="{2ECE87FA-74DC-4B06-878D-4D07CB97337A}" dt="2019-10-22T03:58:34.840" v="1475" actId="26606"/>
          <ac:picMkLst>
            <pc:docMk/>
            <pc:sldMk cId="3846208516" sldId="267"/>
            <ac:picMk id="5" creationId="{0595BE04-1B00-47A7-ABBA-22B1792E16A1}"/>
          </ac:picMkLst>
        </pc:picChg>
      </pc:sldChg>
      <pc:sldChg chg="addSp delSp add del setBg delDesignElem">
        <pc:chgData name="shikhar chhabra" userId="5b79ea1a52fbdbaf" providerId="LiveId" clId="{2ECE87FA-74DC-4B06-878D-4D07CB97337A}" dt="2019-10-22T03:49:36.281" v="1441"/>
        <pc:sldMkLst>
          <pc:docMk/>
          <pc:sldMk cId="2187544307" sldId="268"/>
        </pc:sldMkLst>
        <pc:spChg chg="add del">
          <ac:chgData name="shikhar chhabra" userId="5b79ea1a52fbdbaf" providerId="LiveId" clId="{2ECE87FA-74DC-4B06-878D-4D07CB97337A}" dt="2019-10-22T03:49:36.281" v="1441"/>
          <ac:spMkLst>
            <pc:docMk/>
            <pc:sldMk cId="2187544307" sldId="268"/>
            <ac:spMk id="40" creationId="{26B4480E-B7FF-4481-890E-043A69AE6FE2}"/>
          </ac:spMkLst>
        </pc:spChg>
        <pc:grpChg chg="add del">
          <ac:chgData name="shikhar chhabra" userId="5b79ea1a52fbdbaf" providerId="LiveId" clId="{2ECE87FA-74DC-4B06-878D-4D07CB97337A}" dt="2019-10-22T03:49:36.281" v="1441"/>
          <ac:grpSpMkLst>
            <pc:docMk/>
            <pc:sldMk cId="2187544307" sldId="268"/>
            <ac:grpSpMk id="42" creationId="{79394E1F-0B5F-497D-B2A6-8383A2A54834}"/>
          </ac:grpSpMkLst>
        </pc:grpChg>
      </pc:sldChg>
      <pc:sldChg chg="addSp delSp modSp add del mod setBg setClrOvrMap delDesignElem">
        <pc:chgData name="shikhar chhabra" userId="5b79ea1a52fbdbaf" providerId="LiveId" clId="{2ECE87FA-74DC-4B06-878D-4D07CB97337A}" dt="2019-10-22T04:01:43.855" v="1485" actId="26606"/>
        <pc:sldMkLst>
          <pc:docMk/>
          <pc:sldMk cId="3413587097" sldId="268"/>
        </pc:sldMkLst>
        <pc:spChg chg="mod ord">
          <ac:chgData name="shikhar chhabra" userId="5b79ea1a52fbdbaf" providerId="LiveId" clId="{2ECE87FA-74DC-4B06-878D-4D07CB97337A}" dt="2019-10-22T04:01:43.855" v="1485" actId="26606"/>
          <ac:spMkLst>
            <pc:docMk/>
            <pc:sldMk cId="3413587097" sldId="268"/>
            <ac:spMk id="2" creationId="{A7CAE3B5-7356-4B1C-B444-3EEE5ECDAA20}"/>
          </ac:spMkLst>
        </pc:spChg>
        <pc:spChg chg="mod">
          <ac:chgData name="shikhar chhabra" userId="5b79ea1a52fbdbaf" providerId="LiveId" clId="{2ECE87FA-74DC-4B06-878D-4D07CB97337A}" dt="2019-10-22T04:01:43.855" v="1485" actId="26606"/>
          <ac:spMkLst>
            <pc:docMk/>
            <pc:sldMk cId="3413587097" sldId="268"/>
            <ac:spMk id="7" creationId="{87B2FDFC-401F-4B69-B097-E5A64121945B}"/>
          </ac:spMkLst>
        </pc:spChg>
        <pc:spChg chg="add del">
          <ac:chgData name="shikhar chhabra" userId="5b79ea1a52fbdbaf" providerId="LiveId" clId="{2ECE87FA-74DC-4B06-878D-4D07CB97337A}" dt="2019-10-22T04:01:43.855" v="1485" actId="26606"/>
          <ac:spMkLst>
            <pc:docMk/>
            <pc:sldMk cId="3413587097" sldId="268"/>
            <ac:spMk id="30" creationId="{26B4480E-B7FF-4481-890E-043A69AE6FE2}"/>
          </ac:spMkLst>
        </pc:spChg>
        <pc:spChg chg="add del">
          <ac:chgData name="shikhar chhabra" userId="5b79ea1a52fbdbaf" providerId="LiveId" clId="{2ECE87FA-74DC-4B06-878D-4D07CB97337A}" dt="2019-10-22T04:01:41.385" v="1483" actId="26606"/>
          <ac:spMkLst>
            <pc:docMk/>
            <pc:sldMk cId="3413587097" sldId="268"/>
            <ac:spMk id="39" creationId="{DD651B61-325E-4E73-8445-38B0DE8AAAB6}"/>
          </ac:spMkLst>
        </pc:spChg>
        <pc:spChg chg="add del">
          <ac:chgData name="shikhar chhabra" userId="5b79ea1a52fbdbaf" providerId="LiveId" clId="{2ECE87FA-74DC-4B06-878D-4D07CB97337A}" dt="2019-10-22T04:01:41.385" v="1483" actId="26606"/>
          <ac:spMkLst>
            <pc:docMk/>
            <pc:sldMk cId="3413587097" sldId="268"/>
            <ac:spMk id="41" creationId="{B42E5253-D3AC-4AC2-B766-8B34F13C2F5E}"/>
          </ac:spMkLst>
        </pc:spChg>
        <pc:spChg chg="add del">
          <ac:chgData name="shikhar chhabra" userId="5b79ea1a52fbdbaf" providerId="LiveId" clId="{2ECE87FA-74DC-4B06-878D-4D07CB97337A}" dt="2019-10-22T04:01:41.385" v="1483" actId="26606"/>
          <ac:spMkLst>
            <pc:docMk/>
            <pc:sldMk cId="3413587097" sldId="268"/>
            <ac:spMk id="43" creationId="{10AE8D57-436A-4073-9A75-15BB5949F8B4}"/>
          </ac:spMkLst>
        </pc:spChg>
        <pc:spChg chg="add del">
          <ac:chgData name="shikhar chhabra" userId="5b79ea1a52fbdbaf" providerId="LiveId" clId="{2ECE87FA-74DC-4B06-878D-4D07CB97337A}" dt="2019-10-22T04:01:41.385" v="1483" actId="26606"/>
          <ac:spMkLst>
            <pc:docMk/>
            <pc:sldMk cId="3413587097" sldId="268"/>
            <ac:spMk id="45" creationId="{E9751CB9-7B25-4EB8-9A6F-82F822549F12}"/>
          </ac:spMkLst>
        </pc:spChg>
        <pc:spChg chg="add del">
          <ac:chgData name="shikhar chhabra" userId="5b79ea1a52fbdbaf" providerId="LiveId" clId="{2ECE87FA-74DC-4B06-878D-4D07CB97337A}" dt="2019-10-22T04:01:41.385" v="1483" actId="26606"/>
          <ac:spMkLst>
            <pc:docMk/>
            <pc:sldMk cId="3413587097" sldId="268"/>
            <ac:spMk id="47" creationId="{E1317383-CF3B-4B02-9512-BECBEF6362A4}"/>
          </ac:spMkLst>
        </pc:spChg>
        <pc:spChg chg="add del">
          <ac:chgData name="shikhar chhabra" userId="5b79ea1a52fbdbaf" providerId="LiveId" clId="{2ECE87FA-74DC-4B06-878D-4D07CB97337A}" dt="2019-10-22T04:01:41.385" v="1483" actId="26606"/>
          <ac:spMkLst>
            <pc:docMk/>
            <pc:sldMk cId="3413587097" sldId="268"/>
            <ac:spMk id="49" creationId="{B1D4C7A0-6DF2-4F2D-A45D-F111582974C7}"/>
          </ac:spMkLst>
        </pc:spChg>
        <pc:spChg chg="add del">
          <ac:chgData name="shikhar chhabra" userId="5b79ea1a52fbdbaf" providerId="LiveId" clId="{2ECE87FA-74DC-4B06-878D-4D07CB97337A}" dt="2019-10-22T04:01:41.385" v="1483" actId="26606"/>
          <ac:spMkLst>
            <pc:docMk/>
            <pc:sldMk cId="3413587097" sldId="268"/>
            <ac:spMk id="51" creationId="{DBF3943D-BCB6-4B31-809D-A005686483B4}"/>
          </ac:spMkLst>
        </pc:spChg>
        <pc:spChg chg="add del">
          <ac:chgData name="shikhar chhabra" userId="5b79ea1a52fbdbaf" providerId="LiveId" clId="{2ECE87FA-74DC-4B06-878D-4D07CB97337A}" dt="2019-10-22T04:01:41.385" v="1483" actId="26606"/>
          <ac:spMkLst>
            <pc:docMk/>
            <pc:sldMk cId="3413587097" sldId="268"/>
            <ac:spMk id="53" creationId="{39373A6F-2E1F-4613-8E1D-D68057D29F31}"/>
          </ac:spMkLst>
        </pc:spChg>
        <pc:spChg chg="add del">
          <ac:chgData name="shikhar chhabra" userId="5b79ea1a52fbdbaf" providerId="LiveId" clId="{2ECE87FA-74DC-4B06-878D-4D07CB97337A}" dt="2019-10-22T04:01:43.855" v="1485" actId="26606"/>
          <ac:spMkLst>
            <pc:docMk/>
            <pc:sldMk cId="3413587097" sldId="268"/>
            <ac:spMk id="55" creationId="{DD651B61-325E-4E73-8445-38B0DE8AAAB6}"/>
          </ac:spMkLst>
        </pc:spChg>
        <pc:spChg chg="add del">
          <ac:chgData name="shikhar chhabra" userId="5b79ea1a52fbdbaf" providerId="LiveId" clId="{2ECE87FA-74DC-4B06-878D-4D07CB97337A}" dt="2019-10-22T04:01:43.855" v="1485" actId="26606"/>
          <ac:spMkLst>
            <pc:docMk/>
            <pc:sldMk cId="3413587097" sldId="268"/>
            <ac:spMk id="56" creationId="{B42E5253-D3AC-4AC2-B766-8B34F13C2F5E}"/>
          </ac:spMkLst>
        </pc:spChg>
        <pc:spChg chg="add del">
          <ac:chgData name="shikhar chhabra" userId="5b79ea1a52fbdbaf" providerId="LiveId" clId="{2ECE87FA-74DC-4B06-878D-4D07CB97337A}" dt="2019-10-22T04:01:43.855" v="1485" actId="26606"/>
          <ac:spMkLst>
            <pc:docMk/>
            <pc:sldMk cId="3413587097" sldId="268"/>
            <ac:spMk id="57" creationId="{10AE8D57-436A-4073-9A75-15BB5949F8B4}"/>
          </ac:spMkLst>
        </pc:spChg>
        <pc:spChg chg="add del">
          <ac:chgData name="shikhar chhabra" userId="5b79ea1a52fbdbaf" providerId="LiveId" clId="{2ECE87FA-74DC-4B06-878D-4D07CB97337A}" dt="2019-10-22T04:01:43.855" v="1485" actId="26606"/>
          <ac:spMkLst>
            <pc:docMk/>
            <pc:sldMk cId="3413587097" sldId="268"/>
            <ac:spMk id="58" creationId="{00401440-1DC9-4C9E-A3BA-4DECEEB46503}"/>
          </ac:spMkLst>
        </pc:spChg>
        <pc:spChg chg="add del">
          <ac:chgData name="shikhar chhabra" userId="5b79ea1a52fbdbaf" providerId="LiveId" clId="{2ECE87FA-74DC-4B06-878D-4D07CB97337A}" dt="2019-10-22T04:01:43.855" v="1485" actId="26606"/>
          <ac:spMkLst>
            <pc:docMk/>
            <pc:sldMk cId="3413587097" sldId="268"/>
            <ac:spMk id="59" creationId="{36B822CC-7DA9-4417-AA94-64CEB676F0B8}"/>
          </ac:spMkLst>
        </pc:spChg>
        <pc:spChg chg="add del">
          <ac:chgData name="shikhar chhabra" userId="5b79ea1a52fbdbaf" providerId="LiveId" clId="{2ECE87FA-74DC-4B06-878D-4D07CB97337A}" dt="2019-10-22T04:01:43.855" v="1485" actId="26606"/>
          <ac:spMkLst>
            <pc:docMk/>
            <pc:sldMk cId="3413587097" sldId="268"/>
            <ac:spMk id="60" creationId="{AFA01E88-71CC-4FF3-9E81-51E0C32B45E4}"/>
          </ac:spMkLst>
        </pc:spChg>
        <pc:grpChg chg="add del">
          <ac:chgData name="shikhar chhabra" userId="5b79ea1a52fbdbaf" providerId="LiveId" clId="{2ECE87FA-74DC-4B06-878D-4D07CB97337A}" dt="2019-10-22T04:01:43.855" v="1485" actId="26606"/>
          <ac:grpSpMkLst>
            <pc:docMk/>
            <pc:sldMk cId="3413587097" sldId="268"/>
            <ac:grpSpMk id="32" creationId="{79394E1F-0B5F-497D-B2A6-8383A2A54834}"/>
          </ac:grpSpMkLst>
        </pc:grpChg>
        <pc:picChg chg="mod ord">
          <ac:chgData name="shikhar chhabra" userId="5b79ea1a52fbdbaf" providerId="LiveId" clId="{2ECE87FA-74DC-4B06-878D-4D07CB97337A}" dt="2019-10-22T04:01:43.855" v="1485" actId="26606"/>
          <ac:picMkLst>
            <pc:docMk/>
            <pc:sldMk cId="3413587097" sldId="268"/>
            <ac:picMk id="6" creationId="{E5AF1DCD-9CDF-4A24-9E9E-41FC5FAFB68A}"/>
          </ac:picMkLst>
        </pc:picChg>
      </pc:sldChg>
      <pc:sldChg chg="addSp delSp modSp add del mod setBg setClrOvrMap delDesignElem">
        <pc:chgData name="shikhar chhabra" userId="5b79ea1a52fbdbaf" providerId="LiveId" clId="{2ECE87FA-74DC-4B06-878D-4D07CB97337A}" dt="2019-10-22T04:06:30.146" v="1569" actId="14100"/>
        <pc:sldMkLst>
          <pc:docMk/>
          <pc:sldMk cId="3070544608" sldId="269"/>
        </pc:sldMkLst>
        <pc:spChg chg="mod">
          <ac:chgData name="shikhar chhabra" userId="5b79ea1a52fbdbaf" providerId="LiveId" clId="{2ECE87FA-74DC-4B06-878D-4D07CB97337A}" dt="2019-10-22T04:06:15.364" v="1565" actId="26606"/>
          <ac:spMkLst>
            <pc:docMk/>
            <pc:sldMk cId="3070544608" sldId="269"/>
            <ac:spMk id="2" creationId="{D819C875-F9F2-4CF7-905C-CFE5C964C03E}"/>
          </ac:spMkLst>
        </pc:spChg>
        <pc:spChg chg="mod">
          <ac:chgData name="shikhar chhabra" userId="5b79ea1a52fbdbaf" providerId="LiveId" clId="{2ECE87FA-74DC-4B06-878D-4D07CB97337A}" dt="2019-10-22T04:06:15.364" v="1565" actId="26606"/>
          <ac:spMkLst>
            <pc:docMk/>
            <pc:sldMk cId="3070544608" sldId="269"/>
            <ac:spMk id="5" creationId="{B8D9BBC3-CBFA-4EBA-A9BF-F27D001809BB}"/>
          </ac:spMkLst>
        </pc:spChg>
        <pc:spChg chg="add del">
          <ac:chgData name="shikhar chhabra" userId="5b79ea1a52fbdbaf" providerId="LiveId" clId="{2ECE87FA-74DC-4B06-878D-4D07CB97337A}" dt="2019-10-22T04:06:15.364" v="1565" actId="26606"/>
          <ac:spMkLst>
            <pc:docMk/>
            <pc:sldMk cId="3070544608" sldId="269"/>
            <ac:spMk id="9" creationId="{26B4480E-B7FF-4481-890E-043A69AE6FE2}"/>
          </ac:spMkLst>
        </pc:spChg>
        <pc:spChg chg="add del">
          <ac:chgData name="shikhar chhabra" userId="5b79ea1a52fbdbaf" providerId="LiveId" clId="{2ECE87FA-74DC-4B06-878D-4D07CB97337A}" dt="2019-10-22T04:06:09.360" v="1562" actId="26606"/>
          <ac:spMkLst>
            <pc:docMk/>
            <pc:sldMk cId="3070544608" sldId="269"/>
            <ac:spMk id="18" creationId="{DD651B61-325E-4E73-8445-38B0DE8AAAB6}"/>
          </ac:spMkLst>
        </pc:spChg>
        <pc:spChg chg="add del">
          <ac:chgData name="shikhar chhabra" userId="5b79ea1a52fbdbaf" providerId="LiveId" clId="{2ECE87FA-74DC-4B06-878D-4D07CB97337A}" dt="2019-10-22T04:06:09.360" v="1562" actId="26606"/>
          <ac:spMkLst>
            <pc:docMk/>
            <pc:sldMk cId="3070544608" sldId="269"/>
            <ac:spMk id="20" creationId="{B42E5253-D3AC-4AC2-B766-8B34F13C2F5E}"/>
          </ac:spMkLst>
        </pc:spChg>
        <pc:spChg chg="add del">
          <ac:chgData name="shikhar chhabra" userId="5b79ea1a52fbdbaf" providerId="LiveId" clId="{2ECE87FA-74DC-4B06-878D-4D07CB97337A}" dt="2019-10-22T04:06:09.360" v="1562" actId="26606"/>
          <ac:spMkLst>
            <pc:docMk/>
            <pc:sldMk cId="3070544608" sldId="269"/>
            <ac:spMk id="22" creationId="{10AE8D57-436A-4073-9A75-15BB5949F8B4}"/>
          </ac:spMkLst>
        </pc:spChg>
        <pc:spChg chg="add del">
          <ac:chgData name="shikhar chhabra" userId="5b79ea1a52fbdbaf" providerId="LiveId" clId="{2ECE87FA-74DC-4B06-878D-4D07CB97337A}" dt="2019-10-22T04:06:09.360" v="1562" actId="26606"/>
          <ac:spMkLst>
            <pc:docMk/>
            <pc:sldMk cId="3070544608" sldId="269"/>
            <ac:spMk id="24" creationId="{E9751CB9-7B25-4EB8-9A6F-82F822549F12}"/>
          </ac:spMkLst>
        </pc:spChg>
        <pc:spChg chg="add del">
          <ac:chgData name="shikhar chhabra" userId="5b79ea1a52fbdbaf" providerId="LiveId" clId="{2ECE87FA-74DC-4B06-878D-4D07CB97337A}" dt="2019-10-22T04:06:09.360" v="1562" actId="26606"/>
          <ac:spMkLst>
            <pc:docMk/>
            <pc:sldMk cId="3070544608" sldId="269"/>
            <ac:spMk id="26" creationId="{E1317383-CF3B-4B02-9512-BECBEF6362A4}"/>
          </ac:spMkLst>
        </pc:spChg>
        <pc:spChg chg="add del">
          <ac:chgData name="shikhar chhabra" userId="5b79ea1a52fbdbaf" providerId="LiveId" clId="{2ECE87FA-74DC-4B06-878D-4D07CB97337A}" dt="2019-10-22T04:06:09.360" v="1562" actId="26606"/>
          <ac:spMkLst>
            <pc:docMk/>
            <pc:sldMk cId="3070544608" sldId="269"/>
            <ac:spMk id="28" creationId="{B1D4C7A0-6DF2-4F2D-A45D-F111582974C7}"/>
          </ac:spMkLst>
        </pc:spChg>
        <pc:spChg chg="add del">
          <ac:chgData name="shikhar chhabra" userId="5b79ea1a52fbdbaf" providerId="LiveId" clId="{2ECE87FA-74DC-4B06-878D-4D07CB97337A}" dt="2019-10-22T04:06:09.360" v="1562" actId="26606"/>
          <ac:spMkLst>
            <pc:docMk/>
            <pc:sldMk cId="3070544608" sldId="269"/>
            <ac:spMk id="30" creationId="{DBF3943D-BCB6-4B31-809D-A005686483B4}"/>
          </ac:spMkLst>
        </pc:spChg>
        <pc:spChg chg="add del">
          <ac:chgData name="shikhar chhabra" userId="5b79ea1a52fbdbaf" providerId="LiveId" clId="{2ECE87FA-74DC-4B06-878D-4D07CB97337A}" dt="2019-10-22T04:06:09.360" v="1562" actId="26606"/>
          <ac:spMkLst>
            <pc:docMk/>
            <pc:sldMk cId="3070544608" sldId="269"/>
            <ac:spMk id="32" creationId="{39373A6F-2E1F-4613-8E1D-D68057D29F31}"/>
          </ac:spMkLst>
        </pc:spChg>
        <pc:spChg chg="add del">
          <ac:chgData name="shikhar chhabra" userId="5b79ea1a52fbdbaf" providerId="LiveId" clId="{2ECE87FA-74DC-4B06-878D-4D07CB97337A}" dt="2019-10-22T04:06:15.326" v="1564" actId="26606"/>
          <ac:spMkLst>
            <pc:docMk/>
            <pc:sldMk cId="3070544608" sldId="269"/>
            <ac:spMk id="34" creationId="{DD651B61-325E-4E73-8445-38B0DE8AAAB6}"/>
          </ac:spMkLst>
        </pc:spChg>
        <pc:spChg chg="add del">
          <ac:chgData name="shikhar chhabra" userId="5b79ea1a52fbdbaf" providerId="LiveId" clId="{2ECE87FA-74DC-4B06-878D-4D07CB97337A}" dt="2019-10-22T04:06:15.326" v="1564" actId="26606"/>
          <ac:spMkLst>
            <pc:docMk/>
            <pc:sldMk cId="3070544608" sldId="269"/>
            <ac:spMk id="35" creationId="{B42E5253-D3AC-4AC2-B766-8B34F13C2F5E}"/>
          </ac:spMkLst>
        </pc:spChg>
        <pc:spChg chg="add del">
          <ac:chgData name="shikhar chhabra" userId="5b79ea1a52fbdbaf" providerId="LiveId" clId="{2ECE87FA-74DC-4B06-878D-4D07CB97337A}" dt="2019-10-22T04:06:15.326" v="1564" actId="26606"/>
          <ac:spMkLst>
            <pc:docMk/>
            <pc:sldMk cId="3070544608" sldId="269"/>
            <ac:spMk id="36" creationId="{10AE8D57-436A-4073-9A75-15BB5949F8B4}"/>
          </ac:spMkLst>
        </pc:spChg>
        <pc:spChg chg="add del">
          <ac:chgData name="shikhar chhabra" userId="5b79ea1a52fbdbaf" providerId="LiveId" clId="{2ECE87FA-74DC-4B06-878D-4D07CB97337A}" dt="2019-10-22T04:06:15.326" v="1564" actId="26606"/>
          <ac:spMkLst>
            <pc:docMk/>
            <pc:sldMk cId="3070544608" sldId="269"/>
            <ac:spMk id="37" creationId="{3CED7894-4F62-4A6C-8DB5-DB5BE08E9C03}"/>
          </ac:spMkLst>
        </pc:spChg>
        <pc:spChg chg="add del">
          <ac:chgData name="shikhar chhabra" userId="5b79ea1a52fbdbaf" providerId="LiveId" clId="{2ECE87FA-74DC-4B06-878D-4D07CB97337A}" dt="2019-10-22T04:06:15.326" v="1564" actId="26606"/>
          <ac:spMkLst>
            <pc:docMk/>
            <pc:sldMk cId="3070544608" sldId="269"/>
            <ac:spMk id="38" creationId="{E536F3B4-50F6-4C52-8F76-4EB1214719DC}"/>
          </ac:spMkLst>
        </pc:spChg>
        <pc:spChg chg="add">
          <ac:chgData name="shikhar chhabra" userId="5b79ea1a52fbdbaf" providerId="LiveId" clId="{2ECE87FA-74DC-4B06-878D-4D07CB97337A}" dt="2019-10-22T04:06:15.364" v="1565" actId="26606"/>
          <ac:spMkLst>
            <pc:docMk/>
            <pc:sldMk cId="3070544608" sldId="269"/>
            <ac:spMk id="40" creationId="{DD651B61-325E-4E73-8445-38B0DE8AAAB6}"/>
          </ac:spMkLst>
        </pc:spChg>
        <pc:spChg chg="add">
          <ac:chgData name="shikhar chhabra" userId="5b79ea1a52fbdbaf" providerId="LiveId" clId="{2ECE87FA-74DC-4B06-878D-4D07CB97337A}" dt="2019-10-22T04:06:15.364" v="1565" actId="26606"/>
          <ac:spMkLst>
            <pc:docMk/>
            <pc:sldMk cId="3070544608" sldId="269"/>
            <ac:spMk id="41" creationId="{B42E5253-D3AC-4AC2-B766-8B34F13C2F5E}"/>
          </ac:spMkLst>
        </pc:spChg>
        <pc:spChg chg="add">
          <ac:chgData name="shikhar chhabra" userId="5b79ea1a52fbdbaf" providerId="LiveId" clId="{2ECE87FA-74DC-4B06-878D-4D07CB97337A}" dt="2019-10-22T04:06:15.364" v="1565" actId="26606"/>
          <ac:spMkLst>
            <pc:docMk/>
            <pc:sldMk cId="3070544608" sldId="269"/>
            <ac:spMk id="42" creationId="{10AE8D57-436A-4073-9A75-15BB5949F8B4}"/>
          </ac:spMkLst>
        </pc:spChg>
        <pc:spChg chg="add">
          <ac:chgData name="shikhar chhabra" userId="5b79ea1a52fbdbaf" providerId="LiveId" clId="{2ECE87FA-74DC-4B06-878D-4D07CB97337A}" dt="2019-10-22T04:06:15.364" v="1565" actId="26606"/>
          <ac:spMkLst>
            <pc:docMk/>
            <pc:sldMk cId="3070544608" sldId="269"/>
            <ac:spMk id="43" creationId="{E9751CB9-7B25-4EB8-9A6F-82F822549F12}"/>
          </ac:spMkLst>
        </pc:spChg>
        <pc:spChg chg="add">
          <ac:chgData name="shikhar chhabra" userId="5b79ea1a52fbdbaf" providerId="LiveId" clId="{2ECE87FA-74DC-4B06-878D-4D07CB97337A}" dt="2019-10-22T04:06:15.364" v="1565" actId="26606"/>
          <ac:spMkLst>
            <pc:docMk/>
            <pc:sldMk cId="3070544608" sldId="269"/>
            <ac:spMk id="44" creationId="{E1317383-CF3B-4B02-9512-BECBEF6362A4}"/>
          </ac:spMkLst>
        </pc:spChg>
        <pc:spChg chg="add">
          <ac:chgData name="shikhar chhabra" userId="5b79ea1a52fbdbaf" providerId="LiveId" clId="{2ECE87FA-74DC-4B06-878D-4D07CB97337A}" dt="2019-10-22T04:06:15.364" v="1565" actId="26606"/>
          <ac:spMkLst>
            <pc:docMk/>
            <pc:sldMk cId="3070544608" sldId="269"/>
            <ac:spMk id="45" creationId="{B1D4C7A0-6DF2-4F2D-A45D-F111582974C7}"/>
          </ac:spMkLst>
        </pc:spChg>
        <pc:spChg chg="add">
          <ac:chgData name="shikhar chhabra" userId="5b79ea1a52fbdbaf" providerId="LiveId" clId="{2ECE87FA-74DC-4B06-878D-4D07CB97337A}" dt="2019-10-22T04:06:15.364" v="1565" actId="26606"/>
          <ac:spMkLst>
            <pc:docMk/>
            <pc:sldMk cId="3070544608" sldId="269"/>
            <ac:spMk id="46" creationId="{DBF3943D-BCB6-4B31-809D-A005686483B4}"/>
          </ac:spMkLst>
        </pc:spChg>
        <pc:spChg chg="add">
          <ac:chgData name="shikhar chhabra" userId="5b79ea1a52fbdbaf" providerId="LiveId" clId="{2ECE87FA-74DC-4B06-878D-4D07CB97337A}" dt="2019-10-22T04:06:15.364" v="1565" actId="26606"/>
          <ac:spMkLst>
            <pc:docMk/>
            <pc:sldMk cId="3070544608" sldId="269"/>
            <ac:spMk id="47" creationId="{39373A6F-2E1F-4613-8E1D-D68057D29F31}"/>
          </ac:spMkLst>
        </pc:spChg>
        <pc:grpChg chg="add del">
          <ac:chgData name="shikhar chhabra" userId="5b79ea1a52fbdbaf" providerId="LiveId" clId="{2ECE87FA-74DC-4B06-878D-4D07CB97337A}" dt="2019-10-22T04:06:15.364" v="1565" actId="26606"/>
          <ac:grpSpMkLst>
            <pc:docMk/>
            <pc:sldMk cId="3070544608" sldId="269"/>
            <ac:grpSpMk id="11" creationId="{79394E1F-0B5F-497D-B2A6-8383A2A54834}"/>
          </ac:grpSpMkLst>
        </pc:grpChg>
        <pc:picChg chg="mod ord">
          <ac:chgData name="shikhar chhabra" userId="5b79ea1a52fbdbaf" providerId="LiveId" clId="{2ECE87FA-74DC-4B06-878D-4D07CB97337A}" dt="2019-10-22T04:06:30.146" v="1569" actId="14100"/>
          <ac:picMkLst>
            <pc:docMk/>
            <pc:sldMk cId="3070544608" sldId="269"/>
            <ac:picMk id="4" creationId="{D6D6CA4F-0D8A-43B1-93BE-598699CCE0B0}"/>
          </ac:picMkLst>
        </pc:picChg>
      </pc:sldChg>
      <pc:sldChg chg="addSp delSp modSp">
        <pc:chgData name="shikhar chhabra" userId="5b79ea1a52fbdbaf" providerId="LiveId" clId="{2ECE87FA-74DC-4B06-878D-4D07CB97337A}" dt="2019-10-22T04:13:56.371" v="1574" actId="1076"/>
        <pc:sldMkLst>
          <pc:docMk/>
          <pc:sldMk cId="324552936" sldId="270"/>
        </pc:sldMkLst>
        <pc:spChg chg="mod">
          <ac:chgData name="shikhar chhabra" userId="5b79ea1a52fbdbaf" providerId="LiveId" clId="{2ECE87FA-74DC-4B06-878D-4D07CB97337A}" dt="2019-10-22T04:13:56.371" v="1574" actId="1076"/>
          <ac:spMkLst>
            <pc:docMk/>
            <pc:sldMk cId="324552936" sldId="270"/>
            <ac:spMk id="4" creationId="{F0FACC91-D780-43B0-B909-A50CD581C7D6}"/>
          </ac:spMkLst>
        </pc:spChg>
        <pc:spChg chg="del">
          <ac:chgData name="shikhar chhabra" userId="5b79ea1a52fbdbaf" providerId="LiveId" clId="{2ECE87FA-74DC-4B06-878D-4D07CB97337A}" dt="2019-10-22T04:13:33.322" v="1571" actId="26606"/>
          <ac:spMkLst>
            <pc:docMk/>
            <pc:sldMk cId="324552936" sldId="270"/>
            <ac:spMk id="11" creationId="{26B4480E-B7FF-4481-890E-043A69AE6FE2}"/>
          </ac:spMkLst>
        </pc:spChg>
        <pc:spChg chg="add">
          <ac:chgData name="shikhar chhabra" userId="5b79ea1a52fbdbaf" providerId="LiveId" clId="{2ECE87FA-74DC-4B06-878D-4D07CB97337A}" dt="2019-10-22T04:13:33.322" v="1571" actId="26606"/>
          <ac:spMkLst>
            <pc:docMk/>
            <pc:sldMk cId="324552936" sldId="270"/>
            <ac:spMk id="20" creationId="{26B4480E-B7FF-4481-890E-043A69AE6FE2}"/>
          </ac:spMkLst>
        </pc:spChg>
        <pc:grpChg chg="del">
          <ac:chgData name="shikhar chhabra" userId="5b79ea1a52fbdbaf" providerId="LiveId" clId="{2ECE87FA-74DC-4B06-878D-4D07CB97337A}" dt="2019-10-22T04:13:33.322" v="1571" actId="26606"/>
          <ac:grpSpMkLst>
            <pc:docMk/>
            <pc:sldMk cId="324552936" sldId="270"/>
            <ac:grpSpMk id="13" creationId="{79394E1F-0B5F-497D-B2A6-8383A2A54834}"/>
          </ac:grpSpMkLst>
        </pc:grpChg>
        <pc:grpChg chg="add">
          <ac:chgData name="shikhar chhabra" userId="5b79ea1a52fbdbaf" providerId="LiveId" clId="{2ECE87FA-74DC-4B06-878D-4D07CB97337A}" dt="2019-10-22T04:13:33.322" v="1571" actId="26606"/>
          <ac:grpSpMkLst>
            <pc:docMk/>
            <pc:sldMk cId="324552936" sldId="270"/>
            <ac:grpSpMk id="22" creationId="{79394E1F-0B5F-497D-B2A6-8383A2A54834}"/>
          </ac:grpSpMkLst>
        </pc:grpChg>
      </pc:sldChg>
      <pc:sldChg chg="del">
        <pc:chgData name="shikhar chhabra" userId="5b79ea1a52fbdbaf" providerId="LiveId" clId="{2ECE87FA-74DC-4B06-878D-4D07CB97337A}" dt="2019-10-22T04:13:02.604" v="1570"/>
        <pc:sldMkLst>
          <pc:docMk/>
          <pc:sldMk cId="1047150947" sldId="270"/>
        </pc:sldMkLst>
      </pc:sldChg>
      <pc:sldChg chg="del">
        <pc:chgData name="shikhar chhabra" userId="5b79ea1a52fbdbaf" providerId="LiveId" clId="{2ECE87FA-74DC-4B06-878D-4D07CB97337A}" dt="2019-10-22T04:13:02.604" v="1570"/>
        <pc:sldMkLst>
          <pc:docMk/>
          <pc:sldMk cId="13362174" sldId="271"/>
        </pc:sldMkLst>
      </pc:sldChg>
      <pc:sldChg chg="modSp">
        <pc:chgData name="shikhar chhabra" userId="5b79ea1a52fbdbaf" providerId="LiveId" clId="{2ECE87FA-74DC-4B06-878D-4D07CB97337A}" dt="2019-10-22T04:14:06.927" v="1576" actId="1076"/>
        <pc:sldMkLst>
          <pc:docMk/>
          <pc:sldMk cId="1164184343" sldId="271"/>
        </pc:sldMkLst>
        <pc:spChg chg="mod">
          <ac:chgData name="shikhar chhabra" userId="5b79ea1a52fbdbaf" providerId="LiveId" clId="{2ECE87FA-74DC-4B06-878D-4D07CB97337A}" dt="2019-10-22T04:14:06.927" v="1576" actId="1076"/>
          <ac:spMkLst>
            <pc:docMk/>
            <pc:sldMk cId="1164184343" sldId="271"/>
            <ac:spMk id="2" creationId="{0C427FB6-4C3A-4015-A4BA-B4924A5A35E2}"/>
          </ac:spMkLst>
        </pc:spChg>
      </pc:sldChg>
      <pc:sldChg chg="modSp">
        <pc:chgData name="shikhar chhabra" userId="5b79ea1a52fbdbaf" providerId="LiveId" clId="{2ECE87FA-74DC-4B06-878D-4D07CB97337A}" dt="2019-10-22T04:14:17.873" v="1579" actId="1076"/>
        <pc:sldMkLst>
          <pc:docMk/>
          <pc:sldMk cId="222075093" sldId="272"/>
        </pc:sldMkLst>
        <pc:spChg chg="mod">
          <ac:chgData name="shikhar chhabra" userId="5b79ea1a52fbdbaf" providerId="LiveId" clId="{2ECE87FA-74DC-4B06-878D-4D07CB97337A}" dt="2019-10-22T04:14:13.860" v="1578" actId="1076"/>
          <ac:spMkLst>
            <pc:docMk/>
            <pc:sldMk cId="222075093" sldId="272"/>
            <ac:spMk id="2" creationId="{C0CACEC0-0ED0-420A-8FB1-F2942345B9F9}"/>
          </ac:spMkLst>
        </pc:spChg>
        <pc:spChg chg="mod">
          <ac:chgData name="shikhar chhabra" userId="5b79ea1a52fbdbaf" providerId="LiveId" clId="{2ECE87FA-74DC-4B06-878D-4D07CB97337A}" dt="2019-10-22T04:14:17.873" v="1579" actId="1076"/>
          <ac:spMkLst>
            <pc:docMk/>
            <pc:sldMk cId="222075093" sldId="272"/>
            <ac:spMk id="3" creationId="{BF6BDF27-692F-40D2-B70C-72A692A1EBD7}"/>
          </ac:spMkLst>
        </pc:spChg>
      </pc:sldChg>
      <pc:sldChg chg="del">
        <pc:chgData name="shikhar chhabra" userId="5b79ea1a52fbdbaf" providerId="LiveId" clId="{2ECE87FA-74DC-4B06-878D-4D07CB97337A}" dt="2019-10-22T04:13:02.604" v="1570"/>
        <pc:sldMkLst>
          <pc:docMk/>
          <pc:sldMk cId="1775494466" sldId="272"/>
        </pc:sldMkLst>
      </pc:sldChg>
      <pc:sldChg chg="addSp delSp modSp mod setBg setClrOvrMap">
        <pc:chgData name="shikhar chhabra" userId="5b79ea1a52fbdbaf" providerId="LiveId" clId="{2ECE87FA-74DC-4B06-878D-4D07CB97337A}" dt="2019-10-22T04:14:54.563" v="1582" actId="26606"/>
        <pc:sldMkLst>
          <pc:docMk/>
          <pc:sldMk cId="1395634557" sldId="273"/>
        </pc:sldMkLst>
        <pc:spChg chg="mod">
          <ac:chgData name="shikhar chhabra" userId="5b79ea1a52fbdbaf" providerId="LiveId" clId="{2ECE87FA-74DC-4B06-878D-4D07CB97337A}" dt="2019-10-22T04:14:54.563" v="1582" actId="26606"/>
          <ac:spMkLst>
            <pc:docMk/>
            <pc:sldMk cId="1395634557" sldId="273"/>
            <ac:spMk id="2" creationId="{3EDE7120-BAC7-4229-9329-38F8690A8215}"/>
          </ac:spMkLst>
        </pc:spChg>
        <pc:spChg chg="mod">
          <ac:chgData name="shikhar chhabra" userId="5b79ea1a52fbdbaf" providerId="LiveId" clId="{2ECE87FA-74DC-4B06-878D-4D07CB97337A}" dt="2019-10-22T04:14:54.563" v="1582" actId="26606"/>
          <ac:spMkLst>
            <pc:docMk/>
            <pc:sldMk cId="1395634557" sldId="273"/>
            <ac:spMk id="3" creationId="{895BB2DC-3C41-43C1-9CB2-E98068664B2E}"/>
          </ac:spMkLst>
        </pc:spChg>
        <pc:spChg chg="add del">
          <ac:chgData name="shikhar chhabra" userId="5b79ea1a52fbdbaf" providerId="LiveId" clId="{2ECE87FA-74DC-4B06-878D-4D07CB97337A}" dt="2019-10-22T04:14:54.510" v="1581" actId="26606"/>
          <ac:spMkLst>
            <pc:docMk/>
            <pc:sldMk cId="1395634557" sldId="273"/>
            <ac:spMk id="8" creationId="{DCF4EB5C-ED25-4675-8255-2F5B12CFFCF0}"/>
          </ac:spMkLst>
        </pc:spChg>
        <pc:spChg chg="add del">
          <ac:chgData name="shikhar chhabra" userId="5b79ea1a52fbdbaf" providerId="LiveId" clId="{2ECE87FA-74DC-4B06-878D-4D07CB97337A}" dt="2019-10-22T04:14:54.510" v="1581" actId="26606"/>
          <ac:spMkLst>
            <pc:docMk/>
            <pc:sldMk cId="1395634557" sldId="273"/>
            <ac:spMk id="10" creationId="{9514EC6E-A557-42A2-BCDC-3ABFFC5E564D}"/>
          </ac:spMkLst>
        </pc:spChg>
        <pc:spChg chg="add del">
          <ac:chgData name="shikhar chhabra" userId="5b79ea1a52fbdbaf" providerId="LiveId" clId="{2ECE87FA-74DC-4B06-878D-4D07CB97337A}" dt="2019-10-22T04:14:54.510" v="1581" actId="26606"/>
          <ac:spMkLst>
            <pc:docMk/>
            <pc:sldMk cId="1395634557" sldId="273"/>
            <ac:spMk id="12" creationId="{905482C9-EB42-4BFE-95BF-7FD661F07657}"/>
          </ac:spMkLst>
        </pc:spChg>
        <pc:spChg chg="add del">
          <ac:chgData name="shikhar chhabra" userId="5b79ea1a52fbdbaf" providerId="LiveId" clId="{2ECE87FA-74DC-4B06-878D-4D07CB97337A}" dt="2019-10-22T04:14:54.510" v="1581" actId="26606"/>
          <ac:spMkLst>
            <pc:docMk/>
            <pc:sldMk cId="1395634557" sldId="273"/>
            <ac:spMk id="14" creationId="{9B6B47BF-F3D0-4678-9B20-DA45E1BCAD6C}"/>
          </ac:spMkLst>
        </pc:spChg>
        <pc:spChg chg="add del">
          <ac:chgData name="shikhar chhabra" userId="5b79ea1a52fbdbaf" providerId="LiveId" clId="{2ECE87FA-74DC-4B06-878D-4D07CB97337A}" dt="2019-10-22T04:14:54.510" v="1581" actId="26606"/>
          <ac:spMkLst>
            <pc:docMk/>
            <pc:sldMk cId="1395634557" sldId="273"/>
            <ac:spMk id="16" creationId="{19334917-3673-4EF2-BA7C-CC83AEEEAE37}"/>
          </ac:spMkLst>
        </pc:spChg>
        <pc:spChg chg="add del">
          <ac:chgData name="shikhar chhabra" userId="5b79ea1a52fbdbaf" providerId="LiveId" clId="{2ECE87FA-74DC-4B06-878D-4D07CB97337A}" dt="2019-10-22T04:14:54.510" v="1581" actId="26606"/>
          <ac:spMkLst>
            <pc:docMk/>
            <pc:sldMk cId="1395634557" sldId="273"/>
            <ac:spMk id="18" creationId="{E1589AE1-C0FC-4B66-9C0D-9EB92F40F440}"/>
          </ac:spMkLst>
        </pc:spChg>
        <pc:spChg chg="add">
          <ac:chgData name="shikhar chhabra" userId="5b79ea1a52fbdbaf" providerId="LiveId" clId="{2ECE87FA-74DC-4B06-878D-4D07CB97337A}" dt="2019-10-22T04:14:54.563" v="1582" actId="26606"/>
          <ac:spMkLst>
            <pc:docMk/>
            <pc:sldMk cId="1395634557" sldId="273"/>
            <ac:spMk id="20" creationId="{AFA01E88-71CC-4FF3-9E81-51E0C32B45E4}"/>
          </ac:spMkLst>
        </pc:spChg>
        <pc:spChg chg="add">
          <ac:chgData name="shikhar chhabra" userId="5b79ea1a52fbdbaf" providerId="LiveId" clId="{2ECE87FA-74DC-4B06-878D-4D07CB97337A}" dt="2019-10-22T04:14:54.563" v="1582" actId="26606"/>
          <ac:spMkLst>
            <pc:docMk/>
            <pc:sldMk cId="1395634557" sldId="273"/>
            <ac:spMk id="21" creationId="{DD651B61-325E-4E73-8445-38B0DE8AAAB6}"/>
          </ac:spMkLst>
        </pc:spChg>
        <pc:spChg chg="add">
          <ac:chgData name="shikhar chhabra" userId="5b79ea1a52fbdbaf" providerId="LiveId" clId="{2ECE87FA-74DC-4B06-878D-4D07CB97337A}" dt="2019-10-22T04:14:54.563" v="1582" actId="26606"/>
          <ac:spMkLst>
            <pc:docMk/>
            <pc:sldMk cId="1395634557" sldId="273"/>
            <ac:spMk id="22" creationId="{B42E5253-D3AC-4AC2-B766-8B34F13C2F5E}"/>
          </ac:spMkLst>
        </pc:spChg>
        <pc:spChg chg="add">
          <ac:chgData name="shikhar chhabra" userId="5b79ea1a52fbdbaf" providerId="LiveId" clId="{2ECE87FA-74DC-4B06-878D-4D07CB97337A}" dt="2019-10-22T04:14:54.563" v="1582" actId="26606"/>
          <ac:spMkLst>
            <pc:docMk/>
            <pc:sldMk cId="1395634557" sldId="273"/>
            <ac:spMk id="23" creationId="{10AE8D57-436A-4073-9A75-15BB5949F8B4}"/>
          </ac:spMkLst>
        </pc:spChg>
        <pc:spChg chg="add">
          <ac:chgData name="shikhar chhabra" userId="5b79ea1a52fbdbaf" providerId="LiveId" clId="{2ECE87FA-74DC-4B06-878D-4D07CB97337A}" dt="2019-10-22T04:14:54.563" v="1582" actId="26606"/>
          <ac:spMkLst>
            <pc:docMk/>
            <pc:sldMk cId="1395634557" sldId="273"/>
            <ac:spMk id="24" creationId="{00401440-1DC9-4C9E-A3BA-4DECEEB46503}"/>
          </ac:spMkLst>
        </pc:spChg>
        <pc:spChg chg="add">
          <ac:chgData name="shikhar chhabra" userId="5b79ea1a52fbdbaf" providerId="LiveId" clId="{2ECE87FA-74DC-4B06-878D-4D07CB97337A}" dt="2019-10-22T04:14:54.563" v="1582" actId="26606"/>
          <ac:spMkLst>
            <pc:docMk/>
            <pc:sldMk cId="1395634557" sldId="273"/>
            <ac:spMk id="25" creationId="{36B822CC-7DA9-4417-AA94-64CEB676F0B8}"/>
          </ac:spMkLst>
        </pc:spChg>
        <pc:picChg chg="add">
          <ac:chgData name="shikhar chhabra" userId="5b79ea1a52fbdbaf" providerId="LiveId" clId="{2ECE87FA-74DC-4B06-878D-4D07CB97337A}" dt="2019-10-22T04:14:54.563" v="1582" actId="26606"/>
          <ac:picMkLst>
            <pc:docMk/>
            <pc:sldMk cId="1395634557" sldId="273"/>
            <ac:picMk id="7" creationId="{4D0AC1D4-1C60-4CC4-8D21-DF3F9D1EE821}"/>
          </ac:picMkLst>
        </pc:picChg>
      </pc:sldChg>
      <pc:sldChg chg="del">
        <pc:chgData name="shikhar chhabra" userId="5b79ea1a52fbdbaf" providerId="LiveId" clId="{2ECE87FA-74DC-4B06-878D-4D07CB97337A}" dt="2019-10-22T04:13:02.604" v="1570"/>
        <pc:sldMkLst>
          <pc:docMk/>
          <pc:sldMk cId="2994770158" sldId="27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F9799-6D83-4452-8C9D-9A21DBF2FE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746463-BB53-4490-BE84-04B8CDD5EC9D}">
      <dgm:prSet/>
      <dgm:spPr/>
      <dgm:t>
        <a:bodyPr/>
        <a:lstStyle/>
        <a:p>
          <a:r>
            <a:rPr lang="en-US"/>
            <a:t>Introduction &amp; Installation</a:t>
          </a:r>
        </a:p>
      </dgm:t>
    </dgm:pt>
    <dgm:pt modelId="{84E68E66-8F50-4580-B8AE-5752FA039CF3}" type="parTrans" cxnId="{7D4C47E7-43CB-4C45-A68A-9EA744CE7591}">
      <dgm:prSet/>
      <dgm:spPr/>
      <dgm:t>
        <a:bodyPr/>
        <a:lstStyle/>
        <a:p>
          <a:endParaRPr lang="en-US"/>
        </a:p>
      </dgm:t>
    </dgm:pt>
    <dgm:pt modelId="{0A40FFCF-660F-4EA9-81F3-21D47526E978}" type="sibTrans" cxnId="{7D4C47E7-43CB-4C45-A68A-9EA744CE7591}">
      <dgm:prSet/>
      <dgm:spPr/>
      <dgm:t>
        <a:bodyPr/>
        <a:lstStyle/>
        <a:p>
          <a:endParaRPr lang="en-US"/>
        </a:p>
      </dgm:t>
    </dgm:pt>
    <dgm:pt modelId="{3E31E929-C4CA-49EA-BB15-DF43049ABE5E}">
      <dgm:prSet/>
      <dgm:spPr/>
      <dgm:t>
        <a:bodyPr/>
        <a:lstStyle/>
        <a:p>
          <a:r>
            <a:rPr lang="en-US"/>
            <a:t>Data Pre-Processing</a:t>
          </a:r>
        </a:p>
      </dgm:t>
    </dgm:pt>
    <dgm:pt modelId="{12203215-C140-4675-928A-3087C461BC31}" type="parTrans" cxnId="{058EA7BC-1B93-4DD0-A1F7-5AC4FC165E13}">
      <dgm:prSet/>
      <dgm:spPr/>
      <dgm:t>
        <a:bodyPr/>
        <a:lstStyle/>
        <a:p>
          <a:endParaRPr lang="en-US"/>
        </a:p>
      </dgm:t>
    </dgm:pt>
    <dgm:pt modelId="{F69E3141-8E92-4B09-A9E6-4DF8A73C8035}" type="sibTrans" cxnId="{058EA7BC-1B93-4DD0-A1F7-5AC4FC165E13}">
      <dgm:prSet/>
      <dgm:spPr/>
      <dgm:t>
        <a:bodyPr/>
        <a:lstStyle/>
        <a:p>
          <a:endParaRPr lang="en-US"/>
        </a:p>
      </dgm:t>
    </dgm:pt>
    <dgm:pt modelId="{19E2A107-7BE0-41C6-AD80-470D6D4C7F6F}">
      <dgm:prSet/>
      <dgm:spPr/>
      <dgm:t>
        <a:bodyPr/>
        <a:lstStyle/>
        <a:p>
          <a:r>
            <a:rPr lang="en-US"/>
            <a:t>EDA</a:t>
          </a:r>
        </a:p>
      </dgm:t>
    </dgm:pt>
    <dgm:pt modelId="{8922317F-6118-46BA-976C-4C1670EF786D}" type="parTrans" cxnId="{A2B1B9D0-EA1D-4C25-A231-5413EBF8290A}">
      <dgm:prSet/>
      <dgm:spPr/>
      <dgm:t>
        <a:bodyPr/>
        <a:lstStyle/>
        <a:p>
          <a:endParaRPr lang="en-US"/>
        </a:p>
      </dgm:t>
    </dgm:pt>
    <dgm:pt modelId="{7C7A7FF3-B592-4BEF-8831-88BA4BF555DD}" type="sibTrans" cxnId="{A2B1B9D0-EA1D-4C25-A231-5413EBF8290A}">
      <dgm:prSet/>
      <dgm:spPr/>
      <dgm:t>
        <a:bodyPr/>
        <a:lstStyle/>
        <a:p>
          <a:endParaRPr lang="en-US"/>
        </a:p>
      </dgm:t>
    </dgm:pt>
    <dgm:pt modelId="{A18AE18A-01C6-47CD-A5D8-3666DF69648B}">
      <dgm:prSet/>
      <dgm:spPr/>
      <dgm:t>
        <a:bodyPr/>
        <a:lstStyle/>
        <a:p>
          <a:r>
            <a:rPr lang="en-US"/>
            <a:t>PCA</a:t>
          </a:r>
        </a:p>
      </dgm:t>
    </dgm:pt>
    <dgm:pt modelId="{86184769-9F6A-46A1-BBA9-6AEB282DA644}" type="parTrans" cxnId="{1B1F7386-DC82-47F4-AA9C-67D6AE248F05}">
      <dgm:prSet/>
      <dgm:spPr/>
      <dgm:t>
        <a:bodyPr/>
        <a:lstStyle/>
        <a:p>
          <a:endParaRPr lang="en-US"/>
        </a:p>
      </dgm:t>
    </dgm:pt>
    <dgm:pt modelId="{AEA57598-AA8F-4450-A4D2-FEC055F0FD44}" type="sibTrans" cxnId="{1B1F7386-DC82-47F4-AA9C-67D6AE248F05}">
      <dgm:prSet/>
      <dgm:spPr/>
      <dgm:t>
        <a:bodyPr/>
        <a:lstStyle/>
        <a:p>
          <a:endParaRPr lang="en-US"/>
        </a:p>
      </dgm:t>
    </dgm:pt>
    <dgm:pt modelId="{AF286D5E-9142-498C-8FCD-83B3E32AEE06}">
      <dgm:prSet/>
      <dgm:spPr/>
      <dgm:t>
        <a:bodyPr/>
        <a:lstStyle/>
        <a:p>
          <a:r>
            <a:rPr lang="en-US"/>
            <a:t>Prediction </a:t>
          </a:r>
        </a:p>
      </dgm:t>
    </dgm:pt>
    <dgm:pt modelId="{6476C69A-BAE6-4473-A642-6CFB96381FA0}" type="parTrans" cxnId="{9822CEE5-C123-41BF-B3EF-64849F1453F4}">
      <dgm:prSet/>
      <dgm:spPr/>
      <dgm:t>
        <a:bodyPr/>
        <a:lstStyle/>
        <a:p>
          <a:endParaRPr lang="en-US"/>
        </a:p>
      </dgm:t>
    </dgm:pt>
    <dgm:pt modelId="{F4F36D03-9C63-49F6-8DC0-76B898ECDFAC}" type="sibTrans" cxnId="{9822CEE5-C123-41BF-B3EF-64849F1453F4}">
      <dgm:prSet/>
      <dgm:spPr/>
      <dgm:t>
        <a:bodyPr/>
        <a:lstStyle/>
        <a:p>
          <a:endParaRPr lang="en-US"/>
        </a:p>
      </dgm:t>
    </dgm:pt>
    <dgm:pt modelId="{A4EEA0BA-E9C9-459A-B1AA-F3BD5129A358}">
      <dgm:prSet/>
      <dgm:spPr/>
      <dgm:t>
        <a:bodyPr/>
        <a:lstStyle/>
        <a:p>
          <a:r>
            <a:rPr lang="en-US"/>
            <a:t>Clustering</a:t>
          </a:r>
        </a:p>
      </dgm:t>
    </dgm:pt>
    <dgm:pt modelId="{0256205D-0072-42FE-9356-CDA9AAD0E847}" type="parTrans" cxnId="{A1A5E8B4-38E9-40D0-8F9C-AB6BFC46FC13}">
      <dgm:prSet/>
      <dgm:spPr/>
      <dgm:t>
        <a:bodyPr/>
        <a:lstStyle/>
        <a:p>
          <a:endParaRPr lang="en-US"/>
        </a:p>
      </dgm:t>
    </dgm:pt>
    <dgm:pt modelId="{60A4E708-E53E-444D-BE8A-CCF46CCB9193}" type="sibTrans" cxnId="{A1A5E8B4-38E9-40D0-8F9C-AB6BFC46FC13}">
      <dgm:prSet/>
      <dgm:spPr/>
      <dgm:t>
        <a:bodyPr/>
        <a:lstStyle/>
        <a:p>
          <a:endParaRPr lang="en-US"/>
        </a:p>
      </dgm:t>
    </dgm:pt>
    <dgm:pt modelId="{14EF83D0-7F67-4837-907D-4914D4A13341}">
      <dgm:prSet/>
      <dgm:spPr/>
      <dgm:t>
        <a:bodyPr/>
        <a:lstStyle/>
        <a:p>
          <a:r>
            <a:rPr lang="en-US"/>
            <a:t>Conclusion</a:t>
          </a:r>
        </a:p>
      </dgm:t>
    </dgm:pt>
    <dgm:pt modelId="{E97D9E1F-26A6-4046-A213-C568A9D8317F}" type="parTrans" cxnId="{255BAD34-C2BF-414B-ADAE-A0865D790C31}">
      <dgm:prSet/>
      <dgm:spPr/>
      <dgm:t>
        <a:bodyPr/>
        <a:lstStyle/>
        <a:p>
          <a:endParaRPr lang="en-US"/>
        </a:p>
      </dgm:t>
    </dgm:pt>
    <dgm:pt modelId="{3C2259F9-C3CB-40E1-A0E2-F0C7465D743E}" type="sibTrans" cxnId="{255BAD34-C2BF-414B-ADAE-A0865D790C31}">
      <dgm:prSet/>
      <dgm:spPr/>
      <dgm:t>
        <a:bodyPr/>
        <a:lstStyle/>
        <a:p>
          <a:endParaRPr lang="en-US"/>
        </a:p>
      </dgm:t>
    </dgm:pt>
    <dgm:pt modelId="{C16405E0-AD54-4176-B82D-CC57B6986F80}" type="pres">
      <dgm:prSet presAssocID="{CE6F9799-6D83-4452-8C9D-9A21DBF2FEF8}" presName="root" presStyleCnt="0">
        <dgm:presLayoutVars>
          <dgm:dir/>
          <dgm:resizeHandles val="exact"/>
        </dgm:presLayoutVars>
      </dgm:prSet>
      <dgm:spPr/>
    </dgm:pt>
    <dgm:pt modelId="{5C794AC3-F9FB-428A-974C-8E5D5E368F3A}" type="pres">
      <dgm:prSet presAssocID="{DC746463-BB53-4490-BE84-04B8CDD5EC9D}" presName="compNode" presStyleCnt="0"/>
      <dgm:spPr/>
    </dgm:pt>
    <dgm:pt modelId="{8BF188FD-0B11-4DA6-86E4-0E8BE1250695}" type="pres">
      <dgm:prSet presAssocID="{DC746463-BB53-4490-BE84-04B8CDD5EC9D}" presName="bgRect" presStyleLbl="bgShp" presStyleIdx="0" presStyleCnt="7"/>
      <dgm:spPr/>
    </dgm:pt>
    <dgm:pt modelId="{52E6888F-A1F1-4165-98C6-39E94C565366}" type="pres">
      <dgm:prSet presAssocID="{DC746463-BB53-4490-BE84-04B8CDD5EC9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F7FDF8A5-6A08-46B0-99BA-B4729A716D77}" type="pres">
      <dgm:prSet presAssocID="{DC746463-BB53-4490-BE84-04B8CDD5EC9D}" presName="spaceRect" presStyleCnt="0"/>
      <dgm:spPr/>
    </dgm:pt>
    <dgm:pt modelId="{37AB36B7-BC55-4F07-9F4E-AE69D0E8A65B}" type="pres">
      <dgm:prSet presAssocID="{DC746463-BB53-4490-BE84-04B8CDD5EC9D}" presName="parTx" presStyleLbl="revTx" presStyleIdx="0" presStyleCnt="7">
        <dgm:presLayoutVars>
          <dgm:chMax val="0"/>
          <dgm:chPref val="0"/>
        </dgm:presLayoutVars>
      </dgm:prSet>
      <dgm:spPr/>
    </dgm:pt>
    <dgm:pt modelId="{E06219C8-D2AD-4BC0-8F24-4A50C9E6C183}" type="pres">
      <dgm:prSet presAssocID="{0A40FFCF-660F-4EA9-81F3-21D47526E978}" presName="sibTrans" presStyleCnt="0"/>
      <dgm:spPr/>
    </dgm:pt>
    <dgm:pt modelId="{654239B7-6B55-4B96-84A9-3EA6B20C654D}" type="pres">
      <dgm:prSet presAssocID="{3E31E929-C4CA-49EA-BB15-DF43049ABE5E}" presName="compNode" presStyleCnt="0"/>
      <dgm:spPr/>
    </dgm:pt>
    <dgm:pt modelId="{11D10491-9444-4CF9-A8ED-9A14BE05FF1B}" type="pres">
      <dgm:prSet presAssocID="{3E31E929-C4CA-49EA-BB15-DF43049ABE5E}" presName="bgRect" presStyleLbl="bgShp" presStyleIdx="1" presStyleCnt="7"/>
      <dgm:spPr/>
    </dgm:pt>
    <dgm:pt modelId="{6972E189-5B50-4F45-8B52-5400B3CF5C8E}" type="pres">
      <dgm:prSet presAssocID="{3E31E929-C4CA-49EA-BB15-DF43049ABE5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23DC8D9-A0CE-40C1-8080-B27E3E4D5A73}" type="pres">
      <dgm:prSet presAssocID="{3E31E929-C4CA-49EA-BB15-DF43049ABE5E}" presName="spaceRect" presStyleCnt="0"/>
      <dgm:spPr/>
    </dgm:pt>
    <dgm:pt modelId="{388464AA-7520-468B-8F68-13F0DB943193}" type="pres">
      <dgm:prSet presAssocID="{3E31E929-C4CA-49EA-BB15-DF43049ABE5E}" presName="parTx" presStyleLbl="revTx" presStyleIdx="1" presStyleCnt="7">
        <dgm:presLayoutVars>
          <dgm:chMax val="0"/>
          <dgm:chPref val="0"/>
        </dgm:presLayoutVars>
      </dgm:prSet>
      <dgm:spPr/>
    </dgm:pt>
    <dgm:pt modelId="{7DBD04DF-5FB9-46BA-9471-35938B0C9ADC}" type="pres">
      <dgm:prSet presAssocID="{F69E3141-8E92-4B09-A9E6-4DF8A73C8035}" presName="sibTrans" presStyleCnt="0"/>
      <dgm:spPr/>
    </dgm:pt>
    <dgm:pt modelId="{91E8B9F5-6721-4476-912E-B4CF3C6F2100}" type="pres">
      <dgm:prSet presAssocID="{19E2A107-7BE0-41C6-AD80-470D6D4C7F6F}" presName="compNode" presStyleCnt="0"/>
      <dgm:spPr/>
    </dgm:pt>
    <dgm:pt modelId="{B7122687-51C9-4C5B-B1BE-910C5D413410}" type="pres">
      <dgm:prSet presAssocID="{19E2A107-7BE0-41C6-AD80-470D6D4C7F6F}" presName="bgRect" presStyleLbl="bgShp" presStyleIdx="2" presStyleCnt="7"/>
      <dgm:spPr/>
    </dgm:pt>
    <dgm:pt modelId="{AA856B89-CC60-4672-A2AB-19C94196A84A}" type="pres">
      <dgm:prSet presAssocID="{19E2A107-7BE0-41C6-AD80-470D6D4C7F6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0499155-5B70-4E44-8F9E-591EA8707375}" type="pres">
      <dgm:prSet presAssocID="{19E2A107-7BE0-41C6-AD80-470D6D4C7F6F}" presName="spaceRect" presStyleCnt="0"/>
      <dgm:spPr/>
    </dgm:pt>
    <dgm:pt modelId="{415C9A0A-5D02-4D79-A530-BEB26FC18EB3}" type="pres">
      <dgm:prSet presAssocID="{19E2A107-7BE0-41C6-AD80-470D6D4C7F6F}" presName="parTx" presStyleLbl="revTx" presStyleIdx="2" presStyleCnt="7">
        <dgm:presLayoutVars>
          <dgm:chMax val="0"/>
          <dgm:chPref val="0"/>
        </dgm:presLayoutVars>
      </dgm:prSet>
      <dgm:spPr/>
    </dgm:pt>
    <dgm:pt modelId="{43ED3625-23BC-4F95-ADB1-5D7686F3A67B}" type="pres">
      <dgm:prSet presAssocID="{7C7A7FF3-B592-4BEF-8831-88BA4BF555DD}" presName="sibTrans" presStyleCnt="0"/>
      <dgm:spPr/>
    </dgm:pt>
    <dgm:pt modelId="{C70988B2-2015-46BD-91C7-8574075FD0DE}" type="pres">
      <dgm:prSet presAssocID="{A18AE18A-01C6-47CD-A5D8-3666DF69648B}" presName="compNode" presStyleCnt="0"/>
      <dgm:spPr/>
    </dgm:pt>
    <dgm:pt modelId="{505602B2-C050-4931-8609-EA15219C4CE1}" type="pres">
      <dgm:prSet presAssocID="{A18AE18A-01C6-47CD-A5D8-3666DF69648B}" presName="bgRect" presStyleLbl="bgShp" presStyleIdx="3" presStyleCnt="7"/>
      <dgm:spPr/>
    </dgm:pt>
    <dgm:pt modelId="{AA44EABB-A741-4AC7-9F82-1FCD01FA1FB5}" type="pres">
      <dgm:prSet presAssocID="{A18AE18A-01C6-47CD-A5D8-3666DF69648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D93D8D3-B6C6-4276-9612-DE9B94AB94E3}" type="pres">
      <dgm:prSet presAssocID="{A18AE18A-01C6-47CD-A5D8-3666DF69648B}" presName="spaceRect" presStyleCnt="0"/>
      <dgm:spPr/>
    </dgm:pt>
    <dgm:pt modelId="{893FE16C-E25E-439E-8051-2568DC0EFCA8}" type="pres">
      <dgm:prSet presAssocID="{A18AE18A-01C6-47CD-A5D8-3666DF69648B}" presName="parTx" presStyleLbl="revTx" presStyleIdx="3" presStyleCnt="7">
        <dgm:presLayoutVars>
          <dgm:chMax val="0"/>
          <dgm:chPref val="0"/>
        </dgm:presLayoutVars>
      </dgm:prSet>
      <dgm:spPr/>
    </dgm:pt>
    <dgm:pt modelId="{28EF4788-55AC-49D7-A7AA-318BD47CAC3F}" type="pres">
      <dgm:prSet presAssocID="{AEA57598-AA8F-4450-A4D2-FEC055F0FD44}" presName="sibTrans" presStyleCnt="0"/>
      <dgm:spPr/>
    </dgm:pt>
    <dgm:pt modelId="{C1BBF6E9-BA87-40CF-BEC1-F11B4CD213FE}" type="pres">
      <dgm:prSet presAssocID="{AF286D5E-9142-498C-8FCD-83B3E32AEE06}" presName="compNode" presStyleCnt="0"/>
      <dgm:spPr/>
    </dgm:pt>
    <dgm:pt modelId="{69BE4E96-4FAE-4429-BBED-B64EEDD22F55}" type="pres">
      <dgm:prSet presAssocID="{AF286D5E-9142-498C-8FCD-83B3E32AEE06}" presName="bgRect" presStyleLbl="bgShp" presStyleIdx="4" presStyleCnt="7"/>
      <dgm:spPr/>
    </dgm:pt>
    <dgm:pt modelId="{9A28B959-0FC5-4B3D-824B-5B699CE63811}" type="pres">
      <dgm:prSet presAssocID="{AF286D5E-9142-498C-8FCD-83B3E32AEE0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in head"/>
        </a:ext>
      </dgm:extLst>
    </dgm:pt>
    <dgm:pt modelId="{BA3B6BB5-7CC2-4F27-9507-87A41F7088D3}" type="pres">
      <dgm:prSet presAssocID="{AF286D5E-9142-498C-8FCD-83B3E32AEE06}" presName="spaceRect" presStyleCnt="0"/>
      <dgm:spPr/>
    </dgm:pt>
    <dgm:pt modelId="{5C136ED2-FA6B-4827-B033-B04714620B13}" type="pres">
      <dgm:prSet presAssocID="{AF286D5E-9142-498C-8FCD-83B3E32AEE06}" presName="parTx" presStyleLbl="revTx" presStyleIdx="4" presStyleCnt="7">
        <dgm:presLayoutVars>
          <dgm:chMax val="0"/>
          <dgm:chPref val="0"/>
        </dgm:presLayoutVars>
      </dgm:prSet>
      <dgm:spPr/>
    </dgm:pt>
    <dgm:pt modelId="{228F5B49-227A-4FC0-A5EB-EE699E068A3C}" type="pres">
      <dgm:prSet presAssocID="{F4F36D03-9C63-49F6-8DC0-76B898ECDFAC}" presName="sibTrans" presStyleCnt="0"/>
      <dgm:spPr/>
    </dgm:pt>
    <dgm:pt modelId="{8DC43F22-17F6-4013-8113-7E4A1097DDE2}" type="pres">
      <dgm:prSet presAssocID="{A4EEA0BA-E9C9-459A-B1AA-F3BD5129A358}" presName="compNode" presStyleCnt="0"/>
      <dgm:spPr/>
    </dgm:pt>
    <dgm:pt modelId="{F288BD6E-A13C-47D3-B5A7-3BA6DF6D9EA5}" type="pres">
      <dgm:prSet presAssocID="{A4EEA0BA-E9C9-459A-B1AA-F3BD5129A358}" presName="bgRect" presStyleLbl="bgShp" presStyleIdx="5" presStyleCnt="7"/>
      <dgm:spPr/>
    </dgm:pt>
    <dgm:pt modelId="{EEA06342-8DA5-43AE-9D56-A496E472687D}" type="pres">
      <dgm:prSet presAssocID="{A4EEA0BA-E9C9-459A-B1AA-F3BD5129A35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2BBE39A0-9FD6-4AA5-AF32-E48359E0F236}" type="pres">
      <dgm:prSet presAssocID="{A4EEA0BA-E9C9-459A-B1AA-F3BD5129A358}" presName="spaceRect" presStyleCnt="0"/>
      <dgm:spPr/>
    </dgm:pt>
    <dgm:pt modelId="{57E1EA4D-8469-48BD-9ADF-28072DECB0C0}" type="pres">
      <dgm:prSet presAssocID="{A4EEA0BA-E9C9-459A-B1AA-F3BD5129A358}" presName="parTx" presStyleLbl="revTx" presStyleIdx="5" presStyleCnt="7">
        <dgm:presLayoutVars>
          <dgm:chMax val="0"/>
          <dgm:chPref val="0"/>
        </dgm:presLayoutVars>
      </dgm:prSet>
      <dgm:spPr/>
    </dgm:pt>
    <dgm:pt modelId="{BB76FF17-EA26-4487-9DA0-763EFAD48495}" type="pres">
      <dgm:prSet presAssocID="{60A4E708-E53E-444D-BE8A-CCF46CCB9193}" presName="sibTrans" presStyleCnt="0"/>
      <dgm:spPr/>
    </dgm:pt>
    <dgm:pt modelId="{9E13BD4D-856F-4A69-8F5F-48BC88E3C061}" type="pres">
      <dgm:prSet presAssocID="{14EF83D0-7F67-4837-907D-4914D4A13341}" presName="compNode" presStyleCnt="0"/>
      <dgm:spPr/>
    </dgm:pt>
    <dgm:pt modelId="{A5BE8FDA-854E-4CE9-9E84-FAAE58AEA8CF}" type="pres">
      <dgm:prSet presAssocID="{14EF83D0-7F67-4837-907D-4914D4A13341}" presName="bgRect" presStyleLbl="bgShp" presStyleIdx="6" presStyleCnt="7"/>
      <dgm:spPr/>
    </dgm:pt>
    <dgm:pt modelId="{E421B5B8-4DC6-4472-850B-5162EBBF3C1F}" type="pres">
      <dgm:prSet presAssocID="{14EF83D0-7F67-4837-907D-4914D4A1334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4ECD2B0D-7374-429F-AAC8-D49B0C56D3F3}" type="pres">
      <dgm:prSet presAssocID="{14EF83D0-7F67-4837-907D-4914D4A13341}" presName="spaceRect" presStyleCnt="0"/>
      <dgm:spPr/>
    </dgm:pt>
    <dgm:pt modelId="{3C6D20E8-E46E-4616-916A-E09113ED2CEF}" type="pres">
      <dgm:prSet presAssocID="{14EF83D0-7F67-4837-907D-4914D4A13341}" presName="parTx" presStyleLbl="revTx" presStyleIdx="6" presStyleCnt="7">
        <dgm:presLayoutVars>
          <dgm:chMax val="0"/>
          <dgm:chPref val="0"/>
        </dgm:presLayoutVars>
      </dgm:prSet>
      <dgm:spPr/>
    </dgm:pt>
  </dgm:ptLst>
  <dgm:cxnLst>
    <dgm:cxn modelId="{255BAD34-C2BF-414B-ADAE-A0865D790C31}" srcId="{CE6F9799-6D83-4452-8C9D-9A21DBF2FEF8}" destId="{14EF83D0-7F67-4837-907D-4914D4A13341}" srcOrd="6" destOrd="0" parTransId="{E97D9E1F-26A6-4046-A213-C568A9D8317F}" sibTransId="{3C2259F9-C3CB-40E1-A0E2-F0C7465D743E}"/>
    <dgm:cxn modelId="{F75A1672-58D7-4353-9409-DC38DF3FADD6}" type="presOf" srcId="{AF286D5E-9142-498C-8FCD-83B3E32AEE06}" destId="{5C136ED2-FA6B-4827-B033-B04714620B13}" srcOrd="0" destOrd="0" presId="urn:microsoft.com/office/officeart/2018/2/layout/IconVerticalSolidList"/>
    <dgm:cxn modelId="{D0C8AB55-FE1B-4E60-92E4-B988C7591E77}" type="presOf" srcId="{A4EEA0BA-E9C9-459A-B1AA-F3BD5129A358}" destId="{57E1EA4D-8469-48BD-9ADF-28072DECB0C0}" srcOrd="0" destOrd="0" presId="urn:microsoft.com/office/officeart/2018/2/layout/IconVerticalSolidList"/>
    <dgm:cxn modelId="{1B1F7386-DC82-47F4-AA9C-67D6AE248F05}" srcId="{CE6F9799-6D83-4452-8C9D-9A21DBF2FEF8}" destId="{A18AE18A-01C6-47CD-A5D8-3666DF69648B}" srcOrd="3" destOrd="0" parTransId="{86184769-9F6A-46A1-BBA9-6AEB282DA644}" sibTransId="{AEA57598-AA8F-4450-A4D2-FEC055F0FD44}"/>
    <dgm:cxn modelId="{2A91B29C-675D-42D9-8F03-4D41DF0229B7}" type="presOf" srcId="{14EF83D0-7F67-4837-907D-4914D4A13341}" destId="{3C6D20E8-E46E-4616-916A-E09113ED2CEF}" srcOrd="0" destOrd="0" presId="urn:microsoft.com/office/officeart/2018/2/layout/IconVerticalSolidList"/>
    <dgm:cxn modelId="{A1A5E8B4-38E9-40D0-8F9C-AB6BFC46FC13}" srcId="{CE6F9799-6D83-4452-8C9D-9A21DBF2FEF8}" destId="{A4EEA0BA-E9C9-459A-B1AA-F3BD5129A358}" srcOrd="5" destOrd="0" parTransId="{0256205D-0072-42FE-9356-CDA9AAD0E847}" sibTransId="{60A4E708-E53E-444D-BE8A-CCF46CCB9193}"/>
    <dgm:cxn modelId="{0DF76ABC-91CE-40B4-A423-F6624A79DEE3}" type="presOf" srcId="{CE6F9799-6D83-4452-8C9D-9A21DBF2FEF8}" destId="{C16405E0-AD54-4176-B82D-CC57B6986F80}" srcOrd="0" destOrd="0" presId="urn:microsoft.com/office/officeart/2018/2/layout/IconVerticalSolidList"/>
    <dgm:cxn modelId="{058EA7BC-1B93-4DD0-A1F7-5AC4FC165E13}" srcId="{CE6F9799-6D83-4452-8C9D-9A21DBF2FEF8}" destId="{3E31E929-C4CA-49EA-BB15-DF43049ABE5E}" srcOrd="1" destOrd="0" parTransId="{12203215-C140-4675-928A-3087C461BC31}" sibTransId="{F69E3141-8E92-4B09-A9E6-4DF8A73C8035}"/>
    <dgm:cxn modelId="{A2B1B9D0-EA1D-4C25-A231-5413EBF8290A}" srcId="{CE6F9799-6D83-4452-8C9D-9A21DBF2FEF8}" destId="{19E2A107-7BE0-41C6-AD80-470D6D4C7F6F}" srcOrd="2" destOrd="0" parTransId="{8922317F-6118-46BA-976C-4C1670EF786D}" sibTransId="{7C7A7FF3-B592-4BEF-8831-88BA4BF555DD}"/>
    <dgm:cxn modelId="{9822CEE5-C123-41BF-B3EF-64849F1453F4}" srcId="{CE6F9799-6D83-4452-8C9D-9A21DBF2FEF8}" destId="{AF286D5E-9142-498C-8FCD-83B3E32AEE06}" srcOrd="4" destOrd="0" parTransId="{6476C69A-BAE6-4473-A642-6CFB96381FA0}" sibTransId="{F4F36D03-9C63-49F6-8DC0-76B898ECDFAC}"/>
    <dgm:cxn modelId="{7D4C47E7-43CB-4C45-A68A-9EA744CE7591}" srcId="{CE6F9799-6D83-4452-8C9D-9A21DBF2FEF8}" destId="{DC746463-BB53-4490-BE84-04B8CDD5EC9D}" srcOrd="0" destOrd="0" parTransId="{84E68E66-8F50-4580-B8AE-5752FA039CF3}" sibTransId="{0A40FFCF-660F-4EA9-81F3-21D47526E978}"/>
    <dgm:cxn modelId="{6472C7E9-8164-462D-BFBD-27A153015A6B}" type="presOf" srcId="{DC746463-BB53-4490-BE84-04B8CDD5EC9D}" destId="{37AB36B7-BC55-4F07-9F4E-AE69D0E8A65B}" srcOrd="0" destOrd="0" presId="urn:microsoft.com/office/officeart/2018/2/layout/IconVerticalSolidList"/>
    <dgm:cxn modelId="{2B229FEB-7028-459D-BE1A-46A52296C64B}" type="presOf" srcId="{19E2A107-7BE0-41C6-AD80-470D6D4C7F6F}" destId="{415C9A0A-5D02-4D79-A530-BEB26FC18EB3}" srcOrd="0" destOrd="0" presId="urn:microsoft.com/office/officeart/2018/2/layout/IconVerticalSolidList"/>
    <dgm:cxn modelId="{868665F0-B733-4955-AF02-9182750D097A}" type="presOf" srcId="{A18AE18A-01C6-47CD-A5D8-3666DF69648B}" destId="{893FE16C-E25E-439E-8051-2568DC0EFCA8}" srcOrd="0" destOrd="0" presId="urn:microsoft.com/office/officeart/2018/2/layout/IconVerticalSolidList"/>
    <dgm:cxn modelId="{F71B64F4-88C0-48E8-B09E-E8204710BB2D}" type="presOf" srcId="{3E31E929-C4CA-49EA-BB15-DF43049ABE5E}" destId="{388464AA-7520-468B-8F68-13F0DB943193}" srcOrd="0" destOrd="0" presId="urn:microsoft.com/office/officeart/2018/2/layout/IconVerticalSolidList"/>
    <dgm:cxn modelId="{24227192-CEFE-4583-AE9C-0162A47519D5}" type="presParOf" srcId="{C16405E0-AD54-4176-B82D-CC57B6986F80}" destId="{5C794AC3-F9FB-428A-974C-8E5D5E368F3A}" srcOrd="0" destOrd="0" presId="urn:microsoft.com/office/officeart/2018/2/layout/IconVerticalSolidList"/>
    <dgm:cxn modelId="{8D1AF966-45DD-496A-9CEB-1031C62EE706}" type="presParOf" srcId="{5C794AC3-F9FB-428A-974C-8E5D5E368F3A}" destId="{8BF188FD-0B11-4DA6-86E4-0E8BE1250695}" srcOrd="0" destOrd="0" presId="urn:microsoft.com/office/officeart/2018/2/layout/IconVerticalSolidList"/>
    <dgm:cxn modelId="{682F6C72-9AFA-4771-B422-12B26F780BD8}" type="presParOf" srcId="{5C794AC3-F9FB-428A-974C-8E5D5E368F3A}" destId="{52E6888F-A1F1-4165-98C6-39E94C565366}" srcOrd="1" destOrd="0" presId="urn:microsoft.com/office/officeart/2018/2/layout/IconVerticalSolidList"/>
    <dgm:cxn modelId="{11BE48FA-DD50-4933-A1BD-E34318020C6E}" type="presParOf" srcId="{5C794AC3-F9FB-428A-974C-8E5D5E368F3A}" destId="{F7FDF8A5-6A08-46B0-99BA-B4729A716D77}" srcOrd="2" destOrd="0" presId="urn:microsoft.com/office/officeart/2018/2/layout/IconVerticalSolidList"/>
    <dgm:cxn modelId="{6FA3E61C-6EA5-4AD1-A762-10EC6B0CA569}" type="presParOf" srcId="{5C794AC3-F9FB-428A-974C-8E5D5E368F3A}" destId="{37AB36B7-BC55-4F07-9F4E-AE69D0E8A65B}" srcOrd="3" destOrd="0" presId="urn:microsoft.com/office/officeart/2018/2/layout/IconVerticalSolidList"/>
    <dgm:cxn modelId="{E7186824-3CEB-4D9E-B3AD-9B5A62AD8908}" type="presParOf" srcId="{C16405E0-AD54-4176-B82D-CC57B6986F80}" destId="{E06219C8-D2AD-4BC0-8F24-4A50C9E6C183}" srcOrd="1" destOrd="0" presId="urn:microsoft.com/office/officeart/2018/2/layout/IconVerticalSolidList"/>
    <dgm:cxn modelId="{F3147CF6-16D4-46EB-9D85-73E10F2E437C}" type="presParOf" srcId="{C16405E0-AD54-4176-B82D-CC57B6986F80}" destId="{654239B7-6B55-4B96-84A9-3EA6B20C654D}" srcOrd="2" destOrd="0" presId="urn:microsoft.com/office/officeart/2018/2/layout/IconVerticalSolidList"/>
    <dgm:cxn modelId="{B8D7233A-8151-44DC-974B-53D646089D19}" type="presParOf" srcId="{654239B7-6B55-4B96-84A9-3EA6B20C654D}" destId="{11D10491-9444-4CF9-A8ED-9A14BE05FF1B}" srcOrd="0" destOrd="0" presId="urn:microsoft.com/office/officeart/2018/2/layout/IconVerticalSolidList"/>
    <dgm:cxn modelId="{F27A8985-2B69-4174-9663-4A100558233D}" type="presParOf" srcId="{654239B7-6B55-4B96-84A9-3EA6B20C654D}" destId="{6972E189-5B50-4F45-8B52-5400B3CF5C8E}" srcOrd="1" destOrd="0" presId="urn:microsoft.com/office/officeart/2018/2/layout/IconVerticalSolidList"/>
    <dgm:cxn modelId="{CE990392-6FB2-4C9F-B2BD-3BF81BBBF1B6}" type="presParOf" srcId="{654239B7-6B55-4B96-84A9-3EA6B20C654D}" destId="{423DC8D9-A0CE-40C1-8080-B27E3E4D5A73}" srcOrd="2" destOrd="0" presId="urn:microsoft.com/office/officeart/2018/2/layout/IconVerticalSolidList"/>
    <dgm:cxn modelId="{97F9E542-6756-411D-8B3D-0E032A56DA4D}" type="presParOf" srcId="{654239B7-6B55-4B96-84A9-3EA6B20C654D}" destId="{388464AA-7520-468B-8F68-13F0DB943193}" srcOrd="3" destOrd="0" presId="urn:microsoft.com/office/officeart/2018/2/layout/IconVerticalSolidList"/>
    <dgm:cxn modelId="{E0C3A528-9278-40AA-8783-0E8AFD2835E9}" type="presParOf" srcId="{C16405E0-AD54-4176-B82D-CC57B6986F80}" destId="{7DBD04DF-5FB9-46BA-9471-35938B0C9ADC}" srcOrd="3" destOrd="0" presId="urn:microsoft.com/office/officeart/2018/2/layout/IconVerticalSolidList"/>
    <dgm:cxn modelId="{45886F35-8751-4F8A-9FBB-089159AA496E}" type="presParOf" srcId="{C16405E0-AD54-4176-B82D-CC57B6986F80}" destId="{91E8B9F5-6721-4476-912E-B4CF3C6F2100}" srcOrd="4" destOrd="0" presId="urn:microsoft.com/office/officeart/2018/2/layout/IconVerticalSolidList"/>
    <dgm:cxn modelId="{BDAB3CBF-F0AC-4CAE-968D-95B55CBC4BB2}" type="presParOf" srcId="{91E8B9F5-6721-4476-912E-B4CF3C6F2100}" destId="{B7122687-51C9-4C5B-B1BE-910C5D413410}" srcOrd="0" destOrd="0" presId="urn:microsoft.com/office/officeart/2018/2/layout/IconVerticalSolidList"/>
    <dgm:cxn modelId="{CEFC562A-F553-490F-86B6-2F010199A2CE}" type="presParOf" srcId="{91E8B9F5-6721-4476-912E-B4CF3C6F2100}" destId="{AA856B89-CC60-4672-A2AB-19C94196A84A}" srcOrd="1" destOrd="0" presId="urn:microsoft.com/office/officeart/2018/2/layout/IconVerticalSolidList"/>
    <dgm:cxn modelId="{3E61C89E-0816-498B-85CE-8C02E4B33880}" type="presParOf" srcId="{91E8B9F5-6721-4476-912E-B4CF3C6F2100}" destId="{40499155-5B70-4E44-8F9E-591EA8707375}" srcOrd="2" destOrd="0" presId="urn:microsoft.com/office/officeart/2018/2/layout/IconVerticalSolidList"/>
    <dgm:cxn modelId="{B75D1D71-CD84-4B48-A97E-3B4E2D64EAD0}" type="presParOf" srcId="{91E8B9F5-6721-4476-912E-B4CF3C6F2100}" destId="{415C9A0A-5D02-4D79-A530-BEB26FC18EB3}" srcOrd="3" destOrd="0" presId="urn:microsoft.com/office/officeart/2018/2/layout/IconVerticalSolidList"/>
    <dgm:cxn modelId="{754B3C44-5B3D-43B0-B16A-16EC6F5DBBF0}" type="presParOf" srcId="{C16405E0-AD54-4176-B82D-CC57B6986F80}" destId="{43ED3625-23BC-4F95-ADB1-5D7686F3A67B}" srcOrd="5" destOrd="0" presId="urn:microsoft.com/office/officeart/2018/2/layout/IconVerticalSolidList"/>
    <dgm:cxn modelId="{7BDFB093-7A93-4611-9757-E1F1FD5C14E9}" type="presParOf" srcId="{C16405E0-AD54-4176-B82D-CC57B6986F80}" destId="{C70988B2-2015-46BD-91C7-8574075FD0DE}" srcOrd="6" destOrd="0" presId="urn:microsoft.com/office/officeart/2018/2/layout/IconVerticalSolidList"/>
    <dgm:cxn modelId="{13E7B916-1D6D-4CD6-8C93-AF3AE789280D}" type="presParOf" srcId="{C70988B2-2015-46BD-91C7-8574075FD0DE}" destId="{505602B2-C050-4931-8609-EA15219C4CE1}" srcOrd="0" destOrd="0" presId="urn:microsoft.com/office/officeart/2018/2/layout/IconVerticalSolidList"/>
    <dgm:cxn modelId="{30799BD8-0B34-49B8-90EB-B4D71895B97B}" type="presParOf" srcId="{C70988B2-2015-46BD-91C7-8574075FD0DE}" destId="{AA44EABB-A741-4AC7-9F82-1FCD01FA1FB5}" srcOrd="1" destOrd="0" presId="urn:microsoft.com/office/officeart/2018/2/layout/IconVerticalSolidList"/>
    <dgm:cxn modelId="{F6B4F6A1-2557-41DE-8D35-0E231612C982}" type="presParOf" srcId="{C70988B2-2015-46BD-91C7-8574075FD0DE}" destId="{6D93D8D3-B6C6-4276-9612-DE9B94AB94E3}" srcOrd="2" destOrd="0" presId="urn:microsoft.com/office/officeart/2018/2/layout/IconVerticalSolidList"/>
    <dgm:cxn modelId="{9EFE1237-BEC3-468D-A587-F405ED809B53}" type="presParOf" srcId="{C70988B2-2015-46BD-91C7-8574075FD0DE}" destId="{893FE16C-E25E-439E-8051-2568DC0EFCA8}" srcOrd="3" destOrd="0" presId="urn:microsoft.com/office/officeart/2018/2/layout/IconVerticalSolidList"/>
    <dgm:cxn modelId="{568BC0D0-FF66-477C-B099-6BC3E550BB39}" type="presParOf" srcId="{C16405E0-AD54-4176-B82D-CC57B6986F80}" destId="{28EF4788-55AC-49D7-A7AA-318BD47CAC3F}" srcOrd="7" destOrd="0" presId="urn:microsoft.com/office/officeart/2018/2/layout/IconVerticalSolidList"/>
    <dgm:cxn modelId="{94776C5D-1FE3-4351-8298-6C03F55CCD16}" type="presParOf" srcId="{C16405E0-AD54-4176-B82D-CC57B6986F80}" destId="{C1BBF6E9-BA87-40CF-BEC1-F11B4CD213FE}" srcOrd="8" destOrd="0" presId="urn:microsoft.com/office/officeart/2018/2/layout/IconVerticalSolidList"/>
    <dgm:cxn modelId="{AF86D5C2-C1BF-44EE-A53F-98C7DDC90EF3}" type="presParOf" srcId="{C1BBF6E9-BA87-40CF-BEC1-F11B4CD213FE}" destId="{69BE4E96-4FAE-4429-BBED-B64EEDD22F55}" srcOrd="0" destOrd="0" presId="urn:microsoft.com/office/officeart/2018/2/layout/IconVerticalSolidList"/>
    <dgm:cxn modelId="{0E192985-DAB2-4AEA-B0AF-3F1EF07B1952}" type="presParOf" srcId="{C1BBF6E9-BA87-40CF-BEC1-F11B4CD213FE}" destId="{9A28B959-0FC5-4B3D-824B-5B699CE63811}" srcOrd="1" destOrd="0" presId="urn:microsoft.com/office/officeart/2018/2/layout/IconVerticalSolidList"/>
    <dgm:cxn modelId="{26EEDD92-02C6-4576-A0D1-212C7A8EE270}" type="presParOf" srcId="{C1BBF6E9-BA87-40CF-BEC1-F11B4CD213FE}" destId="{BA3B6BB5-7CC2-4F27-9507-87A41F7088D3}" srcOrd="2" destOrd="0" presId="urn:microsoft.com/office/officeart/2018/2/layout/IconVerticalSolidList"/>
    <dgm:cxn modelId="{0E9B1EDF-B24B-43B3-8B14-442FCA21169E}" type="presParOf" srcId="{C1BBF6E9-BA87-40CF-BEC1-F11B4CD213FE}" destId="{5C136ED2-FA6B-4827-B033-B04714620B13}" srcOrd="3" destOrd="0" presId="urn:microsoft.com/office/officeart/2018/2/layout/IconVerticalSolidList"/>
    <dgm:cxn modelId="{6AC27EE5-83AE-404B-AD99-F3AC87E3889A}" type="presParOf" srcId="{C16405E0-AD54-4176-B82D-CC57B6986F80}" destId="{228F5B49-227A-4FC0-A5EB-EE699E068A3C}" srcOrd="9" destOrd="0" presId="urn:microsoft.com/office/officeart/2018/2/layout/IconVerticalSolidList"/>
    <dgm:cxn modelId="{36EEC0B6-349D-4C4C-A4FB-84411E63EBB6}" type="presParOf" srcId="{C16405E0-AD54-4176-B82D-CC57B6986F80}" destId="{8DC43F22-17F6-4013-8113-7E4A1097DDE2}" srcOrd="10" destOrd="0" presId="urn:microsoft.com/office/officeart/2018/2/layout/IconVerticalSolidList"/>
    <dgm:cxn modelId="{FEB8CA1E-69B4-467D-A62E-B5C4ECDC0338}" type="presParOf" srcId="{8DC43F22-17F6-4013-8113-7E4A1097DDE2}" destId="{F288BD6E-A13C-47D3-B5A7-3BA6DF6D9EA5}" srcOrd="0" destOrd="0" presId="urn:microsoft.com/office/officeart/2018/2/layout/IconVerticalSolidList"/>
    <dgm:cxn modelId="{047E7FB4-C7A1-4346-8285-5433F01A8199}" type="presParOf" srcId="{8DC43F22-17F6-4013-8113-7E4A1097DDE2}" destId="{EEA06342-8DA5-43AE-9D56-A496E472687D}" srcOrd="1" destOrd="0" presId="urn:microsoft.com/office/officeart/2018/2/layout/IconVerticalSolidList"/>
    <dgm:cxn modelId="{84B0F1BA-3136-4FC0-8B95-0684C443C7E1}" type="presParOf" srcId="{8DC43F22-17F6-4013-8113-7E4A1097DDE2}" destId="{2BBE39A0-9FD6-4AA5-AF32-E48359E0F236}" srcOrd="2" destOrd="0" presId="urn:microsoft.com/office/officeart/2018/2/layout/IconVerticalSolidList"/>
    <dgm:cxn modelId="{05BFEC42-4E41-41FD-98B5-F0A0E1A8314D}" type="presParOf" srcId="{8DC43F22-17F6-4013-8113-7E4A1097DDE2}" destId="{57E1EA4D-8469-48BD-9ADF-28072DECB0C0}" srcOrd="3" destOrd="0" presId="urn:microsoft.com/office/officeart/2018/2/layout/IconVerticalSolidList"/>
    <dgm:cxn modelId="{A30EDA2C-1359-492C-935E-38AEDDB443D6}" type="presParOf" srcId="{C16405E0-AD54-4176-B82D-CC57B6986F80}" destId="{BB76FF17-EA26-4487-9DA0-763EFAD48495}" srcOrd="11" destOrd="0" presId="urn:microsoft.com/office/officeart/2018/2/layout/IconVerticalSolidList"/>
    <dgm:cxn modelId="{4FCE952C-AD0D-41EC-9D1C-D672DAFE5596}" type="presParOf" srcId="{C16405E0-AD54-4176-B82D-CC57B6986F80}" destId="{9E13BD4D-856F-4A69-8F5F-48BC88E3C061}" srcOrd="12" destOrd="0" presId="urn:microsoft.com/office/officeart/2018/2/layout/IconVerticalSolidList"/>
    <dgm:cxn modelId="{890385EA-F79F-4926-92F3-A1024A59017D}" type="presParOf" srcId="{9E13BD4D-856F-4A69-8F5F-48BC88E3C061}" destId="{A5BE8FDA-854E-4CE9-9E84-FAAE58AEA8CF}" srcOrd="0" destOrd="0" presId="urn:microsoft.com/office/officeart/2018/2/layout/IconVerticalSolidList"/>
    <dgm:cxn modelId="{599929D1-DC6F-4B91-924C-91382D8F6D79}" type="presParOf" srcId="{9E13BD4D-856F-4A69-8F5F-48BC88E3C061}" destId="{E421B5B8-4DC6-4472-850B-5162EBBF3C1F}" srcOrd="1" destOrd="0" presId="urn:microsoft.com/office/officeart/2018/2/layout/IconVerticalSolidList"/>
    <dgm:cxn modelId="{64572E95-3ABB-40E2-8210-B92F62F33AC9}" type="presParOf" srcId="{9E13BD4D-856F-4A69-8F5F-48BC88E3C061}" destId="{4ECD2B0D-7374-429F-AAC8-D49B0C56D3F3}" srcOrd="2" destOrd="0" presId="urn:microsoft.com/office/officeart/2018/2/layout/IconVerticalSolidList"/>
    <dgm:cxn modelId="{B76A6450-A419-42A4-9038-53DF75835C4D}" type="presParOf" srcId="{9E13BD4D-856F-4A69-8F5F-48BC88E3C061}" destId="{3C6D20E8-E46E-4616-916A-E09113ED2C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10567B-4033-414B-AA8E-894FB6CE1593}" type="doc">
      <dgm:prSet loTypeId="urn:microsoft.com/office/officeart/2018/5/layout/IconLeaf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35682A1F-9C24-481A-B2F4-721FF24DA09B}">
      <dgm:prSet/>
      <dgm:spPr/>
      <dgm:t>
        <a:bodyPr/>
        <a:lstStyle/>
        <a:p>
          <a:pPr>
            <a:lnSpc>
              <a:spcPct val="100000"/>
            </a:lnSpc>
            <a:defRPr cap="all"/>
          </a:pPr>
          <a:r>
            <a:rPr lang="en-US" dirty="0"/>
            <a:t>Installed Java and Spark remotely and created environment variables for JAVA_HOME and SPARK_HOME.</a:t>
          </a:r>
        </a:p>
      </dgm:t>
    </dgm:pt>
    <dgm:pt modelId="{FC108F94-BD04-4684-82DB-FE1206084DA4}" type="parTrans" cxnId="{53D33177-B451-4040-BE7C-D46000E5DB74}">
      <dgm:prSet/>
      <dgm:spPr/>
      <dgm:t>
        <a:bodyPr/>
        <a:lstStyle/>
        <a:p>
          <a:endParaRPr lang="en-US"/>
        </a:p>
      </dgm:t>
    </dgm:pt>
    <dgm:pt modelId="{5C75DD1C-C428-45DC-A8B8-77185DE47FC5}" type="sibTrans" cxnId="{53D33177-B451-4040-BE7C-D46000E5DB74}">
      <dgm:prSet/>
      <dgm:spPr/>
      <dgm:t>
        <a:bodyPr/>
        <a:lstStyle/>
        <a:p>
          <a:endParaRPr lang="en-US"/>
        </a:p>
      </dgm:t>
    </dgm:pt>
    <dgm:pt modelId="{3049C947-9418-4A5A-BB51-4B3EFE96ADFA}">
      <dgm:prSet/>
      <dgm:spPr/>
      <dgm:t>
        <a:bodyPr/>
        <a:lstStyle/>
        <a:p>
          <a:pPr>
            <a:lnSpc>
              <a:spcPct val="100000"/>
            </a:lnSpc>
            <a:defRPr cap="all"/>
          </a:pPr>
          <a:r>
            <a:rPr lang="en-US"/>
            <a:t>Installed Pyspark and configured Spark on Jupyter Notebook</a:t>
          </a:r>
        </a:p>
      </dgm:t>
    </dgm:pt>
    <dgm:pt modelId="{870544A7-5C18-46C9-A277-3F3BA92DAA06}" type="parTrans" cxnId="{3EEEF9A7-C04E-4F3C-9317-B7F95E10AA72}">
      <dgm:prSet/>
      <dgm:spPr/>
      <dgm:t>
        <a:bodyPr/>
        <a:lstStyle/>
        <a:p>
          <a:endParaRPr lang="en-US"/>
        </a:p>
      </dgm:t>
    </dgm:pt>
    <dgm:pt modelId="{EDFBD0EA-0908-4F30-8953-041EC3D490F1}" type="sibTrans" cxnId="{3EEEF9A7-C04E-4F3C-9317-B7F95E10AA72}">
      <dgm:prSet/>
      <dgm:spPr/>
      <dgm:t>
        <a:bodyPr/>
        <a:lstStyle/>
        <a:p>
          <a:endParaRPr lang="en-US"/>
        </a:p>
      </dgm:t>
    </dgm:pt>
    <dgm:pt modelId="{B8B88A4D-6FBD-4C33-BAB5-C0B74836B00C}" type="pres">
      <dgm:prSet presAssocID="{8010567B-4033-414B-AA8E-894FB6CE1593}" presName="root" presStyleCnt="0">
        <dgm:presLayoutVars>
          <dgm:dir/>
          <dgm:resizeHandles val="exact"/>
        </dgm:presLayoutVars>
      </dgm:prSet>
      <dgm:spPr/>
    </dgm:pt>
    <dgm:pt modelId="{88B30395-58B1-4061-B730-D7A5C371D1BE}" type="pres">
      <dgm:prSet presAssocID="{35682A1F-9C24-481A-B2F4-721FF24DA09B}" presName="compNode" presStyleCnt="0"/>
      <dgm:spPr/>
    </dgm:pt>
    <dgm:pt modelId="{B182CD80-C8AE-4B80-B7FF-46CEDA620EC9}" type="pres">
      <dgm:prSet presAssocID="{35682A1F-9C24-481A-B2F4-721FF24DA09B}" presName="iconBgRect" presStyleLbl="bgShp" presStyleIdx="0" presStyleCnt="2"/>
      <dgm:spPr>
        <a:prstGeom prst="round2DiagRect">
          <a:avLst>
            <a:gd name="adj1" fmla="val 29727"/>
            <a:gd name="adj2" fmla="val 0"/>
          </a:avLst>
        </a:prstGeom>
      </dgm:spPr>
    </dgm:pt>
    <dgm:pt modelId="{ECCB466E-04BB-455D-8FED-464A8EC88DDA}" type="pres">
      <dgm:prSet presAssocID="{35682A1F-9C24-481A-B2F4-721FF24DA0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8A10DA62-B419-4C90-8279-46AC525A5D65}" type="pres">
      <dgm:prSet presAssocID="{35682A1F-9C24-481A-B2F4-721FF24DA09B}" presName="spaceRect" presStyleCnt="0"/>
      <dgm:spPr/>
    </dgm:pt>
    <dgm:pt modelId="{86C14D2E-2F85-460F-B35F-F6CA72D6BE2C}" type="pres">
      <dgm:prSet presAssocID="{35682A1F-9C24-481A-B2F4-721FF24DA09B}" presName="textRect" presStyleLbl="revTx" presStyleIdx="0" presStyleCnt="2">
        <dgm:presLayoutVars>
          <dgm:chMax val="1"/>
          <dgm:chPref val="1"/>
        </dgm:presLayoutVars>
      </dgm:prSet>
      <dgm:spPr/>
    </dgm:pt>
    <dgm:pt modelId="{F690267C-4BBB-41B3-B270-54E16DC97691}" type="pres">
      <dgm:prSet presAssocID="{5C75DD1C-C428-45DC-A8B8-77185DE47FC5}" presName="sibTrans" presStyleCnt="0"/>
      <dgm:spPr/>
    </dgm:pt>
    <dgm:pt modelId="{3B16B0B2-8BCE-408F-9ECB-AC3363D5F3C6}" type="pres">
      <dgm:prSet presAssocID="{3049C947-9418-4A5A-BB51-4B3EFE96ADFA}" presName="compNode" presStyleCnt="0"/>
      <dgm:spPr/>
    </dgm:pt>
    <dgm:pt modelId="{26201BC0-249B-4386-9266-8FE968685445}" type="pres">
      <dgm:prSet presAssocID="{3049C947-9418-4A5A-BB51-4B3EFE96ADFA}" presName="iconBgRect" presStyleLbl="bgShp" presStyleIdx="1" presStyleCnt="2"/>
      <dgm:spPr>
        <a:prstGeom prst="round2DiagRect">
          <a:avLst>
            <a:gd name="adj1" fmla="val 29727"/>
            <a:gd name="adj2" fmla="val 0"/>
          </a:avLst>
        </a:prstGeom>
      </dgm:spPr>
    </dgm:pt>
    <dgm:pt modelId="{5698E3FE-05AE-4195-BD9D-A336F3FC05CC}" type="pres">
      <dgm:prSet presAssocID="{3049C947-9418-4A5A-BB51-4B3EFE96AD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D97DAE8-5166-413D-B45D-8C5FC8D61283}" type="pres">
      <dgm:prSet presAssocID="{3049C947-9418-4A5A-BB51-4B3EFE96ADFA}" presName="spaceRect" presStyleCnt="0"/>
      <dgm:spPr/>
    </dgm:pt>
    <dgm:pt modelId="{77ABB07D-C284-4289-A1B5-6124476ACB99}" type="pres">
      <dgm:prSet presAssocID="{3049C947-9418-4A5A-BB51-4B3EFE96ADFA}" presName="textRect" presStyleLbl="revTx" presStyleIdx="1" presStyleCnt="2">
        <dgm:presLayoutVars>
          <dgm:chMax val="1"/>
          <dgm:chPref val="1"/>
        </dgm:presLayoutVars>
      </dgm:prSet>
      <dgm:spPr/>
    </dgm:pt>
  </dgm:ptLst>
  <dgm:cxnLst>
    <dgm:cxn modelId="{F372292F-AF92-47A5-9AEB-42A5BF0AC9FC}" type="presOf" srcId="{35682A1F-9C24-481A-B2F4-721FF24DA09B}" destId="{86C14D2E-2F85-460F-B35F-F6CA72D6BE2C}" srcOrd="0" destOrd="0" presId="urn:microsoft.com/office/officeart/2018/5/layout/IconLeafLabelList"/>
    <dgm:cxn modelId="{9A133C73-9D70-4757-80EE-C56954C16711}" type="presOf" srcId="{8010567B-4033-414B-AA8E-894FB6CE1593}" destId="{B8B88A4D-6FBD-4C33-BAB5-C0B74836B00C}" srcOrd="0" destOrd="0" presId="urn:microsoft.com/office/officeart/2018/5/layout/IconLeafLabelList"/>
    <dgm:cxn modelId="{820D3175-B181-47CD-951F-EC48F4E810DA}" type="presOf" srcId="{3049C947-9418-4A5A-BB51-4B3EFE96ADFA}" destId="{77ABB07D-C284-4289-A1B5-6124476ACB99}" srcOrd="0" destOrd="0" presId="urn:microsoft.com/office/officeart/2018/5/layout/IconLeafLabelList"/>
    <dgm:cxn modelId="{53D33177-B451-4040-BE7C-D46000E5DB74}" srcId="{8010567B-4033-414B-AA8E-894FB6CE1593}" destId="{35682A1F-9C24-481A-B2F4-721FF24DA09B}" srcOrd="0" destOrd="0" parTransId="{FC108F94-BD04-4684-82DB-FE1206084DA4}" sibTransId="{5C75DD1C-C428-45DC-A8B8-77185DE47FC5}"/>
    <dgm:cxn modelId="{3EEEF9A7-C04E-4F3C-9317-B7F95E10AA72}" srcId="{8010567B-4033-414B-AA8E-894FB6CE1593}" destId="{3049C947-9418-4A5A-BB51-4B3EFE96ADFA}" srcOrd="1" destOrd="0" parTransId="{870544A7-5C18-46C9-A277-3F3BA92DAA06}" sibTransId="{EDFBD0EA-0908-4F30-8953-041EC3D490F1}"/>
    <dgm:cxn modelId="{D6BA87D5-124D-4BEA-B407-22022E4B35EC}" type="presParOf" srcId="{B8B88A4D-6FBD-4C33-BAB5-C0B74836B00C}" destId="{88B30395-58B1-4061-B730-D7A5C371D1BE}" srcOrd="0" destOrd="0" presId="urn:microsoft.com/office/officeart/2018/5/layout/IconLeafLabelList"/>
    <dgm:cxn modelId="{55B98CD9-E6C0-42E8-A24C-222FEF87B64A}" type="presParOf" srcId="{88B30395-58B1-4061-B730-D7A5C371D1BE}" destId="{B182CD80-C8AE-4B80-B7FF-46CEDA620EC9}" srcOrd="0" destOrd="0" presId="urn:microsoft.com/office/officeart/2018/5/layout/IconLeafLabelList"/>
    <dgm:cxn modelId="{45416213-4FA3-4C1A-81C2-5C03D053C71F}" type="presParOf" srcId="{88B30395-58B1-4061-B730-D7A5C371D1BE}" destId="{ECCB466E-04BB-455D-8FED-464A8EC88DDA}" srcOrd="1" destOrd="0" presId="urn:microsoft.com/office/officeart/2018/5/layout/IconLeafLabelList"/>
    <dgm:cxn modelId="{98045BDF-5A45-42C3-A2C2-D66CCCA38FE1}" type="presParOf" srcId="{88B30395-58B1-4061-B730-D7A5C371D1BE}" destId="{8A10DA62-B419-4C90-8279-46AC525A5D65}" srcOrd="2" destOrd="0" presId="urn:microsoft.com/office/officeart/2018/5/layout/IconLeafLabelList"/>
    <dgm:cxn modelId="{E23449F8-1508-438A-9BEE-EA313D602F59}" type="presParOf" srcId="{88B30395-58B1-4061-B730-D7A5C371D1BE}" destId="{86C14D2E-2F85-460F-B35F-F6CA72D6BE2C}" srcOrd="3" destOrd="0" presId="urn:microsoft.com/office/officeart/2018/5/layout/IconLeafLabelList"/>
    <dgm:cxn modelId="{64978C87-9506-44FF-B02B-2D5042BE87B4}" type="presParOf" srcId="{B8B88A4D-6FBD-4C33-BAB5-C0B74836B00C}" destId="{F690267C-4BBB-41B3-B270-54E16DC97691}" srcOrd="1" destOrd="0" presId="urn:microsoft.com/office/officeart/2018/5/layout/IconLeafLabelList"/>
    <dgm:cxn modelId="{3DDC5383-A899-4FB5-B549-A153451A79CC}" type="presParOf" srcId="{B8B88A4D-6FBD-4C33-BAB5-C0B74836B00C}" destId="{3B16B0B2-8BCE-408F-9ECB-AC3363D5F3C6}" srcOrd="2" destOrd="0" presId="urn:microsoft.com/office/officeart/2018/5/layout/IconLeafLabelList"/>
    <dgm:cxn modelId="{313CE03F-9879-4FA8-9203-A572ECEC27BC}" type="presParOf" srcId="{3B16B0B2-8BCE-408F-9ECB-AC3363D5F3C6}" destId="{26201BC0-249B-4386-9266-8FE968685445}" srcOrd="0" destOrd="0" presId="urn:microsoft.com/office/officeart/2018/5/layout/IconLeafLabelList"/>
    <dgm:cxn modelId="{6D5D7AC7-618E-4C03-A874-9162A43F28DB}" type="presParOf" srcId="{3B16B0B2-8BCE-408F-9ECB-AC3363D5F3C6}" destId="{5698E3FE-05AE-4195-BD9D-A336F3FC05CC}" srcOrd="1" destOrd="0" presId="urn:microsoft.com/office/officeart/2018/5/layout/IconLeafLabelList"/>
    <dgm:cxn modelId="{A3BB6C6B-10FE-440D-B4C3-B4E832C15FBB}" type="presParOf" srcId="{3B16B0B2-8BCE-408F-9ECB-AC3363D5F3C6}" destId="{8D97DAE8-5166-413D-B45D-8C5FC8D61283}" srcOrd="2" destOrd="0" presId="urn:microsoft.com/office/officeart/2018/5/layout/IconLeafLabelList"/>
    <dgm:cxn modelId="{2A6203F9-0724-41B7-81B5-BCD0FC426B4D}" type="presParOf" srcId="{3B16B0B2-8BCE-408F-9ECB-AC3363D5F3C6}" destId="{77ABB07D-C284-4289-A1B5-6124476ACB9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B0F99F-9017-4DB6-814A-96F4C2738D69}"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16920AEA-83C1-4FCA-AEDF-62B8E1E457EA}">
      <dgm:prSet/>
      <dgm:spPr/>
      <dgm:t>
        <a:bodyPr/>
        <a:lstStyle/>
        <a:p>
          <a:pPr>
            <a:lnSpc>
              <a:spcPct val="100000"/>
            </a:lnSpc>
          </a:pPr>
          <a:r>
            <a:rPr lang="en-US"/>
            <a:t>It is a fact that only about 22% of the residents in Manhattan own a car compared to the US national average of 91% at least one car. As a result of which, the number of taxi rides in New York City amount to approximately 200 million annually.</a:t>
          </a:r>
        </a:p>
      </dgm:t>
    </dgm:pt>
    <dgm:pt modelId="{EC889B9B-EB69-406E-B3BA-9ACD73B4CAE5}" type="parTrans" cxnId="{CB80A7BC-03D2-4738-B5C8-7A16F5DD3234}">
      <dgm:prSet/>
      <dgm:spPr/>
      <dgm:t>
        <a:bodyPr/>
        <a:lstStyle/>
        <a:p>
          <a:endParaRPr lang="en-US"/>
        </a:p>
      </dgm:t>
    </dgm:pt>
    <dgm:pt modelId="{48D1B4E5-3C2E-42FF-9CFD-0419D21C4621}" type="sibTrans" cxnId="{CB80A7BC-03D2-4738-B5C8-7A16F5DD3234}">
      <dgm:prSet phldrT="01"/>
      <dgm:spPr/>
      <dgm:t>
        <a:bodyPr/>
        <a:lstStyle/>
        <a:p>
          <a:r>
            <a:rPr lang="en-US"/>
            <a:t>01</a:t>
          </a:r>
        </a:p>
      </dgm:t>
    </dgm:pt>
    <dgm:pt modelId="{B35DA011-F6F4-498A-9C27-9EB770F09084}">
      <dgm:prSet/>
      <dgm:spPr/>
      <dgm:t>
        <a:bodyPr/>
        <a:lstStyle/>
        <a:p>
          <a:pPr>
            <a:lnSpc>
              <a:spcPct val="100000"/>
            </a:lnSpc>
          </a:pPr>
          <a:r>
            <a:rPr lang="en-US"/>
            <a:t>The data files comprise of 1.5 million records and 11 variables such as id, vendor id, pickup date time, drop off date time, pickup latitude, pickup longitude, drop off latitude, drop off longitude and trip duration.</a:t>
          </a:r>
        </a:p>
      </dgm:t>
    </dgm:pt>
    <dgm:pt modelId="{702FE3A9-8911-487C-8C8D-8883AC3F156E}" type="parTrans" cxnId="{94BF7328-CA12-4BA2-8434-6DB632F229CE}">
      <dgm:prSet/>
      <dgm:spPr/>
      <dgm:t>
        <a:bodyPr/>
        <a:lstStyle/>
        <a:p>
          <a:endParaRPr lang="en-US"/>
        </a:p>
      </dgm:t>
    </dgm:pt>
    <dgm:pt modelId="{A4F3CF1D-58F2-4717-B188-F6E9E8925C80}" type="sibTrans" cxnId="{94BF7328-CA12-4BA2-8434-6DB632F229CE}">
      <dgm:prSet phldrT="02"/>
      <dgm:spPr/>
      <dgm:t>
        <a:bodyPr/>
        <a:lstStyle/>
        <a:p>
          <a:r>
            <a:rPr lang="en-US"/>
            <a:t>02</a:t>
          </a:r>
        </a:p>
      </dgm:t>
    </dgm:pt>
    <dgm:pt modelId="{458D4FCB-8B05-48CB-B274-CBAC202EA0F1}">
      <dgm:prSet/>
      <dgm:spPr/>
      <dgm:t>
        <a:bodyPr/>
        <a:lstStyle/>
        <a:p>
          <a:pPr>
            <a:lnSpc>
              <a:spcPct val="100000"/>
            </a:lnSpc>
          </a:pPr>
          <a:r>
            <a:rPr lang="en-US"/>
            <a:t>Our goal is to predict the taxi duration based on other features like pickup and drop off date/time and locations. </a:t>
          </a:r>
        </a:p>
      </dgm:t>
    </dgm:pt>
    <dgm:pt modelId="{67A5A757-A902-4365-B8AE-4F1AD91E6683}" type="parTrans" cxnId="{74465BAC-88DB-4A9F-983D-A30F6FA3996A}">
      <dgm:prSet/>
      <dgm:spPr/>
      <dgm:t>
        <a:bodyPr/>
        <a:lstStyle/>
        <a:p>
          <a:endParaRPr lang="en-US"/>
        </a:p>
      </dgm:t>
    </dgm:pt>
    <dgm:pt modelId="{3E30D9D6-50A9-48E8-84E7-7F96A3544DCC}" type="sibTrans" cxnId="{74465BAC-88DB-4A9F-983D-A30F6FA3996A}">
      <dgm:prSet phldrT="03"/>
      <dgm:spPr/>
      <dgm:t>
        <a:bodyPr/>
        <a:lstStyle/>
        <a:p>
          <a:r>
            <a:rPr lang="en-US"/>
            <a:t>03</a:t>
          </a:r>
        </a:p>
      </dgm:t>
    </dgm:pt>
    <dgm:pt modelId="{D3F6EA1C-9B8F-4D4A-A795-7C3D0435492E}" type="pres">
      <dgm:prSet presAssocID="{C8B0F99F-9017-4DB6-814A-96F4C2738D69}" presName="Name0" presStyleCnt="0">
        <dgm:presLayoutVars>
          <dgm:animLvl val="lvl"/>
          <dgm:resizeHandles val="exact"/>
        </dgm:presLayoutVars>
      </dgm:prSet>
      <dgm:spPr/>
    </dgm:pt>
    <dgm:pt modelId="{AC260B88-6514-444D-8DBA-D506BBCDEEAD}" type="pres">
      <dgm:prSet presAssocID="{16920AEA-83C1-4FCA-AEDF-62B8E1E457EA}" presName="compositeNode" presStyleCnt="0">
        <dgm:presLayoutVars>
          <dgm:bulletEnabled val="1"/>
        </dgm:presLayoutVars>
      </dgm:prSet>
      <dgm:spPr/>
    </dgm:pt>
    <dgm:pt modelId="{08F3A74F-13C9-4516-9BAC-2167758D6CD4}" type="pres">
      <dgm:prSet presAssocID="{16920AEA-83C1-4FCA-AEDF-62B8E1E457EA}" presName="bgRect" presStyleLbl="alignNode1" presStyleIdx="0" presStyleCnt="3"/>
      <dgm:spPr/>
    </dgm:pt>
    <dgm:pt modelId="{F9773DCE-936A-41DD-A170-E1F643CD5C21}" type="pres">
      <dgm:prSet presAssocID="{48D1B4E5-3C2E-42FF-9CFD-0419D21C4621}" presName="sibTransNodeRect" presStyleLbl="alignNode1" presStyleIdx="0" presStyleCnt="3">
        <dgm:presLayoutVars>
          <dgm:chMax val="0"/>
          <dgm:bulletEnabled val="1"/>
        </dgm:presLayoutVars>
      </dgm:prSet>
      <dgm:spPr/>
    </dgm:pt>
    <dgm:pt modelId="{1A3642CD-6450-4DD7-8492-1A7CA50B39AE}" type="pres">
      <dgm:prSet presAssocID="{16920AEA-83C1-4FCA-AEDF-62B8E1E457EA}" presName="nodeRect" presStyleLbl="alignNode1" presStyleIdx="0" presStyleCnt="3">
        <dgm:presLayoutVars>
          <dgm:bulletEnabled val="1"/>
        </dgm:presLayoutVars>
      </dgm:prSet>
      <dgm:spPr/>
    </dgm:pt>
    <dgm:pt modelId="{E2BEC7F9-2D35-4AE1-B3A6-202C15B23354}" type="pres">
      <dgm:prSet presAssocID="{48D1B4E5-3C2E-42FF-9CFD-0419D21C4621}" presName="sibTrans" presStyleCnt="0"/>
      <dgm:spPr/>
    </dgm:pt>
    <dgm:pt modelId="{058DB3B0-C829-43DA-A869-69505BE69FA9}" type="pres">
      <dgm:prSet presAssocID="{B35DA011-F6F4-498A-9C27-9EB770F09084}" presName="compositeNode" presStyleCnt="0">
        <dgm:presLayoutVars>
          <dgm:bulletEnabled val="1"/>
        </dgm:presLayoutVars>
      </dgm:prSet>
      <dgm:spPr/>
    </dgm:pt>
    <dgm:pt modelId="{0A960421-8415-48F3-ADA3-53888F682D4C}" type="pres">
      <dgm:prSet presAssocID="{B35DA011-F6F4-498A-9C27-9EB770F09084}" presName="bgRect" presStyleLbl="alignNode1" presStyleIdx="1" presStyleCnt="3"/>
      <dgm:spPr/>
    </dgm:pt>
    <dgm:pt modelId="{75DB2BF1-9D03-48B9-9B67-4BA5EC4416FD}" type="pres">
      <dgm:prSet presAssocID="{A4F3CF1D-58F2-4717-B188-F6E9E8925C80}" presName="sibTransNodeRect" presStyleLbl="alignNode1" presStyleIdx="1" presStyleCnt="3">
        <dgm:presLayoutVars>
          <dgm:chMax val="0"/>
          <dgm:bulletEnabled val="1"/>
        </dgm:presLayoutVars>
      </dgm:prSet>
      <dgm:spPr/>
    </dgm:pt>
    <dgm:pt modelId="{9285F5B9-D163-46EB-9A7C-00DAE816805B}" type="pres">
      <dgm:prSet presAssocID="{B35DA011-F6F4-498A-9C27-9EB770F09084}" presName="nodeRect" presStyleLbl="alignNode1" presStyleIdx="1" presStyleCnt="3">
        <dgm:presLayoutVars>
          <dgm:bulletEnabled val="1"/>
        </dgm:presLayoutVars>
      </dgm:prSet>
      <dgm:spPr/>
    </dgm:pt>
    <dgm:pt modelId="{D12FF39D-4B3F-47EB-A0DC-8DF7DE1D96D2}" type="pres">
      <dgm:prSet presAssocID="{A4F3CF1D-58F2-4717-B188-F6E9E8925C80}" presName="sibTrans" presStyleCnt="0"/>
      <dgm:spPr/>
    </dgm:pt>
    <dgm:pt modelId="{23125839-DC8E-4B30-8DDE-F2E83FD42320}" type="pres">
      <dgm:prSet presAssocID="{458D4FCB-8B05-48CB-B274-CBAC202EA0F1}" presName="compositeNode" presStyleCnt="0">
        <dgm:presLayoutVars>
          <dgm:bulletEnabled val="1"/>
        </dgm:presLayoutVars>
      </dgm:prSet>
      <dgm:spPr/>
    </dgm:pt>
    <dgm:pt modelId="{E6FF1A22-C17E-4261-9A55-86B53476617F}" type="pres">
      <dgm:prSet presAssocID="{458D4FCB-8B05-48CB-B274-CBAC202EA0F1}" presName="bgRect" presStyleLbl="alignNode1" presStyleIdx="2" presStyleCnt="3"/>
      <dgm:spPr/>
    </dgm:pt>
    <dgm:pt modelId="{1326E92D-C6A0-4F61-9702-F3E201928562}" type="pres">
      <dgm:prSet presAssocID="{3E30D9D6-50A9-48E8-84E7-7F96A3544DCC}" presName="sibTransNodeRect" presStyleLbl="alignNode1" presStyleIdx="2" presStyleCnt="3">
        <dgm:presLayoutVars>
          <dgm:chMax val="0"/>
          <dgm:bulletEnabled val="1"/>
        </dgm:presLayoutVars>
      </dgm:prSet>
      <dgm:spPr/>
    </dgm:pt>
    <dgm:pt modelId="{FFE9F79C-D159-46F4-8887-15FBE434B9F5}" type="pres">
      <dgm:prSet presAssocID="{458D4FCB-8B05-48CB-B274-CBAC202EA0F1}" presName="nodeRect" presStyleLbl="alignNode1" presStyleIdx="2" presStyleCnt="3">
        <dgm:presLayoutVars>
          <dgm:bulletEnabled val="1"/>
        </dgm:presLayoutVars>
      </dgm:prSet>
      <dgm:spPr/>
    </dgm:pt>
  </dgm:ptLst>
  <dgm:cxnLst>
    <dgm:cxn modelId="{2C4C260A-9009-4785-B823-5463AF28F195}" type="presOf" srcId="{458D4FCB-8B05-48CB-B274-CBAC202EA0F1}" destId="{FFE9F79C-D159-46F4-8887-15FBE434B9F5}" srcOrd="1" destOrd="0" presId="urn:microsoft.com/office/officeart/2016/7/layout/LinearBlockProcessNumbered"/>
    <dgm:cxn modelId="{D061D81E-4CBA-4D8D-8B37-16D4C36A7EDD}" type="presOf" srcId="{3E30D9D6-50A9-48E8-84E7-7F96A3544DCC}" destId="{1326E92D-C6A0-4F61-9702-F3E201928562}" srcOrd="0" destOrd="0" presId="urn:microsoft.com/office/officeart/2016/7/layout/LinearBlockProcessNumbered"/>
    <dgm:cxn modelId="{94BF7328-CA12-4BA2-8434-6DB632F229CE}" srcId="{C8B0F99F-9017-4DB6-814A-96F4C2738D69}" destId="{B35DA011-F6F4-498A-9C27-9EB770F09084}" srcOrd="1" destOrd="0" parTransId="{702FE3A9-8911-487C-8C8D-8883AC3F156E}" sibTransId="{A4F3CF1D-58F2-4717-B188-F6E9E8925C80}"/>
    <dgm:cxn modelId="{E270243A-D7E8-4036-A7B0-B305FF076A3F}" type="presOf" srcId="{16920AEA-83C1-4FCA-AEDF-62B8E1E457EA}" destId="{1A3642CD-6450-4DD7-8492-1A7CA50B39AE}" srcOrd="1" destOrd="0" presId="urn:microsoft.com/office/officeart/2016/7/layout/LinearBlockProcessNumbered"/>
    <dgm:cxn modelId="{35955C72-BECD-4DF5-A350-6BB94512C445}" type="presOf" srcId="{C8B0F99F-9017-4DB6-814A-96F4C2738D69}" destId="{D3F6EA1C-9B8F-4D4A-A795-7C3D0435492E}" srcOrd="0" destOrd="0" presId="urn:microsoft.com/office/officeart/2016/7/layout/LinearBlockProcessNumbered"/>
    <dgm:cxn modelId="{86F09189-8E5D-4574-B127-88C10C453240}" type="presOf" srcId="{16920AEA-83C1-4FCA-AEDF-62B8E1E457EA}" destId="{08F3A74F-13C9-4516-9BAC-2167758D6CD4}" srcOrd="0" destOrd="0" presId="urn:microsoft.com/office/officeart/2016/7/layout/LinearBlockProcessNumbered"/>
    <dgm:cxn modelId="{A50D378E-A3FA-441F-97D1-09E915C81CBD}" type="presOf" srcId="{48D1B4E5-3C2E-42FF-9CFD-0419D21C4621}" destId="{F9773DCE-936A-41DD-A170-E1F643CD5C21}" srcOrd="0" destOrd="0" presId="urn:microsoft.com/office/officeart/2016/7/layout/LinearBlockProcessNumbered"/>
    <dgm:cxn modelId="{D3A8A89B-48EA-4230-9711-82CF22985D22}" type="presOf" srcId="{A4F3CF1D-58F2-4717-B188-F6E9E8925C80}" destId="{75DB2BF1-9D03-48B9-9B67-4BA5EC4416FD}" srcOrd="0" destOrd="0" presId="urn:microsoft.com/office/officeart/2016/7/layout/LinearBlockProcessNumbered"/>
    <dgm:cxn modelId="{4EFB64A9-D996-4EB8-AA59-E703AD7970D2}" type="presOf" srcId="{458D4FCB-8B05-48CB-B274-CBAC202EA0F1}" destId="{E6FF1A22-C17E-4261-9A55-86B53476617F}" srcOrd="0" destOrd="0" presId="urn:microsoft.com/office/officeart/2016/7/layout/LinearBlockProcessNumbered"/>
    <dgm:cxn modelId="{74465BAC-88DB-4A9F-983D-A30F6FA3996A}" srcId="{C8B0F99F-9017-4DB6-814A-96F4C2738D69}" destId="{458D4FCB-8B05-48CB-B274-CBAC202EA0F1}" srcOrd="2" destOrd="0" parTransId="{67A5A757-A902-4365-B8AE-4F1AD91E6683}" sibTransId="{3E30D9D6-50A9-48E8-84E7-7F96A3544DCC}"/>
    <dgm:cxn modelId="{2C05FAB1-5E38-4A6F-BE8C-9ADAC009E27B}" type="presOf" srcId="{B35DA011-F6F4-498A-9C27-9EB770F09084}" destId="{0A960421-8415-48F3-ADA3-53888F682D4C}" srcOrd="0" destOrd="0" presId="urn:microsoft.com/office/officeart/2016/7/layout/LinearBlockProcessNumbered"/>
    <dgm:cxn modelId="{CB80A7BC-03D2-4738-B5C8-7A16F5DD3234}" srcId="{C8B0F99F-9017-4DB6-814A-96F4C2738D69}" destId="{16920AEA-83C1-4FCA-AEDF-62B8E1E457EA}" srcOrd="0" destOrd="0" parTransId="{EC889B9B-EB69-406E-B3BA-9ACD73B4CAE5}" sibTransId="{48D1B4E5-3C2E-42FF-9CFD-0419D21C4621}"/>
    <dgm:cxn modelId="{6112A6E3-4CE6-406E-9EDD-AB61F130595C}" type="presOf" srcId="{B35DA011-F6F4-498A-9C27-9EB770F09084}" destId="{9285F5B9-D163-46EB-9A7C-00DAE816805B}" srcOrd="1" destOrd="0" presId="urn:microsoft.com/office/officeart/2016/7/layout/LinearBlockProcessNumbered"/>
    <dgm:cxn modelId="{A3BEFA68-4E41-4069-8C75-CFF104A9BB46}" type="presParOf" srcId="{D3F6EA1C-9B8F-4D4A-A795-7C3D0435492E}" destId="{AC260B88-6514-444D-8DBA-D506BBCDEEAD}" srcOrd="0" destOrd="0" presId="urn:microsoft.com/office/officeart/2016/7/layout/LinearBlockProcessNumbered"/>
    <dgm:cxn modelId="{21125020-3980-4C91-BA32-AE0CF27D8866}" type="presParOf" srcId="{AC260B88-6514-444D-8DBA-D506BBCDEEAD}" destId="{08F3A74F-13C9-4516-9BAC-2167758D6CD4}" srcOrd="0" destOrd="0" presId="urn:microsoft.com/office/officeart/2016/7/layout/LinearBlockProcessNumbered"/>
    <dgm:cxn modelId="{AE8A3131-7752-4AFF-B650-5D6B568CACBF}" type="presParOf" srcId="{AC260B88-6514-444D-8DBA-D506BBCDEEAD}" destId="{F9773DCE-936A-41DD-A170-E1F643CD5C21}" srcOrd="1" destOrd="0" presId="urn:microsoft.com/office/officeart/2016/7/layout/LinearBlockProcessNumbered"/>
    <dgm:cxn modelId="{2ADD1CA2-5C9D-4164-B8E7-B9CA5428545A}" type="presParOf" srcId="{AC260B88-6514-444D-8DBA-D506BBCDEEAD}" destId="{1A3642CD-6450-4DD7-8492-1A7CA50B39AE}" srcOrd="2" destOrd="0" presId="urn:microsoft.com/office/officeart/2016/7/layout/LinearBlockProcessNumbered"/>
    <dgm:cxn modelId="{38295DC7-42E8-48C5-A36A-075F98D81B5C}" type="presParOf" srcId="{D3F6EA1C-9B8F-4D4A-A795-7C3D0435492E}" destId="{E2BEC7F9-2D35-4AE1-B3A6-202C15B23354}" srcOrd="1" destOrd="0" presId="urn:microsoft.com/office/officeart/2016/7/layout/LinearBlockProcessNumbered"/>
    <dgm:cxn modelId="{A6A9D753-239E-40E2-A476-A35E9BFAB209}" type="presParOf" srcId="{D3F6EA1C-9B8F-4D4A-A795-7C3D0435492E}" destId="{058DB3B0-C829-43DA-A869-69505BE69FA9}" srcOrd="2" destOrd="0" presId="urn:microsoft.com/office/officeart/2016/7/layout/LinearBlockProcessNumbered"/>
    <dgm:cxn modelId="{655AA9CF-AB45-4441-BFA6-D5E723D42484}" type="presParOf" srcId="{058DB3B0-C829-43DA-A869-69505BE69FA9}" destId="{0A960421-8415-48F3-ADA3-53888F682D4C}" srcOrd="0" destOrd="0" presId="urn:microsoft.com/office/officeart/2016/7/layout/LinearBlockProcessNumbered"/>
    <dgm:cxn modelId="{2DF97DC3-3E31-4381-B094-8663F965207B}" type="presParOf" srcId="{058DB3B0-C829-43DA-A869-69505BE69FA9}" destId="{75DB2BF1-9D03-48B9-9B67-4BA5EC4416FD}" srcOrd="1" destOrd="0" presId="urn:microsoft.com/office/officeart/2016/7/layout/LinearBlockProcessNumbered"/>
    <dgm:cxn modelId="{993F53F3-B151-4750-85A0-EEE908C564EF}" type="presParOf" srcId="{058DB3B0-C829-43DA-A869-69505BE69FA9}" destId="{9285F5B9-D163-46EB-9A7C-00DAE816805B}" srcOrd="2" destOrd="0" presId="urn:microsoft.com/office/officeart/2016/7/layout/LinearBlockProcessNumbered"/>
    <dgm:cxn modelId="{1A535017-3D73-41ED-A52B-69B9023E0E80}" type="presParOf" srcId="{D3F6EA1C-9B8F-4D4A-A795-7C3D0435492E}" destId="{D12FF39D-4B3F-47EB-A0DC-8DF7DE1D96D2}" srcOrd="3" destOrd="0" presId="urn:microsoft.com/office/officeart/2016/7/layout/LinearBlockProcessNumbered"/>
    <dgm:cxn modelId="{64C6F586-A188-4D87-993E-49A4EBB24D52}" type="presParOf" srcId="{D3F6EA1C-9B8F-4D4A-A795-7C3D0435492E}" destId="{23125839-DC8E-4B30-8DDE-F2E83FD42320}" srcOrd="4" destOrd="0" presId="urn:microsoft.com/office/officeart/2016/7/layout/LinearBlockProcessNumbered"/>
    <dgm:cxn modelId="{72E3F364-30FA-4245-9510-9D5F33B73D06}" type="presParOf" srcId="{23125839-DC8E-4B30-8DDE-F2E83FD42320}" destId="{E6FF1A22-C17E-4261-9A55-86B53476617F}" srcOrd="0" destOrd="0" presId="urn:microsoft.com/office/officeart/2016/7/layout/LinearBlockProcessNumbered"/>
    <dgm:cxn modelId="{58D60894-A9B5-43F9-A00B-C98A73786EC0}" type="presParOf" srcId="{23125839-DC8E-4B30-8DDE-F2E83FD42320}" destId="{1326E92D-C6A0-4F61-9702-F3E201928562}" srcOrd="1" destOrd="0" presId="urn:microsoft.com/office/officeart/2016/7/layout/LinearBlockProcessNumbered"/>
    <dgm:cxn modelId="{87943F7F-64C9-4FFD-A859-0814BD8EC4CD}" type="presParOf" srcId="{23125839-DC8E-4B30-8DDE-F2E83FD42320}" destId="{FFE9F79C-D159-46F4-8887-15FBE434B9F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8C5E9F-40D6-4522-B300-A680246098F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C1961AE-A886-4096-B052-D3D3D6AF16F4}">
      <dgm:prSet/>
      <dgm:spPr/>
      <dgm:t>
        <a:bodyPr/>
        <a:lstStyle/>
        <a:p>
          <a:pPr>
            <a:defRPr cap="all"/>
          </a:pPr>
          <a:r>
            <a:rPr lang="en-US"/>
            <a:t>Loading Data and storing in the cache memory </a:t>
          </a:r>
        </a:p>
      </dgm:t>
    </dgm:pt>
    <dgm:pt modelId="{64A93EB9-2FBC-47E8-8524-63375D3F0CF4}" type="parTrans" cxnId="{AA3B53BB-76E2-47AD-A328-F807AA2F5CEA}">
      <dgm:prSet/>
      <dgm:spPr/>
      <dgm:t>
        <a:bodyPr/>
        <a:lstStyle/>
        <a:p>
          <a:endParaRPr lang="en-US"/>
        </a:p>
      </dgm:t>
    </dgm:pt>
    <dgm:pt modelId="{0B63C700-0754-4E7F-B5AB-4BCC94DA0916}" type="sibTrans" cxnId="{AA3B53BB-76E2-47AD-A328-F807AA2F5CEA}">
      <dgm:prSet/>
      <dgm:spPr/>
      <dgm:t>
        <a:bodyPr/>
        <a:lstStyle/>
        <a:p>
          <a:endParaRPr lang="en-US"/>
        </a:p>
      </dgm:t>
    </dgm:pt>
    <dgm:pt modelId="{CF2065C6-7DEB-45AA-9864-864AA3644547}">
      <dgm:prSet/>
      <dgm:spPr/>
      <dgm:t>
        <a:bodyPr/>
        <a:lstStyle/>
        <a:p>
          <a:pPr>
            <a:defRPr cap="all"/>
          </a:pPr>
          <a:r>
            <a:rPr lang="en-US"/>
            <a:t>Removing Outliers beyond 3 standard deviations away from mean</a:t>
          </a:r>
        </a:p>
      </dgm:t>
    </dgm:pt>
    <dgm:pt modelId="{8E1F1D4D-CBAD-4898-B290-977E88CE6C0F}" type="parTrans" cxnId="{58BBF600-4A05-4F69-8FD4-2B0B14F4BB3C}">
      <dgm:prSet/>
      <dgm:spPr/>
      <dgm:t>
        <a:bodyPr/>
        <a:lstStyle/>
        <a:p>
          <a:endParaRPr lang="en-US"/>
        </a:p>
      </dgm:t>
    </dgm:pt>
    <dgm:pt modelId="{6C23C1C6-94DE-4C4C-9B55-CC00E76C704C}" type="sibTrans" cxnId="{58BBF600-4A05-4F69-8FD4-2B0B14F4BB3C}">
      <dgm:prSet/>
      <dgm:spPr/>
      <dgm:t>
        <a:bodyPr/>
        <a:lstStyle/>
        <a:p>
          <a:endParaRPr lang="en-US"/>
        </a:p>
      </dgm:t>
    </dgm:pt>
    <dgm:pt modelId="{FBBD64EE-F98F-4530-9FED-6DC534749745}">
      <dgm:prSet/>
      <dgm:spPr/>
      <dgm:t>
        <a:bodyPr/>
        <a:lstStyle/>
        <a:p>
          <a:pPr>
            <a:defRPr cap="all"/>
          </a:pPr>
          <a:r>
            <a:rPr lang="en-US"/>
            <a:t>Feature Engineering of Date-Time field to separate date and time using unix time in pyspark.</a:t>
          </a:r>
        </a:p>
      </dgm:t>
    </dgm:pt>
    <dgm:pt modelId="{787007DB-22A9-439A-859C-E064746AE0C9}" type="parTrans" cxnId="{30712881-E34C-45C8-B76B-5598985B7F1C}">
      <dgm:prSet/>
      <dgm:spPr/>
      <dgm:t>
        <a:bodyPr/>
        <a:lstStyle/>
        <a:p>
          <a:endParaRPr lang="en-US"/>
        </a:p>
      </dgm:t>
    </dgm:pt>
    <dgm:pt modelId="{998425F6-B52B-498E-A9EC-D51452CC07EE}" type="sibTrans" cxnId="{30712881-E34C-45C8-B76B-5598985B7F1C}">
      <dgm:prSet/>
      <dgm:spPr/>
      <dgm:t>
        <a:bodyPr/>
        <a:lstStyle/>
        <a:p>
          <a:endParaRPr lang="en-US"/>
        </a:p>
      </dgm:t>
    </dgm:pt>
    <dgm:pt modelId="{83848A60-52A0-45EE-BAF2-96792EC8BCB9}" type="pres">
      <dgm:prSet presAssocID="{6C8C5E9F-40D6-4522-B300-A680246098FB}" presName="root" presStyleCnt="0">
        <dgm:presLayoutVars>
          <dgm:dir/>
          <dgm:resizeHandles val="exact"/>
        </dgm:presLayoutVars>
      </dgm:prSet>
      <dgm:spPr/>
    </dgm:pt>
    <dgm:pt modelId="{141C5150-FE6C-491B-9CF7-BC8CB8717E85}" type="pres">
      <dgm:prSet presAssocID="{EC1961AE-A886-4096-B052-D3D3D6AF16F4}" presName="compNode" presStyleCnt="0"/>
      <dgm:spPr/>
    </dgm:pt>
    <dgm:pt modelId="{0BD08786-AA9A-43CC-9688-D24A9C937DA7}" type="pres">
      <dgm:prSet presAssocID="{EC1961AE-A886-4096-B052-D3D3D6AF16F4}" presName="iconBgRect" presStyleLbl="bgShp" presStyleIdx="0" presStyleCnt="3"/>
      <dgm:spPr>
        <a:prstGeom prst="round2DiagRect">
          <a:avLst>
            <a:gd name="adj1" fmla="val 29727"/>
            <a:gd name="adj2" fmla="val 0"/>
          </a:avLst>
        </a:prstGeom>
      </dgm:spPr>
    </dgm:pt>
    <dgm:pt modelId="{5F190E3B-6B8F-4B88-A1CF-A8CB5189C588}" type="pres">
      <dgm:prSet presAssocID="{EC1961AE-A886-4096-B052-D3D3D6AF16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85245877-C12B-44BF-A0F6-A7AC46B0EC9C}" type="pres">
      <dgm:prSet presAssocID="{EC1961AE-A886-4096-B052-D3D3D6AF16F4}" presName="spaceRect" presStyleCnt="0"/>
      <dgm:spPr/>
    </dgm:pt>
    <dgm:pt modelId="{0EA5BB0A-0009-4056-A915-5F7D46148DA0}" type="pres">
      <dgm:prSet presAssocID="{EC1961AE-A886-4096-B052-D3D3D6AF16F4}" presName="textRect" presStyleLbl="revTx" presStyleIdx="0" presStyleCnt="3">
        <dgm:presLayoutVars>
          <dgm:chMax val="1"/>
          <dgm:chPref val="1"/>
        </dgm:presLayoutVars>
      </dgm:prSet>
      <dgm:spPr/>
    </dgm:pt>
    <dgm:pt modelId="{D7481556-8CC3-4D46-89D5-192D07FF50F6}" type="pres">
      <dgm:prSet presAssocID="{0B63C700-0754-4E7F-B5AB-4BCC94DA0916}" presName="sibTrans" presStyleCnt="0"/>
      <dgm:spPr/>
    </dgm:pt>
    <dgm:pt modelId="{35CA5B58-68BC-43B0-9477-A10923B4860A}" type="pres">
      <dgm:prSet presAssocID="{CF2065C6-7DEB-45AA-9864-864AA3644547}" presName="compNode" presStyleCnt="0"/>
      <dgm:spPr/>
    </dgm:pt>
    <dgm:pt modelId="{55731650-60C9-4FA1-87B8-5CFA2A4E94DD}" type="pres">
      <dgm:prSet presAssocID="{CF2065C6-7DEB-45AA-9864-864AA3644547}" presName="iconBgRect" presStyleLbl="bgShp" presStyleIdx="1" presStyleCnt="3"/>
      <dgm:spPr>
        <a:prstGeom prst="round2DiagRect">
          <a:avLst>
            <a:gd name="adj1" fmla="val 29727"/>
            <a:gd name="adj2" fmla="val 0"/>
          </a:avLst>
        </a:prstGeom>
      </dgm:spPr>
    </dgm:pt>
    <dgm:pt modelId="{63BFC43F-955D-4389-B495-13867E297946}" type="pres">
      <dgm:prSet presAssocID="{CF2065C6-7DEB-45AA-9864-864AA36445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0C79DA0F-F379-40DB-A722-F6E9DF893796}" type="pres">
      <dgm:prSet presAssocID="{CF2065C6-7DEB-45AA-9864-864AA3644547}" presName="spaceRect" presStyleCnt="0"/>
      <dgm:spPr/>
    </dgm:pt>
    <dgm:pt modelId="{6064D114-13E3-468B-82E4-4249D448C824}" type="pres">
      <dgm:prSet presAssocID="{CF2065C6-7DEB-45AA-9864-864AA3644547}" presName="textRect" presStyleLbl="revTx" presStyleIdx="1" presStyleCnt="3">
        <dgm:presLayoutVars>
          <dgm:chMax val="1"/>
          <dgm:chPref val="1"/>
        </dgm:presLayoutVars>
      </dgm:prSet>
      <dgm:spPr/>
    </dgm:pt>
    <dgm:pt modelId="{139B00F8-6B32-4F75-896E-DB2A18B87E8A}" type="pres">
      <dgm:prSet presAssocID="{6C23C1C6-94DE-4C4C-9B55-CC00E76C704C}" presName="sibTrans" presStyleCnt="0"/>
      <dgm:spPr/>
    </dgm:pt>
    <dgm:pt modelId="{28DCF753-955C-41BB-8E07-C6BF1B1BCF1E}" type="pres">
      <dgm:prSet presAssocID="{FBBD64EE-F98F-4530-9FED-6DC534749745}" presName="compNode" presStyleCnt="0"/>
      <dgm:spPr/>
    </dgm:pt>
    <dgm:pt modelId="{4DD90249-827C-457A-BC0D-612F64D6EDB7}" type="pres">
      <dgm:prSet presAssocID="{FBBD64EE-F98F-4530-9FED-6DC534749745}" presName="iconBgRect" presStyleLbl="bgShp" presStyleIdx="2" presStyleCnt="3"/>
      <dgm:spPr>
        <a:prstGeom prst="round2DiagRect">
          <a:avLst>
            <a:gd name="adj1" fmla="val 29727"/>
            <a:gd name="adj2" fmla="val 0"/>
          </a:avLst>
        </a:prstGeom>
      </dgm:spPr>
    </dgm:pt>
    <dgm:pt modelId="{B5188AF9-A4F7-4C92-A972-7600DA1C37B5}" type="pres">
      <dgm:prSet presAssocID="{FBBD64EE-F98F-4530-9FED-6DC5347497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711F4BD5-BD48-4E49-A90E-F6AB40324561}" type="pres">
      <dgm:prSet presAssocID="{FBBD64EE-F98F-4530-9FED-6DC534749745}" presName="spaceRect" presStyleCnt="0"/>
      <dgm:spPr/>
    </dgm:pt>
    <dgm:pt modelId="{A2FB540D-D922-425D-887C-A1C696D96CAE}" type="pres">
      <dgm:prSet presAssocID="{FBBD64EE-F98F-4530-9FED-6DC534749745}" presName="textRect" presStyleLbl="revTx" presStyleIdx="2" presStyleCnt="3">
        <dgm:presLayoutVars>
          <dgm:chMax val="1"/>
          <dgm:chPref val="1"/>
        </dgm:presLayoutVars>
      </dgm:prSet>
      <dgm:spPr/>
    </dgm:pt>
  </dgm:ptLst>
  <dgm:cxnLst>
    <dgm:cxn modelId="{58BBF600-4A05-4F69-8FD4-2B0B14F4BB3C}" srcId="{6C8C5E9F-40D6-4522-B300-A680246098FB}" destId="{CF2065C6-7DEB-45AA-9864-864AA3644547}" srcOrd="1" destOrd="0" parTransId="{8E1F1D4D-CBAD-4898-B290-977E88CE6C0F}" sibTransId="{6C23C1C6-94DE-4C4C-9B55-CC00E76C704C}"/>
    <dgm:cxn modelId="{DE803133-DE69-4170-83E5-64BCA80A3C5A}" type="presOf" srcId="{FBBD64EE-F98F-4530-9FED-6DC534749745}" destId="{A2FB540D-D922-425D-887C-A1C696D96CAE}" srcOrd="0" destOrd="0" presId="urn:microsoft.com/office/officeart/2018/5/layout/IconLeafLabelList"/>
    <dgm:cxn modelId="{B54D616C-CB5E-45E6-885E-B58B2290C777}" type="presOf" srcId="{EC1961AE-A886-4096-B052-D3D3D6AF16F4}" destId="{0EA5BB0A-0009-4056-A915-5F7D46148DA0}" srcOrd="0" destOrd="0" presId="urn:microsoft.com/office/officeart/2018/5/layout/IconLeafLabelList"/>
    <dgm:cxn modelId="{30712881-E34C-45C8-B76B-5598985B7F1C}" srcId="{6C8C5E9F-40D6-4522-B300-A680246098FB}" destId="{FBBD64EE-F98F-4530-9FED-6DC534749745}" srcOrd="2" destOrd="0" parTransId="{787007DB-22A9-439A-859C-E064746AE0C9}" sibTransId="{998425F6-B52B-498E-A9EC-D51452CC07EE}"/>
    <dgm:cxn modelId="{64807181-B221-4D53-A09F-D3DDCB169C29}" type="presOf" srcId="{6C8C5E9F-40D6-4522-B300-A680246098FB}" destId="{83848A60-52A0-45EE-BAF2-96792EC8BCB9}" srcOrd="0" destOrd="0" presId="urn:microsoft.com/office/officeart/2018/5/layout/IconLeafLabelList"/>
    <dgm:cxn modelId="{AA3B53BB-76E2-47AD-A328-F807AA2F5CEA}" srcId="{6C8C5E9F-40D6-4522-B300-A680246098FB}" destId="{EC1961AE-A886-4096-B052-D3D3D6AF16F4}" srcOrd="0" destOrd="0" parTransId="{64A93EB9-2FBC-47E8-8524-63375D3F0CF4}" sibTransId="{0B63C700-0754-4E7F-B5AB-4BCC94DA0916}"/>
    <dgm:cxn modelId="{AE6E35E9-7DBC-4894-848A-A6E17A2EBE5F}" type="presOf" srcId="{CF2065C6-7DEB-45AA-9864-864AA3644547}" destId="{6064D114-13E3-468B-82E4-4249D448C824}" srcOrd="0" destOrd="0" presId="urn:microsoft.com/office/officeart/2018/5/layout/IconLeafLabelList"/>
    <dgm:cxn modelId="{6F7FEF2E-7AAD-4352-AB55-5D96A43A5461}" type="presParOf" srcId="{83848A60-52A0-45EE-BAF2-96792EC8BCB9}" destId="{141C5150-FE6C-491B-9CF7-BC8CB8717E85}" srcOrd="0" destOrd="0" presId="urn:microsoft.com/office/officeart/2018/5/layout/IconLeafLabelList"/>
    <dgm:cxn modelId="{EAA32765-9C9E-46FF-94A3-AFD47CE5777D}" type="presParOf" srcId="{141C5150-FE6C-491B-9CF7-BC8CB8717E85}" destId="{0BD08786-AA9A-43CC-9688-D24A9C937DA7}" srcOrd="0" destOrd="0" presId="urn:microsoft.com/office/officeart/2018/5/layout/IconLeafLabelList"/>
    <dgm:cxn modelId="{36553793-B48C-46A4-A4A9-BF9AE961E0AF}" type="presParOf" srcId="{141C5150-FE6C-491B-9CF7-BC8CB8717E85}" destId="{5F190E3B-6B8F-4B88-A1CF-A8CB5189C588}" srcOrd="1" destOrd="0" presId="urn:microsoft.com/office/officeart/2018/5/layout/IconLeafLabelList"/>
    <dgm:cxn modelId="{D3EE9B4D-440C-4F37-B702-820281CB50AD}" type="presParOf" srcId="{141C5150-FE6C-491B-9CF7-BC8CB8717E85}" destId="{85245877-C12B-44BF-A0F6-A7AC46B0EC9C}" srcOrd="2" destOrd="0" presId="urn:microsoft.com/office/officeart/2018/5/layout/IconLeafLabelList"/>
    <dgm:cxn modelId="{B9942810-E0EB-4F3E-896C-B01150C27482}" type="presParOf" srcId="{141C5150-FE6C-491B-9CF7-BC8CB8717E85}" destId="{0EA5BB0A-0009-4056-A915-5F7D46148DA0}" srcOrd="3" destOrd="0" presId="urn:microsoft.com/office/officeart/2018/5/layout/IconLeafLabelList"/>
    <dgm:cxn modelId="{6369EA2F-B8E6-429D-B9EB-9A7183877088}" type="presParOf" srcId="{83848A60-52A0-45EE-BAF2-96792EC8BCB9}" destId="{D7481556-8CC3-4D46-89D5-192D07FF50F6}" srcOrd="1" destOrd="0" presId="urn:microsoft.com/office/officeart/2018/5/layout/IconLeafLabelList"/>
    <dgm:cxn modelId="{F2E8C6E8-4695-44F3-9E78-0EEC1E794F96}" type="presParOf" srcId="{83848A60-52A0-45EE-BAF2-96792EC8BCB9}" destId="{35CA5B58-68BC-43B0-9477-A10923B4860A}" srcOrd="2" destOrd="0" presId="urn:microsoft.com/office/officeart/2018/5/layout/IconLeafLabelList"/>
    <dgm:cxn modelId="{5C01F7BC-EBC1-4998-9580-E03ADF986E9E}" type="presParOf" srcId="{35CA5B58-68BC-43B0-9477-A10923B4860A}" destId="{55731650-60C9-4FA1-87B8-5CFA2A4E94DD}" srcOrd="0" destOrd="0" presId="urn:microsoft.com/office/officeart/2018/5/layout/IconLeafLabelList"/>
    <dgm:cxn modelId="{B3ED2D61-168C-45D9-B548-4F5687A17AB7}" type="presParOf" srcId="{35CA5B58-68BC-43B0-9477-A10923B4860A}" destId="{63BFC43F-955D-4389-B495-13867E297946}" srcOrd="1" destOrd="0" presId="urn:microsoft.com/office/officeart/2018/5/layout/IconLeafLabelList"/>
    <dgm:cxn modelId="{C22B936F-C443-4F39-BC3B-D3DB62CAFFF7}" type="presParOf" srcId="{35CA5B58-68BC-43B0-9477-A10923B4860A}" destId="{0C79DA0F-F379-40DB-A722-F6E9DF893796}" srcOrd="2" destOrd="0" presId="urn:microsoft.com/office/officeart/2018/5/layout/IconLeafLabelList"/>
    <dgm:cxn modelId="{51E7B15E-C328-4F5E-87BB-E1E66A17AF4F}" type="presParOf" srcId="{35CA5B58-68BC-43B0-9477-A10923B4860A}" destId="{6064D114-13E3-468B-82E4-4249D448C824}" srcOrd="3" destOrd="0" presId="urn:microsoft.com/office/officeart/2018/5/layout/IconLeafLabelList"/>
    <dgm:cxn modelId="{F151C872-49B8-417F-8D9C-6CBBE6DF3B60}" type="presParOf" srcId="{83848A60-52A0-45EE-BAF2-96792EC8BCB9}" destId="{139B00F8-6B32-4F75-896E-DB2A18B87E8A}" srcOrd="3" destOrd="0" presId="urn:microsoft.com/office/officeart/2018/5/layout/IconLeafLabelList"/>
    <dgm:cxn modelId="{CB91A489-3776-4D25-AB72-27E7990043F3}" type="presParOf" srcId="{83848A60-52A0-45EE-BAF2-96792EC8BCB9}" destId="{28DCF753-955C-41BB-8E07-C6BF1B1BCF1E}" srcOrd="4" destOrd="0" presId="urn:microsoft.com/office/officeart/2018/5/layout/IconLeafLabelList"/>
    <dgm:cxn modelId="{7663A3A4-7530-4324-A522-D3756B7DBB98}" type="presParOf" srcId="{28DCF753-955C-41BB-8E07-C6BF1B1BCF1E}" destId="{4DD90249-827C-457A-BC0D-612F64D6EDB7}" srcOrd="0" destOrd="0" presId="urn:microsoft.com/office/officeart/2018/5/layout/IconLeafLabelList"/>
    <dgm:cxn modelId="{ECF5BAB7-E938-4A22-86FD-5470302241EF}" type="presParOf" srcId="{28DCF753-955C-41BB-8E07-C6BF1B1BCF1E}" destId="{B5188AF9-A4F7-4C92-A972-7600DA1C37B5}" srcOrd="1" destOrd="0" presId="urn:microsoft.com/office/officeart/2018/5/layout/IconLeafLabelList"/>
    <dgm:cxn modelId="{D6026A0D-4902-4F7E-A985-8D19C96F0E41}" type="presParOf" srcId="{28DCF753-955C-41BB-8E07-C6BF1B1BCF1E}" destId="{711F4BD5-BD48-4E49-A90E-F6AB40324561}" srcOrd="2" destOrd="0" presId="urn:microsoft.com/office/officeart/2018/5/layout/IconLeafLabelList"/>
    <dgm:cxn modelId="{7E2E7199-F7CF-4F32-87E0-5627BCE38CFE}" type="presParOf" srcId="{28DCF753-955C-41BB-8E07-C6BF1B1BCF1E}" destId="{A2FB540D-D922-425D-887C-A1C696D96CA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6457D8-C069-4646-A184-FF0B5F3A80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D51A740-5095-4572-A18D-EDA58F245623}">
      <dgm:prSet phldrT="[Text]"/>
      <dgm:spPr/>
      <dgm:t>
        <a:bodyPr/>
        <a:lstStyle/>
        <a:p>
          <a:r>
            <a:rPr lang="en-US" dirty="0"/>
            <a:t>Reduces the number of variables</a:t>
          </a:r>
        </a:p>
      </dgm:t>
    </dgm:pt>
    <dgm:pt modelId="{1329E5E7-CD5F-42A2-ACA2-CE2770FCFD4D}" type="parTrans" cxnId="{FC9CDA55-18B9-4FB8-903F-D9E31E07E00B}">
      <dgm:prSet/>
      <dgm:spPr/>
      <dgm:t>
        <a:bodyPr/>
        <a:lstStyle/>
        <a:p>
          <a:endParaRPr lang="en-US"/>
        </a:p>
      </dgm:t>
    </dgm:pt>
    <dgm:pt modelId="{3BADFB52-9020-4FAC-8262-E66774831E1B}" type="sibTrans" cxnId="{FC9CDA55-18B9-4FB8-903F-D9E31E07E00B}">
      <dgm:prSet/>
      <dgm:spPr/>
      <dgm:t>
        <a:bodyPr/>
        <a:lstStyle/>
        <a:p>
          <a:endParaRPr lang="en-US"/>
        </a:p>
      </dgm:t>
    </dgm:pt>
    <dgm:pt modelId="{7356FBE6-BED4-4F30-ACB7-E3ED0D3A13A2}">
      <dgm:prSet phldrT="[Text]"/>
      <dgm:spPr/>
      <dgm:t>
        <a:bodyPr/>
        <a:lstStyle/>
        <a:p>
          <a:r>
            <a:rPr lang="en-US" dirty="0"/>
            <a:t>Variables are independent of each other</a:t>
          </a:r>
        </a:p>
      </dgm:t>
    </dgm:pt>
    <dgm:pt modelId="{8133A3A8-433D-4719-BB3C-BB796968D8E0}" type="parTrans" cxnId="{1EAAD27C-D286-4CBA-900C-E83DECA21BA2}">
      <dgm:prSet/>
      <dgm:spPr/>
      <dgm:t>
        <a:bodyPr/>
        <a:lstStyle/>
        <a:p>
          <a:endParaRPr lang="en-US"/>
        </a:p>
      </dgm:t>
    </dgm:pt>
    <dgm:pt modelId="{146CF455-7F64-458D-AED4-E5698E6B14BD}" type="sibTrans" cxnId="{1EAAD27C-D286-4CBA-900C-E83DECA21BA2}">
      <dgm:prSet/>
      <dgm:spPr/>
      <dgm:t>
        <a:bodyPr/>
        <a:lstStyle/>
        <a:p>
          <a:endParaRPr lang="en-US"/>
        </a:p>
      </dgm:t>
    </dgm:pt>
    <dgm:pt modelId="{ED9B4C3C-F8E6-46B5-B008-8345700C9FC3}">
      <dgm:prSet phldrT="[Text]"/>
      <dgm:spPr/>
      <dgm:t>
        <a:bodyPr/>
        <a:lstStyle/>
        <a:p>
          <a:r>
            <a:rPr lang="en-US" dirty="0"/>
            <a:t>Variables become less interpretable</a:t>
          </a:r>
        </a:p>
      </dgm:t>
    </dgm:pt>
    <dgm:pt modelId="{56DC9697-14C3-42E9-A400-FE9C1BA28DFD}" type="parTrans" cxnId="{633B88A0-8140-492F-986C-2139386B3A71}">
      <dgm:prSet/>
      <dgm:spPr/>
      <dgm:t>
        <a:bodyPr/>
        <a:lstStyle/>
        <a:p>
          <a:endParaRPr lang="en-US"/>
        </a:p>
      </dgm:t>
    </dgm:pt>
    <dgm:pt modelId="{22B37456-8153-4D56-B3B7-299676BDD4E8}" type="sibTrans" cxnId="{633B88A0-8140-492F-986C-2139386B3A71}">
      <dgm:prSet/>
      <dgm:spPr/>
      <dgm:t>
        <a:bodyPr/>
        <a:lstStyle/>
        <a:p>
          <a:endParaRPr lang="en-US"/>
        </a:p>
      </dgm:t>
    </dgm:pt>
    <dgm:pt modelId="{445C8FCC-21E3-4002-A433-BF04AF75B768}" type="pres">
      <dgm:prSet presAssocID="{6C6457D8-C069-4646-A184-FF0B5F3A8044}" presName="linear" presStyleCnt="0">
        <dgm:presLayoutVars>
          <dgm:dir/>
          <dgm:animLvl val="lvl"/>
          <dgm:resizeHandles val="exact"/>
        </dgm:presLayoutVars>
      </dgm:prSet>
      <dgm:spPr/>
    </dgm:pt>
    <dgm:pt modelId="{4EB3EB4A-9D34-43F8-A45C-BF813397D063}" type="pres">
      <dgm:prSet presAssocID="{FD51A740-5095-4572-A18D-EDA58F245623}" presName="parentLin" presStyleCnt="0"/>
      <dgm:spPr/>
    </dgm:pt>
    <dgm:pt modelId="{3A4B56C7-7A64-420F-B036-8DD89DA6CBC6}" type="pres">
      <dgm:prSet presAssocID="{FD51A740-5095-4572-A18D-EDA58F245623}" presName="parentLeftMargin" presStyleLbl="node1" presStyleIdx="0" presStyleCnt="3"/>
      <dgm:spPr/>
    </dgm:pt>
    <dgm:pt modelId="{F3628CB5-D113-4649-90A9-0CE63E2DEAED}" type="pres">
      <dgm:prSet presAssocID="{FD51A740-5095-4572-A18D-EDA58F245623}" presName="parentText" presStyleLbl="node1" presStyleIdx="0" presStyleCnt="3">
        <dgm:presLayoutVars>
          <dgm:chMax val="0"/>
          <dgm:bulletEnabled val="1"/>
        </dgm:presLayoutVars>
      </dgm:prSet>
      <dgm:spPr/>
    </dgm:pt>
    <dgm:pt modelId="{40EF3B0C-5D1E-48B6-914A-1B57C671D831}" type="pres">
      <dgm:prSet presAssocID="{FD51A740-5095-4572-A18D-EDA58F245623}" presName="negativeSpace" presStyleCnt="0"/>
      <dgm:spPr/>
    </dgm:pt>
    <dgm:pt modelId="{D2176BAF-0E56-49AA-BE17-E38442B71491}" type="pres">
      <dgm:prSet presAssocID="{FD51A740-5095-4572-A18D-EDA58F245623}" presName="childText" presStyleLbl="conFgAcc1" presStyleIdx="0" presStyleCnt="3">
        <dgm:presLayoutVars>
          <dgm:bulletEnabled val="1"/>
        </dgm:presLayoutVars>
      </dgm:prSet>
      <dgm:spPr/>
    </dgm:pt>
    <dgm:pt modelId="{DA3F9E20-5606-4690-B815-8B40835ED04A}" type="pres">
      <dgm:prSet presAssocID="{3BADFB52-9020-4FAC-8262-E66774831E1B}" presName="spaceBetweenRectangles" presStyleCnt="0"/>
      <dgm:spPr/>
    </dgm:pt>
    <dgm:pt modelId="{AEB6EA8F-6024-4B7E-9275-92E431CF7A91}" type="pres">
      <dgm:prSet presAssocID="{7356FBE6-BED4-4F30-ACB7-E3ED0D3A13A2}" presName="parentLin" presStyleCnt="0"/>
      <dgm:spPr/>
    </dgm:pt>
    <dgm:pt modelId="{58BEBE3B-349B-46C2-8803-F219AB6410B0}" type="pres">
      <dgm:prSet presAssocID="{7356FBE6-BED4-4F30-ACB7-E3ED0D3A13A2}" presName="parentLeftMargin" presStyleLbl="node1" presStyleIdx="0" presStyleCnt="3"/>
      <dgm:spPr/>
    </dgm:pt>
    <dgm:pt modelId="{BA09A73C-E1C7-4298-811E-E99D233BFDCB}" type="pres">
      <dgm:prSet presAssocID="{7356FBE6-BED4-4F30-ACB7-E3ED0D3A13A2}" presName="parentText" presStyleLbl="node1" presStyleIdx="1" presStyleCnt="3">
        <dgm:presLayoutVars>
          <dgm:chMax val="0"/>
          <dgm:bulletEnabled val="1"/>
        </dgm:presLayoutVars>
      </dgm:prSet>
      <dgm:spPr/>
    </dgm:pt>
    <dgm:pt modelId="{B5D574C9-7FE8-455D-8E65-43F0C15C0C7E}" type="pres">
      <dgm:prSet presAssocID="{7356FBE6-BED4-4F30-ACB7-E3ED0D3A13A2}" presName="negativeSpace" presStyleCnt="0"/>
      <dgm:spPr/>
    </dgm:pt>
    <dgm:pt modelId="{381CC8E8-8940-44FD-B01A-ABC2924C9412}" type="pres">
      <dgm:prSet presAssocID="{7356FBE6-BED4-4F30-ACB7-E3ED0D3A13A2}" presName="childText" presStyleLbl="conFgAcc1" presStyleIdx="1" presStyleCnt="3">
        <dgm:presLayoutVars>
          <dgm:bulletEnabled val="1"/>
        </dgm:presLayoutVars>
      </dgm:prSet>
      <dgm:spPr/>
    </dgm:pt>
    <dgm:pt modelId="{68BEF578-F489-4EBA-B065-5675C8275305}" type="pres">
      <dgm:prSet presAssocID="{146CF455-7F64-458D-AED4-E5698E6B14BD}" presName="spaceBetweenRectangles" presStyleCnt="0"/>
      <dgm:spPr/>
    </dgm:pt>
    <dgm:pt modelId="{BCB191E5-7355-44EA-8C69-B75B432C6D7D}" type="pres">
      <dgm:prSet presAssocID="{ED9B4C3C-F8E6-46B5-B008-8345700C9FC3}" presName="parentLin" presStyleCnt="0"/>
      <dgm:spPr/>
    </dgm:pt>
    <dgm:pt modelId="{AEE4A79B-FBF8-4887-B374-C28A3CD18681}" type="pres">
      <dgm:prSet presAssocID="{ED9B4C3C-F8E6-46B5-B008-8345700C9FC3}" presName="parentLeftMargin" presStyleLbl="node1" presStyleIdx="1" presStyleCnt="3"/>
      <dgm:spPr/>
    </dgm:pt>
    <dgm:pt modelId="{5CEB0157-24D6-4EDF-B3A6-784969C65F0B}" type="pres">
      <dgm:prSet presAssocID="{ED9B4C3C-F8E6-46B5-B008-8345700C9FC3}" presName="parentText" presStyleLbl="node1" presStyleIdx="2" presStyleCnt="3">
        <dgm:presLayoutVars>
          <dgm:chMax val="0"/>
          <dgm:bulletEnabled val="1"/>
        </dgm:presLayoutVars>
      </dgm:prSet>
      <dgm:spPr/>
    </dgm:pt>
    <dgm:pt modelId="{904AF463-4B61-4260-8128-30046A1E12ED}" type="pres">
      <dgm:prSet presAssocID="{ED9B4C3C-F8E6-46B5-B008-8345700C9FC3}" presName="negativeSpace" presStyleCnt="0"/>
      <dgm:spPr/>
    </dgm:pt>
    <dgm:pt modelId="{BE204125-717D-4442-B62E-740779EC3081}" type="pres">
      <dgm:prSet presAssocID="{ED9B4C3C-F8E6-46B5-B008-8345700C9FC3}" presName="childText" presStyleLbl="conFgAcc1" presStyleIdx="2" presStyleCnt="3">
        <dgm:presLayoutVars>
          <dgm:bulletEnabled val="1"/>
        </dgm:presLayoutVars>
      </dgm:prSet>
      <dgm:spPr/>
    </dgm:pt>
  </dgm:ptLst>
  <dgm:cxnLst>
    <dgm:cxn modelId="{581C3E0F-2A9C-4C17-92C5-FFF3556AFF7A}" type="presOf" srcId="{FD51A740-5095-4572-A18D-EDA58F245623}" destId="{3A4B56C7-7A64-420F-B036-8DD89DA6CBC6}" srcOrd="0" destOrd="0" presId="urn:microsoft.com/office/officeart/2005/8/layout/list1"/>
    <dgm:cxn modelId="{61D2A527-7366-4CF0-8712-9B09221F245F}" type="presOf" srcId="{ED9B4C3C-F8E6-46B5-B008-8345700C9FC3}" destId="{AEE4A79B-FBF8-4887-B374-C28A3CD18681}" srcOrd="0" destOrd="0" presId="urn:microsoft.com/office/officeart/2005/8/layout/list1"/>
    <dgm:cxn modelId="{4B9EAF4A-52A2-4041-AECF-26A937DBFA86}" type="presOf" srcId="{7356FBE6-BED4-4F30-ACB7-E3ED0D3A13A2}" destId="{BA09A73C-E1C7-4298-811E-E99D233BFDCB}" srcOrd="1" destOrd="0" presId="urn:microsoft.com/office/officeart/2005/8/layout/list1"/>
    <dgm:cxn modelId="{FC9CDA55-18B9-4FB8-903F-D9E31E07E00B}" srcId="{6C6457D8-C069-4646-A184-FF0B5F3A8044}" destId="{FD51A740-5095-4572-A18D-EDA58F245623}" srcOrd="0" destOrd="0" parTransId="{1329E5E7-CD5F-42A2-ACA2-CE2770FCFD4D}" sibTransId="{3BADFB52-9020-4FAC-8262-E66774831E1B}"/>
    <dgm:cxn modelId="{1EAAD27C-D286-4CBA-900C-E83DECA21BA2}" srcId="{6C6457D8-C069-4646-A184-FF0B5F3A8044}" destId="{7356FBE6-BED4-4F30-ACB7-E3ED0D3A13A2}" srcOrd="1" destOrd="0" parTransId="{8133A3A8-433D-4719-BB3C-BB796968D8E0}" sibTransId="{146CF455-7F64-458D-AED4-E5698E6B14BD}"/>
    <dgm:cxn modelId="{84A7EC9B-4301-439C-A5E6-2DBC383781EA}" type="presOf" srcId="{7356FBE6-BED4-4F30-ACB7-E3ED0D3A13A2}" destId="{58BEBE3B-349B-46C2-8803-F219AB6410B0}" srcOrd="0" destOrd="0" presId="urn:microsoft.com/office/officeart/2005/8/layout/list1"/>
    <dgm:cxn modelId="{633B88A0-8140-492F-986C-2139386B3A71}" srcId="{6C6457D8-C069-4646-A184-FF0B5F3A8044}" destId="{ED9B4C3C-F8E6-46B5-B008-8345700C9FC3}" srcOrd="2" destOrd="0" parTransId="{56DC9697-14C3-42E9-A400-FE9C1BA28DFD}" sibTransId="{22B37456-8153-4D56-B3B7-299676BDD4E8}"/>
    <dgm:cxn modelId="{2F2500BE-5B88-4671-8853-E40CD6214B5D}" type="presOf" srcId="{ED9B4C3C-F8E6-46B5-B008-8345700C9FC3}" destId="{5CEB0157-24D6-4EDF-B3A6-784969C65F0B}" srcOrd="1" destOrd="0" presId="urn:microsoft.com/office/officeart/2005/8/layout/list1"/>
    <dgm:cxn modelId="{FE27CEDB-4C34-4F13-8860-263676655356}" type="presOf" srcId="{6C6457D8-C069-4646-A184-FF0B5F3A8044}" destId="{445C8FCC-21E3-4002-A433-BF04AF75B768}" srcOrd="0" destOrd="0" presId="urn:microsoft.com/office/officeart/2005/8/layout/list1"/>
    <dgm:cxn modelId="{5293B7FD-7A9B-4364-97DC-9E912EEE3A72}" type="presOf" srcId="{FD51A740-5095-4572-A18D-EDA58F245623}" destId="{F3628CB5-D113-4649-90A9-0CE63E2DEAED}" srcOrd="1" destOrd="0" presId="urn:microsoft.com/office/officeart/2005/8/layout/list1"/>
    <dgm:cxn modelId="{D1EAE093-1966-4506-B2BF-1FAF8165A68D}" type="presParOf" srcId="{445C8FCC-21E3-4002-A433-BF04AF75B768}" destId="{4EB3EB4A-9D34-43F8-A45C-BF813397D063}" srcOrd="0" destOrd="0" presId="urn:microsoft.com/office/officeart/2005/8/layout/list1"/>
    <dgm:cxn modelId="{3948BCAB-E171-4A96-B5AE-74A50BBE2887}" type="presParOf" srcId="{4EB3EB4A-9D34-43F8-A45C-BF813397D063}" destId="{3A4B56C7-7A64-420F-B036-8DD89DA6CBC6}" srcOrd="0" destOrd="0" presId="urn:microsoft.com/office/officeart/2005/8/layout/list1"/>
    <dgm:cxn modelId="{9B759543-D990-472D-9ADB-643F9E3DED58}" type="presParOf" srcId="{4EB3EB4A-9D34-43F8-A45C-BF813397D063}" destId="{F3628CB5-D113-4649-90A9-0CE63E2DEAED}" srcOrd="1" destOrd="0" presId="urn:microsoft.com/office/officeart/2005/8/layout/list1"/>
    <dgm:cxn modelId="{637AA3AA-C0D7-4C96-B22D-6C80030CC735}" type="presParOf" srcId="{445C8FCC-21E3-4002-A433-BF04AF75B768}" destId="{40EF3B0C-5D1E-48B6-914A-1B57C671D831}" srcOrd="1" destOrd="0" presId="urn:microsoft.com/office/officeart/2005/8/layout/list1"/>
    <dgm:cxn modelId="{28A83C20-679F-4DA2-B43B-CC7F2394FB79}" type="presParOf" srcId="{445C8FCC-21E3-4002-A433-BF04AF75B768}" destId="{D2176BAF-0E56-49AA-BE17-E38442B71491}" srcOrd="2" destOrd="0" presId="urn:microsoft.com/office/officeart/2005/8/layout/list1"/>
    <dgm:cxn modelId="{6A249E57-7290-4FF2-889A-CD2AC592E30C}" type="presParOf" srcId="{445C8FCC-21E3-4002-A433-BF04AF75B768}" destId="{DA3F9E20-5606-4690-B815-8B40835ED04A}" srcOrd="3" destOrd="0" presId="urn:microsoft.com/office/officeart/2005/8/layout/list1"/>
    <dgm:cxn modelId="{70618E90-B04E-4D8D-B291-DA6229B7F4C2}" type="presParOf" srcId="{445C8FCC-21E3-4002-A433-BF04AF75B768}" destId="{AEB6EA8F-6024-4B7E-9275-92E431CF7A91}" srcOrd="4" destOrd="0" presId="urn:microsoft.com/office/officeart/2005/8/layout/list1"/>
    <dgm:cxn modelId="{2ED35511-032F-42CC-A718-2635D64F7C6E}" type="presParOf" srcId="{AEB6EA8F-6024-4B7E-9275-92E431CF7A91}" destId="{58BEBE3B-349B-46C2-8803-F219AB6410B0}" srcOrd="0" destOrd="0" presId="urn:microsoft.com/office/officeart/2005/8/layout/list1"/>
    <dgm:cxn modelId="{B254B411-735F-4CB2-B89A-72464836D410}" type="presParOf" srcId="{AEB6EA8F-6024-4B7E-9275-92E431CF7A91}" destId="{BA09A73C-E1C7-4298-811E-E99D233BFDCB}" srcOrd="1" destOrd="0" presId="urn:microsoft.com/office/officeart/2005/8/layout/list1"/>
    <dgm:cxn modelId="{96D158C4-4C01-4A40-BA64-1BE6B2572106}" type="presParOf" srcId="{445C8FCC-21E3-4002-A433-BF04AF75B768}" destId="{B5D574C9-7FE8-455D-8E65-43F0C15C0C7E}" srcOrd="5" destOrd="0" presId="urn:microsoft.com/office/officeart/2005/8/layout/list1"/>
    <dgm:cxn modelId="{67E925D7-E71C-4D5E-9F8F-B31A4CE9F7CE}" type="presParOf" srcId="{445C8FCC-21E3-4002-A433-BF04AF75B768}" destId="{381CC8E8-8940-44FD-B01A-ABC2924C9412}" srcOrd="6" destOrd="0" presId="urn:microsoft.com/office/officeart/2005/8/layout/list1"/>
    <dgm:cxn modelId="{0B6AB81A-6C56-4EDD-9629-FF76BAB10298}" type="presParOf" srcId="{445C8FCC-21E3-4002-A433-BF04AF75B768}" destId="{68BEF578-F489-4EBA-B065-5675C8275305}" srcOrd="7" destOrd="0" presId="urn:microsoft.com/office/officeart/2005/8/layout/list1"/>
    <dgm:cxn modelId="{123EB315-214B-44E4-8B71-F9031656EFF4}" type="presParOf" srcId="{445C8FCC-21E3-4002-A433-BF04AF75B768}" destId="{BCB191E5-7355-44EA-8C69-B75B432C6D7D}" srcOrd="8" destOrd="0" presId="urn:microsoft.com/office/officeart/2005/8/layout/list1"/>
    <dgm:cxn modelId="{B5741CB9-F1B7-4118-834F-9BF930F3A64B}" type="presParOf" srcId="{BCB191E5-7355-44EA-8C69-B75B432C6D7D}" destId="{AEE4A79B-FBF8-4887-B374-C28A3CD18681}" srcOrd="0" destOrd="0" presId="urn:microsoft.com/office/officeart/2005/8/layout/list1"/>
    <dgm:cxn modelId="{6DA478B7-C9C6-48C3-A439-E96B2E6DF26C}" type="presParOf" srcId="{BCB191E5-7355-44EA-8C69-B75B432C6D7D}" destId="{5CEB0157-24D6-4EDF-B3A6-784969C65F0B}" srcOrd="1" destOrd="0" presId="urn:microsoft.com/office/officeart/2005/8/layout/list1"/>
    <dgm:cxn modelId="{FB02F79E-336E-445B-B092-0046843DDC27}" type="presParOf" srcId="{445C8FCC-21E3-4002-A433-BF04AF75B768}" destId="{904AF463-4B61-4260-8128-30046A1E12ED}" srcOrd="9" destOrd="0" presId="urn:microsoft.com/office/officeart/2005/8/layout/list1"/>
    <dgm:cxn modelId="{2DD3ECC8-48AD-462A-931F-E6CF6759E0F8}" type="presParOf" srcId="{445C8FCC-21E3-4002-A433-BF04AF75B768}" destId="{BE204125-717D-4442-B62E-740779EC308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01F665-F3D2-4B30-AFF7-C6BDACE59D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E91611-6D38-437E-8616-F9EBC31BF330}">
      <dgm:prSet/>
      <dgm:spPr/>
      <dgm:t>
        <a:bodyPr/>
        <a:lstStyle/>
        <a:p>
          <a:r>
            <a:rPr lang="en-US" b="0" i="0" baseline="0"/>
            <a:t>Performs dimension reduction – reduces a large set of variables to a small set that contains features that are most relevant for predicting the outcome variable</a:t>
          </a:r>
          <a:endParaRPr lang="en-US"/>
        </a:p>
      </dgm:t>
    </dgm:pt>
    <dgm:pt modelId="{5830E83F-AE72-4237-9EC0-2E0A7BB79DA6}" type="parTrans" cxnId="{A97CC7DC-B803-45E2-A159-86C22A3E2A0E}">
      <dgm:prSet/>
      <dgm:spPr/>
      <dgm:t>
        <a:bodyPr/>
        <a:lstStyle/>
        <a:p>
          <a:endParaRPr lang="en-US"/>
        </a:p>
      </dgm:t>
    </dgm:pt>
    <dgm:pt modelId="{13AB6473-93FA-4C20-99E8-2825A31D57DE}" type="sibTrans" cxnId="{A97CC7DC-B803-45E2-A159-86C22A3E2A0E}">
      <dgm:prSet/>
      <dgm:spPr/>
      <dgm:t>
        <a:bodyPr/>
        <a:lstStyle/>
        <a:p>
          <a:endParaRPr lang="en-US"/>
        </a:p>
      </dgm:t>
    </dgm:pt>
    <dgm:pt modelId="{24E3E0B9-59E9-43BD-BEEB-21B6B8E0B962}">
      <dgm:prSet/>
      <dgm:spPr/>
      <dgm:t>
        <a:bodyPr/>
        <a:lstStyle/>
        <a:p>
          <a:r>
            <a:rPr lang="en-US" b="0" i="0" baseline="0"/>
            <a:t>It is performed through the process of Feature Extraction where direction and magnitude of variables decide the principal components that explain the most variation</a:t>
          </a:r>
          <a:endParaRPr lang="en-US"/>
        </a:p>
      </dgm:t>
    </dgm:pt>
    <dgm:pt modelId="{E57B707D-BE3B-4372-94C3-EF65A0870A2C}" type="parTrans" cxnId="{094B77F1-BBB6-47CF-9BAC-E317F768D533}">
      <dgm:prSet/>
      <dgm:spPr/>
      <dgm:t>
        <a:bodyPr/>
        <a:lstStyle/>
        <a:p>
          <a:endParaRPr lang="en-US"/>
        </a:p>
      </dgm:t>
    </dgm:pt>
    <dgm:pt modelId="{4E9C07A8-5354-4B6A-8AB5-60D6425F7DD7}" type="sibTrans" cxnId="{094B77F1-BBB6-47CF-9BAC-E317F768D533}">
      <dgm:prSet/>
      <dgm:spPr/>
      <dgm:t>
        <a:bodyPr/>
        <a:lstStyle/>
        <a:p>
          <a:endParaRPr lang="en-US"/>
        </a:p>
      </dgm:t>
    </dgm:pt>
    <dgm:pt modelId="{A331C705-07ED-4016-B892-6F269578AE87}">
      <dgm:prSet/>
      <dgm:spPr/>
      <dgm:t>
        <a:bodyPr/>
        <a:lstStyle/>
        <a:p>
          <a:r>
            <a:rPr lang="en-US" b="0" i="0" baseline="0"/>
            <a:t>Choose the number of Principal Components on the basis of a </a:t>
          </a:r>
          <a:r>
            <a:rPr lang="en-US" b="1" i="0" u="sng" baseline="0"/>
            <a:t>scree plot </a:t>
          </a:r>
          <a:r>
            <a:rPr lang="en-US" b="0" i="0" baseline="0"/>
            <a:t>or </a:t>
          </a:r>
          <a:r>
            <a:rPr lang="en-US" b="1" i="0" u="sng" baseline="0"/>
            <a:t>proportion of variance explained</a:t>
          </a:r>
          <a:endParaRPr lang="en-US"/>
        </a:p>
      </dgm:t>
    </dgm:pt>
    <dgm:pt modelId="{5EC6746A-1841-4CFB-BF6A-FD7D4053F2D5}" type="parTrans" cxnId="{E13A79EC-CC73-447E-913C-6877C28ED4A1}">
      <dgm:prSet/>
      <dgm:spPr/>
      <dgm:t>
        <a:bodyPr/>
        <a:lstStyle/>
        <a:p>
          <a:endParaRPr lang="en-US"/>
        </a:p>
      </dgm:t>
    </dgm:pt>
    <dgm:pt modelId="{EE4AE142-EE1D-41FB-843D-46631A24AB3A}" type="sibTrans" cxnId="{E13A79EC-CC73-447E-913C-6877C28ED4A1}">
      <dgm:prSet/>
      <dgm:spPr/>
      <dgm:t>
        <a:bodyPr/>
        <a:lstStyle/>
        <a:p>
          <a:endParaRPr lang="en-US"/>
        </a:p>
      </dgm:t>
    </dgm:pt>
    <dgm:pt modelId="{A86370BD-F19F-43C2-A8ED-BF512AC3612E}" type="pres">
      <dgm:prSet presAssocID="{1F01F665-F3D2-4B30-AFF7-C6BDACE59D12}" presName="root" presStyleCnt="0">
        <dgm:presLayoutVars>
          <dgm:dir/>
          <dgm:resizeHandles val="exact"/>
        </dgm:presLayoutVars>
      </dgm:prSet>
      <dgm:spPr/>
    </dgm:pt>
    <dgm:pt modelId="{761FEC58-8BD3-4BF1-9FF5-97046BE31CEE}" type="pres">
      <dgm:prSet presAssocID="{12E91611-6D38-437E-8616-F9EBC31BF330}" presName="compNode" presStyleCnt="0"/>
      <dgm:spPr/>
    </dgm:pt>
    <dgm:pt modelId="{2807BC94-A8B8-4866-BC48-97C002BCC706}" type="pres">
      <dgm:prSet presAssocID="{12E91611-6D38-437E-8616-F9EBC31BF330}" presName="bgRect" presStyleLbl="bgShp" presStyleIdx="0" presStyleCnt="3"/>
      <dgm:spPr/>
    </dgm:pt>
    <dgm:pt modelId="{20794AF7-90DF-4A75-A2FF-CF4875FC1C81}" type="pres">
      <dgm:prSet presAssocID="{12E91611-6D38-437E-8616-F9EBC31BF3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ariable"/>
        </a:ext>
      </dgm:extLst>
    </dgm:pt>
    <dgm:pt modelId="{A2F68BE0-F15F-4ADD-8FF3-00A3CF056EAE}" type="pres">
      <dgm:prSet presAssocID="{12E91611-6D38-437E-8616-F9EBC31BF330}" presName="spaceRect" presStyleCnt="0"/>
      <dgm:spPr/>
    </dgm:pt>
    <dgm:pt modelId="{2E562DFF-FD09-4FF1-AFCE-342FB6DE76FE}" type="pres">
      <dgm:prSet presAssocID="{12E91611-6D38-437E-8616-F9EBC31BF330}" presName="parTx" presStyleLbl="revTx" presStyleIdx="0" presStyleCnt="3">
        <dgm:presLayoutVars>
          <dgm:chMax val="0"/>
          <dgm:chPref val="0"/>
        </dgm:presLayoutVars>
      </dgm:prSet>
      <dgm:spPr/>
    </dgm:pt>
    <dgm:pt modelId="{662A5ACE-DCB3-453F-8DA3-8E23985A79A3}" type="pres">
      <dgm:prSet presAssocID="{13AB6473-93FA-4C20-99E8-2825A31D57DE}" presName="sibTrans" presStyleCnt="0"/>
      <dgm:spPr/>
    </dgm:pt>
    <dgm:pt modelId="{9DCCF6E4-5484-41FF-9CA1-BA0C8335048F}" type="pres">
      <dgm:prSet presAssocID="{24E3E0B9-59E9-43BD-BEEB-21B6B8E0B962}" presName="compNode" presStyleCnt="0"/>
      <dgm:spPr/>
    </dgm:pt>
    <dgm:pt modelId="{D82EB3A4-5BD2-4945-8807-CB4C187DAAAB}" type="pres">
      <dgm:prSet presAssocID="{24E3E0B9-59E9-43BD-BEEB-21B6B8E0B962}" presName="bgRect" presStyleLbl="bgShp" presStyleIdx="1" presStyleCnt="3"/>
      <dgm:spPr/>
    </dgm:pt>
    <dgm:pt modelId="{559A115A-57EE-4195-9780-1D3DC4AFA70D}" type="pres">
      <dgm:prSet presAssocID="{24E3E0B9-59E9-43BD-BEEB-21B6B8E0B9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7D7CA6D2-188C-4D90-A8DE-AE0412E3A32C}" type="pres">
      <dgm:prSet presAssocID="{24E3E0B9-59E9-43BD-BEEB-21B6B8E0B962}" presName="spaceRect" presStyleCnt="0"/>
      <dgm:spPr/>
    </dgm:pt>
    <dgm:pt modelId="{1CB0E0B7-0F7E-4E38-A4EB-3DF3FA487D5B}" type="pres">
      <dgm:prSet presAssocID="{24E3E0B9-59E9-43BD-BEEB-21B6B8E0B962}" presName="parTx" presStyleLbl="revTx" presStyleIdx="1" presStyleCnt="3">
        <dgm:presLayoutVars>
          <dgm:chMax val="0"/>
          <dgm:chPref val="0"/>
        </dgm:presLayoutVars>
      </dgm:prSet>
      <dgm:spPr/>
    </dgm:pt>
    <dgm:pt modelId="{73401AA5-2B35-47D3-A954-C6A3111ED5B3}" type="pres">
      <dgm:prSet presAssocID="{4E9C07A8-5354-4B6A-8AB5-60D6425F7DD7}" presName="sibTrans" presStyleCnt="0"/>
      <dgm:spPr/>
    </dgm:pt>
    <dgm:pt modelId="{9B2B8398-4F66-41A1-A59E-EF08DECCA0D9}" type="pres">
      <dgm:prSet presAssocID="{A331C705-07ED-4016-B892-6F269578AE87}" presName="compNode" presStyleCnt="0"/>
      <dgm:spPr/>
    </dgm:pt>
    <dgm:pt modelId="{C9FAA777-4110-409B-9872-9E96B4555A2D}" type="pres">
      <dgm:prSet presAssocID="{A331C705-07ED-4016-B892-6F269578AE87}" presName="bgRect" presStyleLbl="bgShp" presStyleIdx="2" presStyleCnt="3"/>
      <dgm:spPr/>
    </dgm:pt>
    <dgm:pt modelId="{982F41E6-A4CE-43A6-8FF9-A8CA4A87500D}" type="pres">
      <dgm:prSet presAssocID="{A331C705-07ED-4016-B892-6F269578AE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97E28965-7A8B-485E-B3EA-47DAF91071C5}" type="pres">
      <dgm:prSet presAssocID="{A331C705-07ED-4016-B892-6F269578AE87}" presName="spaceRect" presStyleCnt="0"/>
      <dgm:spPr/>
    </dgm:pt>
    <dgm:pt modelId="{C514E647-2AF2-43C0-8D48-7A6761395EC1}" type="pres">
      <dgm:prSet presAssocID="{A331C705-07ED-4016-B892-6F269578AE87}" presName="parTx" presStyleLbl="revTx" presStyleIdx="2" presStyleCnt="3">
        <dgm:presLayoutVars>
          <dgm:chMax val="0"/>
          <dgm:chPref val="0"/>
        </dgm:presLayoutVars>
      </dgm:prSet>
      <dgm:spPr/>
    </dgm:pt>
  </dgm:ptLst>
  <dgm:cxnLst>
    <dgm:cxn modelId="{14441925-9922-40A0-982E-9906845ED2F4}" type="presOf" srcId="{1F01F665-F3D2-4B30-AFF7-C6BDACE59D12}" destId="{A86370BD-F19F-43C2-A8ED-BF512AC3612E}" srcOrd="0" destOrd="0" presId="urn:microsoft.com/office/officeart/2018/2/layout/IconVerticalSolidList"/>
    <dgm:cxn modelId="{54CC3A29-47A1-4D41-80F1-488165F70AD8}" type="presOf" srcId="{24E3E0B9-59E9-43BD-BEEB-21B6B8E0B962}" destId="{1CB0E0B7-0F7E-4E38-A4EB-3DF3FA487D5B}" srcOrd="0" destOrd="0" presId="urn:microsoft.com/office/officeart/2018/2/layout/IconVerticalSolidList"/>
    <dgm:cxn modelId="{850DAA36-0257-40FC-91FF-52E8AD5E10E5}" type="presOf" srcId="{A331C705-07ED-4016-B892-6F269578AE87}" destId="{C514E647-2AF2-43C0-8D48-7A6761395EC1}" srcOrd="0" destOrd="0" presId="urn:microsoft.com/office/officeart/2018/2/layout/IconVerticalSolidList"/>
    <dgm:cxn modelId="{F11BEAB3-7F89-40B5-A1EA-34F432B20722}" type="presOf" srcId="{12E91611-6D38-437E-8616-F9EBC31BF330}" destId="{2E562DFF-FD09-4FF1-AFCE-342FB6DE76FE}" srcOrd="0" destOrd="0" presId="urn:microsoft.com/office/officeart/2018/2/layout/IconVerticalSolidList"/>
    <dgm:cxn modelId="{A97CC7DC-B803-45E2-A159-86C22A3E2A0E}" srcId="{1F01F665-F3D2-4B30-AFF7-C6BDACE59D12}" destId="{12E91611-6D38-437E-8616-F9EBC31BF330}" srcOrd="0" destOrd="0" parTransId="{5830E83F-AE72-4237-9EC0-2E0A7BB79DA6}" sibTransId="{13AB6473-93FA-4C20-99E8-2825A31D57DE}"/>
    <dgm:cxn modelId="{E13A79EC-CC73-447E-913C-6877C28ED4A1}" srcId="{1F01F665-F3D2-4B30-AFF7-C6BDACE59D12}" destId="{A331C705-07ED-4016-B892-6F269578AE87}" srcOrd="2" destOrd="0" parTransId="{5EC6746A-1841-4CFB-BF6A-FD7D4053F2D5}" sibTransId="{EE4AE142-EE1D-41FB-843D-46631A24AB3A}"/>
    <dgm:cxn modelId="{094B77F1-BBB6-47CF-9BAC-E317F768D533}" srcId="{1F01F665-F3D2-4B30-AFF7-C6BDACE59D12}" destId="{24E3E0B9-59E9-43BD-BEEB-21B6B8E0B962}" srcOrd="1" destOrd="0" parTransId="{E57B707D-BE3B-4372-94C3-EF65A0870A2C}" sibTransId="{4E9C07A8-5354-4B6A-8AB5-60D6425F7DD7}"/>
    <dgm:cxn modelId="{19B22498-0AD1-4D26-84A7-09F6DBA68669}" type="presParOf" srcId="{A86370BD-F19F-43C2-A8ED-BF512AC3612E}" destId="{761FEC58-8BD3-4BF1-9FF5-97046BE31CEE}" srcOrd="0" destOrd="0" presId="urn:microsoft.com/office/officeart/2018/2/layout/IconVerticalSolidList"/>
    <dgm:cxn modelId="{887B55CF-6C68-4B7B-92D2-A43FA9A3CAF4}" type="presParOf" srcId="{761FEC58-8BD3-4BF1-9FF5-97046BE31CEE}" destId="{2807BC94-A8B8-4866-BC48-97C002BCC706}" srcOrd="0" destOrd="0" presId="urn:microsoft.com/office/officeart/2018/2/layout/IconVerticalSolidList"/>
    <dgm:cxn modelId="{5ECE9D5C-65FC-4A96-A6AD-E797AF9DC669}" type="presParOf" srcId="{761FEC58-8BD3-4BF1-9FF5-97046BE31CEE}" destId="{20794AF7-90DF-4A75-A2FF-CF4875FC1C81}" srcOrd="1" destOrd="0" presId="urn:microsoft.com/office/officeart/2018/2/layout/IconVerticalSolidList"/>
    <dgm:cxn modelId="{F961B1E0-57BC-496D-B3CD-4255D5C848B6}" type="presParOf" srcId="{761FEC58-8BD3-4BF1-9FF5-97046BE31CEE}" destId="{A2F68BE0-F15F-4ADD-8FF3-00A3CF056EAE}" srcOrd="2" destOrd="0" presId="urn:microsoft.com/office/officeart/2018/2/layout/IconVerticalSolidList"/>
    <dgm:cxn modelId="{BEE0E261-E264-4CCD-9597-38BFEEA7F527}" type="presParOf" srcId="{761FEC58-8BD3-4BF1-9FF5-97046BE31CEE}" destId="{2E562DFF-FD09-4FF1-AFCE-342FB6DE76FE}" srcOrd="3" destOrd="0" presId="urn:microsoft.com/office/officeart/2018/2/layout/IconVerticalSolidList"/>
    <dgm:cxn modelId="{368EE933-0E4A-43B9-9ACD-CF205A7491EB}" type="presParOf" srcId="{A86370BD-F19F-43C2-A8ED-BF512AC3612E}" destId="{662A5ACE-DCB3-453F-8DA3-8E23985A79A3}" srcOrd="1" destOrd="0" presId="urn:microsoft.com/office/officeart/2018/2/layout/IconVerticalSolidList"/>
    <dgm:cxn modelId="{B484CD0E-9061-4023-8053-8D70A8F9B657}" type="presParOf" srcId="{A86370BD-F19F-43C2-A8ED-BF512AC3612E}" destId="{9DCCF6E4-5484-41FF-9CA1-BA0C8335048F}" srcOrd="2" destOrd="0" presId="urn:microsoft.com/office/officeart/2018/2/layout/IconVerticalSolidList"/>
    <dgm:cxn modelId="{41937A71-A5F4-4FF6-BC6F-B31CAF3B559B}" type="presParOf" srcId="{9DCCF6E4-5484-41FF-9CA1-BA0C8335048F}" destId="{D82EB3A4-5BD2-4945-8807-CB4C187DAAAB}" srcOrd="0" destOrd="0" presId="urn:microsoft.com/office/officeart/2018/2/layout/IconVerticalSolidList"/>
    <dgm:cxn modelId="{301B1CBA-8DA3-4CE6-8811-D8E7B30E3E6F}" type="presParOf" srcId="{9DCCF6E4-5484-41FF-9CA1-BA0C8335048F}" destId="{559A115A-57EE-4195-9780-1D3DC4AFA70D}" srcOrd="1" destOrd="0" presId="urn:microsoft.com/office/officeart/2018/2/layout/IconVerticalSolidList"/>
    <dgm:cxn modelId="{436DB989-9A65-411F-B9AB-E2E580811E0E}" type="presParOf" srcId="{9DCCF6E4-5484-41FF-9CA1-BA0C8335048F}" destId="{7D7CA6D2-188C-4D90-A8DE-AE0412E3A32C}" srcOrd="2" destOrd="0" presId="urn:microsoft.com/office/officeart/2018/2/layout/IconVerticalSolidList"/>
    <dgm:cxn modelId="{3323B125-913F-4824-A4BC-0C7689A6FB32}" type="presParOf" srcId="{9DCCF6E4-5484-41FF-9CA1-BA0C8335048F}" destId="{1CB0E0B7-0F7E-4E38-A4EB-3DF3FA487D5B}" srcOrd="3" destOrd="0" presId="urn:microsoft.com/office/officeart/2018/2/layout/IconVerticalSolidList"/>
    <dgm:cxn modelId="{55A0CBCF-7D17-4D98-892F-421D811BA38F}" type="presParOf" srcId="{A86370BD-F19F-43C2-A8ED-BF512AC3612E}" destId="{73401AA5-2B35-47D3-A954-C6A3111ED5B3}" srcOrd="3" destOrd="0" presId="urn:microsoft.com/office/officeart/2018/2/layout/IconVerticalSolidList"/>
    <dgm:cxn modelId="{1CEEEB0E-605A-4450-B121-BE152DC79C9F}" type="presParOf" srcId="{A86370BD-F19F-43C2-A8ED-BF512AC3612E}" destId="{9B2B8398-4F66-41A1-A59E-EF08DECCA0D9}" srcOrd="4" destOrd="0" presId="urn:microsoft.com/office/officeart/2018/2/layout/IconVerticalSolidList"/>
    <dgm:cxn modelId="{C8D13CB4-6B45-4DFB-91A6-7BB2D198C84D}" type="presParOf" srcId="{9B2B8398-4F66-41A1-A59E-EF08DECCA0D9}" destId="{C9FAA777-4110-409B-9872-9E96B4555A2D}" srcOrd="0" destOrd="0" presId="urn:microsoft.com/office/officeart/2018/2/layout/IconVerticalSolidList"/>
    <dgm:cxn modelId="{C548C34F-44C4-4535-9E3D-AC04DC540AAE}" type="presParOf" srcId="{9B2B8398-4F66-41A1-A59E-EF08DECCA0D9}" destId="{982F41E6-A4CE-43A6-8FF9-A8CA4A87500D}" srcOrd="1" destOrd="0" presId="urn:microsoft.com/office/officeart/2018/2/layout/IconVerticalSolidList"/>
    <dgm:cxn modelId="{D5E1BCAB-4C3B-4464-97BF-767A3C9A222A}" type="presParOf" srcId="{9B2B8398-4F66-41A1-A59E-EF08DECCA0D9}" destId="{97E28965-7A8B-485E-B3EA-47DAF91071C5}" srcOrd="2" destOrd="0" presId="urn:microsoft.com/office/officeart/2018/2/layout/IconVerticalSolidList"/>
    <dgm:cxn modelId="{0E0A11F8-136A-4ABF-9918-B5F3599305EB}" type="presParOf" srcId="{9B2B8398-4F66-41A1-A59E-EF08DECCA0D9}" destId="{C514E647-2AF2-43C0-8D48-7A6761395E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55D3CC-57F8-4B42-B6EF-83036322EA6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B9F16C67-A6D9-4D26-860F-6250F2CABD9E}">
      <dgm:prSet phldrT="[Text]"/>
      <dgm:spPr/>
      <dgm:t>
        <a:bodyPr/>
        <a:lstStyle/>
        <a:p>
          <a:r>
            <a:rPr lang="en-US"/>
            <a:t>Use VectorAssembler and pyspark.ml.feature libraries in PySpark</a:t>
          </a:r>
        </a:p>
      </dgm:t>
    </dgm:pt>
    <dgm:pt modelId="{A482D074-A9E6-4CBC-9D19-2A0FA6B1D6EB}" type="parTrans" cxnId="{D48C8EAA-F8CF-464B-91FC-89655125F0F6}">
      <dgm:prSet/>
      <dgm:spPr/>
      <dgm:t>
        <a:bodyPr/>
        <a:lstStyle/>
        <a:p>
          <a:endParaRPr lang="en-US"/>
        </a:p>
      </dgm:t>
    </dgm:pt>
    <dgm:pt modelId="{70E1BAF9-067E-4D6A-BD7A-F1A3911BBC5B}" type="sibTrans" cxnId="{D48C8EAA-F8CF-464B-91FC-89655125F0F6}">
      <dgm:prSet/>
      <dgm:spPr/>
      <dgm:t>
        <a:bodyPr/>
        <a:lstStyle/>
        <a:p>
          <a:endParaRPr lang="en-US"/>
        </a:p>
      </dgm:t>
    </dgm:pt>
    <dgm:pt modelId="{48B4B82B-918F-4141-A15D-2B5E30D722FD}">
      <dgm:prSet phldrT="[Text]"/>
      <dgm:spPr/>
      <dgm:t>
        <a:bodyPr/>
        <a:lstStyle/>
        <a:p>
          <a:r>
            <a:rPr lang="en-US"/>
            <a:t>Scale features using StandardScaler -&gt; Variables have different units</a:t>
          </a:r>
        </a:p>
      </dgm:t>
    </dgm:pt>
    <dgm:pt modelId="{2EBB1653-F2B3-44FB-B7A0-BC969196627B}" type="parTrans" cxnId="{1C8CBC7E-5AC4-4458-8C32-D32E9CEBC634}">
      <dgm:prSet/>
      <dgm:spPr/>
      <dgm:t>
        <a:bodyPr/>
        <a:lstStyle/>
        <a:p>
          <a:endParaRPr lang="en-US"/>
        </a:p>
      </dgm:t>
    </dgm:pt>
    <dgm:pt modelId="{BCAE5D25-7062-44AF-AFB7-F18ED4D1526A}" type="sibTrans" cxnId="{1C8CBC7E-5AC4-4458-8C32-D32E9CEBC634}">
      <dgm:prSet/>
      <dgm:spPr/>
      <dgm:t>
        <a:bodyPr/>
        <a:lstStyle/>
        <a:p>
          <a:endParaRPr lang="en-US"/>
        </a:p>
      </dgm:t>
    </dgm:pt>
    <dgm:pt modelId="{62623F25-8500-403B-9F96-ABB0D01C8F65}">
      <dgm:prSet phldrT="[Text]"/>
      <dgm:spPr/>
      <dgm:t>
        <a:bodyPr/>
        <a:lstStyle/>
        <a:p>
          <a:r>
            <a:rPr lang="en-US"/>
            <a:t>Normalize variables (center around mean)</a:t>
          </a:r>
        </a:p>
      </dgm:t>
    </dgm:pt>
    <dgm:pt modelId="{EA764D70-834B-4E3C-A6EA-40805C1A4F9F}" type="parTrans" cxnId="{F5F10653-4852-4933-A191-BEAC4E81C4B3}">
      <dgm:prSet/>
      <dgm:spPr/>
      <dgm:t>
        <a:bodyPr/>
        <a:lstStyle/>
        <a:p>
          <a:endParaRPr lang="en-US"/>
        </a:p>
      </dgm:t>
    </dgm:pt>
    <dgm:pt modelId="{E7AE083E-E352-46D0-81C9-23E27DECAECB}" type="sibTrans" cxnId="{F5F10653-4852-4933-A191-BEAC4E81C4B3}">
      <dgm:prSet/>
      <dgm:spPr/>
      <dgm:t>
        <a:bodyPr/>
        <a:lstStyle/>
        <a:p>
          <a:endParaRPr lang="en-US"/>
        </a:p>
      </dgm:t>
    </dgm:pt>
    <dgm:pt modelId="{46A31701-034E-4CA4-98C4-512170EE7362}">
      <dgm:prSet phldrT="[Text]"/>
      <dgm:spPr/>
      <dgm:t>
        <a:bodyPr/>
        <a:lstStyle/>
        <a:p>
          <a:r>
            <a:rPr lang="en-US"/>
            <a:t>Choose number of Components</a:t>
          </a:r>
        </a:p>
      </dgm:t>
    </dgm:pt>
    <dgm:pt modelId="{E5D98384-BE5A-400D-9203-DA8F0EA4A373}" type="parTrans" cxnId="{8146828D-B216-47BA-8769-4551B0F02B99}">
      <dgm:prSet/>
      <dgm:spPr/>
      <dgm:t>
        <a:bodyPr/>
        <a:lstStyle/>
        <a:p>
          <a:endParaRPr lang="en-US"/>
        </a:p>
      </dgm:t>
    </dgm:pt>
    <dgm:pt modelId="{148D77BC-F6F9-41B0-8D84-3D1366734F0F}" type="sibTrans" cxnId="{8146828D-B216-47BA-8769-4551B0F02B99}">
      <dgm:prSet/>
      <dgm:spPr/>
      <dgm:t>
        <a:bodyPr/>
        <a:lstStyle/>
        <a:p>
          <a:endParaRPr lang="en-US"/>
        </a:p>
      </dgm:t>
    </dgm:pt>
    <dgm:pt modelId="{E438E2C1-EF0C-4993-A54F-A0094E8E720A}">
      <dgm:prSet phldrT="[Text]"/>
      <dgm:spPr/>
      <dgm:t>
        <a:bodyPr/>
        <a:lstStyle/>
        <a:p>
          <a:r>
            <a:rPr lang="en-US"/>
            <a:t>Apply PCA</a:t>
          </a:r>
        </a:p>
      </dgm:t>
    </dgm:pt>
    <dgm:pt modelId="{F350EE1B-FA48-40BE-A9EA-C379E163388B}" type="parTrans" cxnId="{008BE06A-B810-492F-BF63-E648FB98D1EB}">
      <dgm:prSet/>
      <dgm:spPr/>
      <dgm:t>
        <a:bodyPr/>
        <a:lstStyle/>
        <a:p>
          <a:endParaRPr lang="en-US"/>
        </a:p>
      </dgm:t>
    </dgm:pt>
    <dgm:pt modelId="{A62B6D27-E6C7-4E95-8D29-8A19733425C1}" type="sibTrans" cxnId="{008BE06A-B810-492F-BF63-E648FB98D1EB}">
      <dgm:prSet/>
      <dgm:spPr/>
      <dgm:t>
        <a:bodyPr/>
        <a:lstStyle/>
        <a:p>
          <a:endParaRPr lang="en-US"/>
        </a:p>
      </dgm:t>
    </dgm:pt>
    <dgm:pt modelId="{CAE0D4EC-6404-457B-B509-6893C4EA2949}" type="pres">
      <dgm:prSet presAssocID="{7855D3CC-57F8-4B42-B6EF-83036322EA60}" presName="outerComposite" presStyleCnt="0">
        <dgm:presLayoutVars>
          <dgm:chMax val="5"/>
          <dgm:dir/>
          <dgm:resizeHandles val="exact"/>
        </dgm:presLayoutVars>
      </dgm:prSet>
      <dgm:spPr/>
    </dgm:pt>
    <dgm:pt modelId="{3FEDB76D-BBBA-43AA-BE22-378E1318FF98}" type="pres">
      <dgm:prSet presAssocID="{7855D3CC-57F8-4B42-B6EF-83036322EA60}" presName="dummyMaxCanvas" presStyleCnt="0">
        <dgm:presLayoutVars/>
      </dgm:prSet>
      <dgm:spPr/>
    </dgm:pt>
    <dgm:pt modelId="{9B7366CE-0DBE-440E-A927-FE937BF4A08C}" type="pres">
      <dgm:prSet presAssocID="{7855D3CC-57F8-4B42-B6EF-83036322EA60}" presName="FiveNodes_1" presStyleLbl="node1" presStyleIdx="0" presStyleCnt="5">
        <dgm:presLayoutVars>
          <dgm:bulletEnabled val="1"/>
        </dgm:presLayoutVars>
      </dgm:prSet>
      <dgm:spPr/>
    </dgm:pt>
    <dgm:pt modelId="{1484FCBD-F007-44DB-BC9B-B6A2E9EBE3EC}" type="pres">
      <dgm:prSet presAssocID="{7855D3CC-57F8-4B42-B6EF-83036322EA60}" presName="FiveNodes_2" presStyleLbl="node1" presStyleIdx="1" presStyleCnt="5">
        <dgm:presLayoutVars>
          <dgm:bulletEnabled val="1"/>
        </dgm:presLayoutVars>
      </dgm:prSet>
      <dgm:spPr/>
    </dgm:pt>
    <dgm:pt modelId="{58E93E2A-230F-4119-85C3-0C7234F16FEC}" type="pres">
      <dgm:prSet presAssocID="{7855D3CC-57F8-4B42-B6EF-83036322EA60}" presName="FiveNodes_3" presStyleLbl="node1" presStyleIdx="2" presStyleCnt="5">
        <dgm:presLayoutVars>
          <dgm:bulletEnabled val="1"/>
        </dgm:presLayoutVars>
      </dgm:prSet>
      <dgm:spPr/>
    </dgm:pt>
    <dgm:pt modelId="{CE0B245C-BEB3-41FB-8854-064DA673EC99}" type="pres">
      <dgm:prSet presAssocID="{7855D3CC-57F8-4B42-B6EF-83036322EA60}" presName="FiveNodes_4" presStyleLbl="node1" presStyleIdx="3" presStyleCnt="5">
        <dgm:presLayoutVars>
          <dgm:bulletEnabled val="1"/>
        </dgm:presLayoutVars>
      </dgm:prSet>
      <dgm:spPr/>
    </dgm:pt>
    <dgm:pt modelId="{0F700E02-D0FA-4F3E-8E83-2B6CA0B99268}" type="pres">
      <dgm:prSet presAssocID="{7855D3CC-57F8-4B42-B6EF-83036322EA60}" presName="FiveNodes_5" presStyleLbl="node1" presStyleIdx="4" presStyleCnt="5">
        <dgm:presLayoutVars>
          <dgm:bulletEnabled val="1"/>
        </dgm:presLayoutVars>
      </dgm:prSet>
      <dgm:spPr/>
    </dgm:pt>
    <dgm:pt modelId="{157C64C5-9B59-445C-B974-7825F16D911B}" type="pres">
      <dgm:prSet presAssocID="{7855D3CC-57F8-4B42-B6EF-83036322EA60}" presName="FiveConn_1-2" presStyleLbl="fgAccFollowNode1" presStyleIdx="0" presStyleCnt="4">
        <dgm:presLayoutVars>
          <dgm:bulletEnabled val="1"/>
        </dgm:presLayoutVars>
      </dgm:prSet>
      <dgm:spPr/>
    </dgm:pt>
    <dgm:pt modelId="{0735A83A-C5AA-4CD3-A419-1D5D1A67EB65}" type="pres">
      <dgm:prSet presAssocID="{7855D3CC-57F8-4B42-B6EF-83036322EA60}" presName="FiveConn_2-3" presStyleLbl="fgAccFollowNode1" presStyleIdx="1" presStyleCnt="4">
        <dgm:presLayoutVars>
          <dgm:bulletEnabled val="1"/>
        </dgm:presLayoutVars>
      </dgm:prSet>
      <dgm:spPr/>
    </dgm:pt>
    <dgm:pt modelId="{10E71489-457F-469F-98A7-48B65E720FD3}" type="pres">
      <dgm:prSet presAssocID="{7855D3CC-57F8-4B42-B6EF-83036322EA60}" presName="FiveConn_3-4" presStyleLbl="fgAccFollowNode1" presStyleIdx="2" presStyleCnt="4">
        <dgm:presLayoutVars>
          <dgm:bulletEnabled val="1"/>
        </dgm:presLayoutVars>
      </dgm:prSet>
      <dgm:spPr/>
    </dgm:pt>
    <dgm:pt modelId="{FFEF2EDA-30BF-4DE0-BECF-8C08C4E20E61}" type="pres">
      <dgm:prSet presAssocID="{7855D3CC-57F8-4B42-B6EF-83036322EA60}" presName="FiveConn_4-5" presStyleLbl="fgAccFollowNode1" presStyleIdx="3" presStyleCnt="4">
        <dgm:presLayoutVars>
          <dgm:bulletEnabled val="1"/>
        </dgm:presLayoutVars>
      </dgm:prSet>
      <dgm:spPr/>
    </dgm:pt>
    <dgm:pt modelId="{813B247F-ED7A-47C6-AE7B-FB55788DFB21}" type="pres">
      <dgm:prSet presAssocID="{7855D3CC-57F8-4B42-B6EF-83036322EA60}" presName="FiveNodes_1_text" presStyleLbl="node1" presStyleIdx="4" presStyleCnt="5">
        <dgm:presLayoutVars>
          <dgm:bulletEnabled val="1"/>
        </dgm:presLayoutVars>
      </dgm:prSet>
      <dgm:spPr/>
    </dgm:pt>
    <dgm:pt modelId="{B058954C-95E2-4BB7-B8EF-5FCEEF1C76F2}" type="pres">
      <dgm:prSet presAssocID="{7855D3CC-57F8-4B42-B6EF-83036322EA60}" presName="FiveNodes_2_text" presStyleLbl="node1" presStyleIdx="4" presStyleCnt="5">
        <dgm:presLayoutVars>
          <dgm:bulletEnabled val="1"/>
        </dgm:presLayoutVars>
      </dgm:prSet>
      <dgm:spPr/>
    </dgm:pt>
    <dgm:pt modelId="{EB1C60A6-4639-41CC-AD1D-1A49914F68E5}" type="pres">
      <dgm:prSet presAssocID="{7855D3CC-57F8-4B42-B6EF-83036322EA60}" presName="FiveNodes_3_text" presStyleLbl="node1" presStyleIdx="4" presStyleCnt="5">
        <dgm:presLayoutVars>
          <dgm:bulletEnabled val="1"/>
        </dgm:presLayoutVars>
      </dgm:prSet>
      <dgm:spPr/>
    </dgm:pt>
    <dgm:pt modelId="{9AD802DD-65C6-4D9E-A1AC-A5564102EA2E}" type="pres">
      <dgm:prSet presAssocID="{7855D3CC-57F8-4B42-B6EF-83036322EA60}" presName="FiveNodes_4_text" presStyleLbl="node1" presStyleIdx="4" presStyleCnt="5">
        <dgm:presLayoutVars>
          <dgm:bulletEnabled val="1"/>
        </dgm:presLayoutVars>
      </dgm:prSet>
      <dgm:spPr/>
    </dgm:pt>
    <dgm:pt modelId="{4A17B947-6062-45BC-AE4B-CB6460847AE1}" type="pres">
      <dgm:prSet presAssocID="{7855D3CC-57F8-4B42-B6EF-83036322EA60}" presName="FiveNodes_5_text" presStyleLbl="node1" presStyleIdx="4" presStyleCnt="5">
        <dgm:presLayoutVars>
          <dgm:bulletEnabled val="1"/>
        </dgm:presLayoutVars>
      </dgm:prSet>
      <dgm:spPr/>
    </dgm:pt>
  </dgm:ptLst>
  <dgm:cxnLst>
    <dgm:cxn modelId="{0BE5930B-6FEF-4B0B-A5A2-235A54144CB5}" type="presOf" srcId="{46A31701-034E-4CA4-98C4-512170EE7362}" destId="{CE0B245C-BEB3-41FB-8854-064DA673EC99}" srcOrd="0" destOrd="0" presId="urn:microsoft.com/office/officeart/2005/8/layout/vProcess5"/>
    <dgm:cxn modelId="{40E28812-FB2A-4596-B9A8-167E12DBDFB0}" type="presOf" srcId="{62623F25-8500-403B-9F96-ABB0D01C8F65}" destId="{58E93E2A-230F-4119-85C3-0C7234F16FEC}" srcOrd="0" destOrd="0" presId="urn:microsoft.com/office/officeart/2005/8/layout/vProcess5"/>
    <dgm:cxn modelId="{21A75569-3618-4B1A-A540-71B64FDEFA1D}" type="presOf" srcId="{B9F16C67-A6D9-4D26-860F-6250F2CABD9E}" destId="{813B247F-ED7A-47C6-AE7B-FB55788DFB21}" srcOrd="1" destOrd="0" presId="urn:microsoft.com/office/officeart/2005/8/layout/vProcess5"/>
    <dgm:cxn modelId="{F411CC49-2BEA-4360-9FAA-0F2ABBBE3EF7}" type="presOf" srcId="{46A31701-034E-4CA4-98C4-512170EE7362}" destId="{9AD802DD-65C6-4D9E-A1AC-A5564102EA2E}" srcOrd="1" destOrd="0" presId="urn:microsoft.com/office/officeart/2005/8/layout/vProcess5"/>
    <dgm:cxn modelId="{008BE06A-B810-492F-BF63-E648FB98D1EB}" srcId="{7855D3CC-57F8-4B42-B6EF-83036322EA60}" destId="{E438E2C1-EF0C-4993-A54F-A0094E8E720A}" srcOrd="4" destOrd="0" parTransId="{F350EE1B-FA48-40BE-A9EA-C379E163388B}" sibTransId="{A62B6D27-E6C7-4E95-8D29-8A19733425C1}"/>
    <dgm:cxn modelId="{F5F10653-4852-4933-A191-BEAC4E81C4B3}" srcId="{7855D3CC-57F8-4B42-B6EF-83036322EA60}" destId="{62623F25-8500-403B-9F96-ABB0D01C8F65}" srcOrd="2" destOrd="0" parTransId="{EA764D70-834B-4E3C-A6EA-40805C1A4F9F}" sibTransId="{E7AE083E-E352-46D0-81C9-23E27DECAECB}"/>
    <dgm:cxn modelId="{1C8CBC7E-5AC4-4458-8C32-D32E9CEBC634}" srcId="{7855D3CC-57F8-4B42-B6EF-83036322EA60}" destId="{48B4B82B-918F-4141-A15D-2B5E30D722FD}" srcOrd="1" destOrd="0" parTransId="{2EBB1653-F2B3-44FB-B7A0-BC969196627B}" sibTransId="{BCAE5D25-7062-44AF-AFB7-F18ED4D1526A}"/>
    <dgm:cxn modelId="{4B832180-A42A-41F3-B39B-86E2F7AC7287}" type="presOf" srcId="{E7AE083E-E352-46D0-81C9-23E27DECAECB}" destId="{10E71489-457F-469F-98A7-48B65E720FD3}" srcOrd="0" destOrd="0" presId="urn:microsoft.com/office/officeart/2005/8/layout/vProcess5"/>
    <dgm:cxn modelId="{8146828D-B216-47BA-8769-4551B0F02B99}" srcId="{7855D3CC-57F8-4B42-B6EF-83036322EA60}" destId="{46A31701-034E-4CA4-98C4-512170EE7362}" srcOrd="3" destOrd="0" parTransId="{E5D98384-BE5A-400D-9203-DA8F0EA4A373}" sibTransId="{148D77BC-F6F9-41B0-8D84-3D1366734F0F}"/>
    <dgm:cxn modelId="{5DFC0697-5D40-48BA-AAA9-52C20F2B1F71}" type="presOf" srcId="{70E1BAF9-067E-4D6A-BD7A-F1A3911BBC5B}" destId="{157C64C5-9B59-445C-B974-7825F16D911B}" srcOrd="0" destOrd="0" presId="urn:microsoft.com/office/officeart/2005/8/layout/vProcess5"/>
    <dgm:cxn modelId="{17DAEAA1-8587-4462-9360-DE6644776191}" type="presOf" srcId="{62623F25-8500-403B-9F96-ABB0D01C8F65}" destId="{EB1C60A6-4639-41CC-AD1D-1A49914F68E5}" srcOrd="1" destOrd="0" presId="urn:microsoft.com/office/officeart/2005/8/layout/vProcess5"/>
    <dgm:cxn modelId="{D48C8EAA-F8CF-464B-91FC-89655125F0F6}" srcId="{7855D3CC-57F8-4B42-B6EF-83036322EA60}" destId="{B9F16C67-A6D9-4D26-860F-6250F2CABD9E}" srcOrd="0" destOrd="0" parTransId="{A482D074-A9E6-4CBC-9D19-2A0FA6B1D6EB}" sibTransId="{70E1BAF9-067E-4D6A-BD7A-F1A3911BBC5B}"/>
    <dgm:cxn modelId="{20E53BAF-6B98-4593-B511-4355D267CBAB}" type="presOf" srcId="{BCAE5D25-7062-44AF-AFB7-F18ED4D1526A}" destId="{0735A83A-C5AA-4CD3-A419-1D5D1A67EB65}" srcOrd="0" destOrd="0" presId="urn:microsoft.com/office/officeart/2005/8/layout/vProcess5"/>
    <dgm:cxn modelId="{7E9FD6B0-B10D-4B90-B883-4669597E7D0E}" type="presOf" srcId="{48B4B82B-918F-4141-A15D-2B5E30D722FD}" destId="{B058954C-95E2-4BB7-B8EF-5FCEEF1C76F2}" srcOrd="1" destOrd="0" presId="urn:microsoft.com/office/officeart/2005/8/layout/vProcess5"/>
    <dgm:cxn modelId="{2ECDEAC1-5E34-4F04-9A29-60C133F023FD}" type="presOf" srcId="{7855D3CC-57F8-4B42-B6EF-83036322EA60}" destId="{CAE0D4EC-6404-457B-B509-6893C4EA2949}" srcOrd="0" destOrd="0" presId="urn:microsoft.com/office/officeart/2005/8/layout/vProcess5"/>
    <dgm:cxn modelId="{0CB1F4CF-1C39-40E2-9149-5AB7DAB88B82}" type="presOf" srcId="{E438E2C1-EF0C-4993-A54F-A0094E8E720A}" destId="{4A17B947-6062-45BC-AE4B-CB6460847AE1}" srcOrd="1" destOrd="0" presId="urn:microsoft.com/office/officeart/2005/8/layout/vProcess5"/>
    <dgm:cxn modelId="{6E8752D3-F85B-451A-B736-482B86FF51C9}" type="presOf" srcId="{B9F16C67-A6D9-4D26-860F-6250F2CABD9E}" destId="{9B7366CE-0DBE-440E-A927-FE937BF4A08C}" srcOrd="0" destOrd="0" presId="urn:microsoft.com/office/officeart/2005/8/layout/vProcess5"/>
    <dgm:cxn modelId="{AB2207DB-5C26-4D69-8806-1CDEE53F22D2}" type="presOf" srcId="{E438E2C1-EF0C-4993-A54F-A0094E8E720A}" destId="{0F700E02-D0FA-4F3E-8E83-2B6CA0B99268}" srcOrd="0" destOrd="0" presId="urn:microsoft.com/office/officeart/2005/8/layout/vProcess5"/>
    <dgm:cxn modelId="{452AF1EC-A3BA-4520-ACDB-E25EFACBCD1E}" type="presOf" srcId="{48B4B82B-918F-4141-A15D-2B5E30D722FD}" destId="{1484FCBD-F007-44DB-BC9B-B6A2E9EBE3EC}" srcOrd="0" destOrd="0" presId="urn:microsoft.com/office/officeart/2005/8/layout/vProcess5"/>
    <dgm:cxn modelId="{15D415FB-9CD9-4819-B25C-A88E7E8D8126}" type="presOf" srcId="{148D77BC-F6F9-41B0-8D84-3D1366734F0F}" destId="{FFEF2EDA-30BF-4DE0-BECF-8C08C4E20E61}" srcOrd="0" destOrd="0" presId="urn:microsoft.com/office/officeart/2005/8/layout/vProcess5"/>
    <dgm:cxn modelId="{70D898D2-7FFD-4A38-9880-CA1B71962B15}" type="presParOf" srcId="{CAE0D4EC-6404-457B-B509-6893C4EA2949}" destId="{3FEDB76D-BBBA-43AA-BE22-378E1318FF98}" srcOrd="0" destOrd="0" presId="urn:microsoft.com/office/officeart/2005/8/layout/vProcess5"/>
    <dgm:cxn modelId="{4D118E65-7919-4562-8F13-9CEE17E4DAE1}" type="presParOf" srcId="{CAE0D4EC-6404-457B-B509-6893C4EA2949}" destId="{9B7366CE-0DBE-440E-A927-FE937BF4A08C}" srcOrd="1" destOrd="0" presId="urn:microsoft.com/office/officeart/2005/8/layout/vProcess5"/>
    <dgm:cxn modelId="{C922B0B5-BA9A-4948-B410-7623C6949577}" type="presParOf" srcId="{CAE0D4EC-6404-457B-B509-6893C4EA2949}" destId="{1484FCBD-F007-44DB-BC9B-B6A2E9EBE3EC}" srcOrd="2" destOrd="0" presId="urn:microsoft.com/office/officeart/2005/8/layout/vProcess5"/>
    <dgm:cxn modelId="{3393FDA4-EA6C-405C-A6FE-0A1C03BB5D69}" type="presParOf" srcId="{CAE0D4EC-6404-457B-B509-6893C4EA2949}" destId="{58E93E2A-230F-4119-85C3-0C7234F16FEC}" srcOrd="3" destOrd="0" presId="urn:microsoft.com/office/officeart/2005/8/layout/vProcess5"/>
    <dgm:cxn modelId="{FD051DCA-77D9-42C3-AD66-762CD9DF61A5}" type="presParOf" srcId="{CAE0D4EC-6404-457B-B509-6893C4EA2949}" destId="{CE0B245C-BEB3-41FB-8854-064DA673EC99}" srcOrd="4" destOrd="0" presId="urn:microsoft.com/office/officeart/2005/8/layout/vProcess5"/>
    <dgm:cxn modelId="{E4F92612-BC22-4F63-83C9-DE4165210135}" type="presParOf" srcId="{CAE0D4EC-6404-457B-B509-6893C4EA2949}" destId="{0F700E02-D0FA-4F3E-8E83-2B6CA0B99268}" srcOrd="5" destOrd="0" presId="urn:microsoft.com/office/officeart/2005/8/layout/vProcess5"/>
    <dgm:cxn modelId="{A6F19979-9890-4504-8558-69EF3F943D86}" type="presParOf" srcId="{CAE0D4EC-6404-457B-B509-6893C4EA2949}" destId="{157C64C5-9B59-445C-B974-7825F16D911B}" srcOrd="6" destOrd="0" presId="urn:microsoft.com/office/officeart/2005/8/layout/vProcess5"/>
    <dgm:cxn modelId="{D69C19A7-D027-44C8-8479-BF7DEC71E2FB}" type="presParOf" srcId="{CAE0D4EC-6404-457B-B509-6893C4EA2949}" destId="{0735A83A-C5AA-4CD3-A419-1D5D1A67EB65}" srcOrd="7" destOrd="0" presId="urn:microsoft.com/office/officeart/2005/8/layout/vProcess5"/>
    <dgm:cxn modelId="{47807663-4CCF-4C0E-9D9B-68DE0E23FC5F}" type="presParOf" srcId="{CAE0D4EC-6404-457B-B509-6893C4EA2949}" destId="{10E71489-457F-469F-98A7-48B65E720FD3}" srcOrd="8" destOrd="0" presId="urn:microsoft.com/office/officeart/2005/8/layout/vProcess5"/>
    <dgm:cxn modelId="{E848D18D-4196-4C0A-8FF1-68B91AE2883F}" type="presParOf" srcId="{CAE0D4EC-6404-457B-B509-6893C4EA2949}" destId="{FFEF2EDA-30BF-4DE0-BECF-8C08C4E20E61}" srcOrd="9" destOrd="0" presId="urn:microsoft.com/office/officeart/2005/8/layout/vProcess5"/>
    <dgm:cxn modelId="{69996A5C-4073-4450-A1B4-70A7781F567C}" type="presParOf" srcId="{CAE0D4EC-6404-457B-B509-6893C4EA2949}" destId="{813B247F-ED7A-47C6-AE7B-FB55788DFB21}" srcOrd="10" destOrd="0" presId="urn:microsoft.com/office/officeart/2005/8/layout/vProcess5"/>
    <dgm:cxn modelId="{40EB8ADF-49CA-402D-803D-4EB313596E2D}" type="presParOf" srcId="{CAE0D4EC-6404-457B-B509-6893C4EA2949}" destId="{B058954C-95E2-4BB7-B8EF-5FCEEF1C76F2}" srcOrd="11" destOrd="0" presId="urn:microsoft.com/office/officeart/2005/8/layout/vProcess5"/>
    <dgm:cxn modelId="{A45F2728-2C3F-46A9-9C74-31E0929F48E9}" type="presParOf" srcId="{CAE0D4EC-6404-457B-B509-6893C4EA2949}" destId="{EB1C60A6-4639-41CC-AD1D-1A49914F68E5}" srcOrd="12" destOrd="0" presId="urn:microsoft.com/office/officeart/2005/8/layout/vProcess5"/>
    <dgm:cxn modelId="{6EE3C8E7-4EB3-41E2-9463-ED67001E822A}" type="presParOf" srcId="{CAE0D4EC-6404-457B-B509-6893C4EA2949}" destId="{9AD802DD-65C6-4D9E-A1AC-A5564102EA2E}" srcOrd="13" destOrd="0" presId="urn:microsoft.com/office/officeart/2005/8/layout/vProcess5"/>
    <dgm:cxn modelId="{547AFC2E-DACD-4823-822D-FB819FB77AFF}" type="presParOf" srcId="{CAE0D4EC-6404-457B-B509-6893C4EA2949}" destId="{4A17B947-6062-45BC-AE4B-CB6460847AE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188FD-0B11-4DA6-86E4-0E8BE1250695}">
      <dsp:nvSpPr>
        <dsp:cNvPr id="0" name=""/>
        <dsp:cNvSpPr/>
      </dsp:nvSpPr>
      <dsp:spPr>
        <a:xfrm>
          <a:off x="0" y="325"/>
          <a:ext cx="11029950" cy="4486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6888F-A1F1-4165-98C6-39E94C565366}">
      <dsp:nvSpPr>
        <dsp:cNvPr id="0" name=""/>
        <dsp:cNvSpPr/>
      </dsp:nvSpPr>
      <dsp:spPr>
        <a:xfrm>
          <a:off x="135720" y="101274"/>
          <a:ext cx="246764" cy="246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AB36B7-BC55-4F07-9F4E-AE69D0E8A65B}">
      <dsp:nvSpPr>
        <dsp:cNvPr id="0" name=""/>
        <dsp:cNvSpPr/>
      </dsp:nvSpPr>
      <dsp:spPr>
        <a:xfrm>
          <a:off x="518204" y="325"/>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Introduction &amp; Installation</a:t>
          </a:r>
        </a:p>
      </dsp:txBody>
      <dsp:txXfrm>
        <a:off x="518204" y="325"/>
        <a:ext cx="10511745" cy="448662"/>
      </dsp:txXfrm>
    </dsp:sp>
    <dsp:sp modelId="{11D10491-9444-4CF9-A8ED-9A14BE05FF1B}">
      <dsp:nvSpPr>
        <dsp:cNvPr id="0" name=""/>
        <dsp:cNvSpPr/>
      </dsp:nvSpPr>
      <dsp:spPr>
        <a:xfrm>
          <a:off x="0" y="561153"/>
          <a:ext cx="11029950" cy="4486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2E189-5B50-4F45-8B52-5400B3CF5C8E}">
      <dsp:nvSpPr>
        <dsp:cNvPr id="0" name=""/>
        <dsp:cNvSpPr/>
      </dsp:nvSpPr>
      <dsp:spPr>
        <a:xfrm>
          <a:off x="135720" y="662102"/>
          <a:ext cx="246764" cy="246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8464AA-7520-468B-8F68-13F0DB943193}">
      <dsp:nvSpPr>
        <dsp:cNvPr id="0" name=""/>
        <dsp:cNvSpPr/>
      </dsp:nvSpPr>
      <dsp:spPr>
        <a:xfrm>
          <a:off x="518204" y="561153"/>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Data Pre-Processing</a:t>
          </a:r>
        </a:p>
      </dsp:txBody>
      <dsp:txXfrm>
        <a:off x="518204" y="561153"/>
        <a:ext cx="10511745" cy="448662"/>
      </dsp:txXfrm>
    </dsp:sp>
    <dsp:sp modelId="{B7122687-51C9-4C5B-B1BE-910C5D413410}">
      <dsp:nvSpPr>
        <dsp:cNvPr id="0" name=""/>
        <dsp:cNvSpPr/>
      </dsp:nvSpPr>
      <dsp:spPr>
        <a:xfrm>
          <a:off x="0" y="1121981"/>
          <a:ext cx="11029950" cy="4486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56B89-CC60-4672-A2AB-19C94196A84A}">
      <dsp:nvSpPr>
        <dsp:cNvPr id="0" name=""/>
        <dsp:cNvSpPr/>
      </dsp:nvSpPr>
      <dsp:spPr>
        <a:xfrm>
          <a:off x="135720" y="1222930"/>
          <a:ext cx="246764" cy="246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5C9A0A-5D02-4D79-A530-BEB26FC18EB3}">
      <dsp:nvSpPr>
        <dsp:cNvPr id="0" name=""/>
        <dsp:cNvSpPr/>
      </dsp:nvSpPr>
      <dsp:spPr>
        <a:xfrm>
          <a:off x="518204" y="1121981"/>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EDA</a:t>
          </a:r>
        </a:p>
      </dsp:txBody>
      <dsp:txXfrm>
        <a:off x="518204" y="1121981"/>
        <a:ext cx="10511745" cy="448662"/>
      </dsp:txXfrm>
    </dsp:sp>
    <dsp:sp modelId="{505602B2-C050-4931-8609-EA15219C4CE1}">
      <dsp:nvSpPr>
        <dsp:cNvPr id="0" name=""/>
        <dsp:cNvSpPr/>
      </dsp:nvSpPr>
      <dsp:spPr>
        <a:xfrm>
          <a:off x="0" y="1682809"/>
          <a:ext cx="11029950" cy="4486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44EABB-A741-4AC7-9F82-1FCD01FA1FB5}">
      <dsp:nvSpPr>
        <dsp:cNvPr id="0" name=""/>
        <dsp:cNvSpPr/>
      </dsp:nvSpPr>
      <dsp:spPr>
        <a:xfrm>
          <a:off x="135720" y="1783758"/>
          <a:ext cx="246764" cy="246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3FE16C-E25E-439E-8051-2568DC0EFCA8}">
      <dsp:nvSpPr>
        <dsp:cNvPr id="0" name=""/>
        <dsp:cNvSpPr/>
      </dsp:nvSpPr>
      <dsp:spPr>
        <a:xfrm>
          <a:off x="518204" y="1682809"/>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PCA</a:t>
          </a:r>
        </a:p>
      </dsp:txBody>
      <dsp:txXfrm>
        <a:off x="518204" y="1682809"/>
        <a:ext cx="10511745" cy="448662"/>
      </dsp:txXfrm>
    </dsp:sp>
    <dsp:sp modelId="{69BE4E96-4FAE-4429-BBED-B64EEDD22F55}">
      <dsp:nvSpPr>
        <dsp:cNvPr id="0" name=""/>
        <dsp:cNvSpPr/>
      </dsp:nvSpPr>
      <dsp:spPr>
        <a:xfrm>
          <a:off x="0" y="2243637"/>
          <a:ext cx="11029950" cy="44866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8B959-0FC5-4B3D-824B-5B699CE63811}">
      <dsp:nvSpPr>
        <dsp:cNvPr id="0" name=""/>
        <dsp:cNvSpPr/>
      </dsp:nvSpPr>
      <dsp:spPr>
        <a:xfrm>
          <a:off x="135720" y="2344586"/>
          <a:ext cx="246764" cy="2467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136ED2-FA6B-4827-B033-B04714620B13}">
      <dsp:nvSpPr>
        <dsp:cNvPr id="0" name=""/>
        <dsp:cNvSpPr/>
      </dsp:nvSpPr>
      <dsp:spPr>
        <a:xfrm>
          <a:off x="518204" y="2243637"/>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Prediction </a:t>
          </a:r>
        </a:p>
      </dsp:txBody>
      <dsp:txXfrm>
        <a:off x="518204" y="2243637"/>
        <a:ext cx="10511745" cy="448662"/>
      </dsp:txXfrm>
    </dsp:sp>
    <dsp:sp modelId="{F288BD6E-A13C-47D3-B5A7-3BA6DF6D9EA5}">
      <dsp:nvSpPr>
        <dsp:cNvPr id="0" name=""/>
        <dsp:cNvSpPr/>
      </dsp:nvSpPr>
      <dsp:spPr>
        <a:xfrm>
          <a:off x="0" y="2804465"/>
          <a:ext cx="11029950" cy="4486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06342-8DA5-43AE-9D56-A496E472687D}">
      <dsp:nvSpPr>
        <dsp:cNvPr id="0" name=""/>
        <dsp:cNvSpPr/>
      </dsp:nvSpPr>
      <dsp:spPr>
        <a:xfrm>
          <a:off x="135720" y="2905414"/>
          <a:ext cx="246764" cy="2467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E1EA4D-8469-48BD-9ADF-28072DECB0C0}">
      <dsp:nvSpPr>
        <dsp:cNvPr id="0" name=""/>
        <dsp:cNvSpPr/>
      </dsp:nvSpPr>
      <dsp:spPr>
        <a:xfrm>
          <a:off x="518204" y="2804465"/>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Clustering</a:t>
          </a:r>
        </a:p>
      </dsp:txBody>
      <dsp:txXfrm>
        <a:off x="518204" y="2804465"/>
        <a:ext cx="10511745" cy="448662"/>
      </dsp:txXfrm>
    </dsp:sp>
    <dsp:sp modelId="{A5BE8FDA-854E-4CE9-9E84-FAAE58AEA8CF}">
      <dsp:nvSpPr>
        <dsp:cNvPr id="0" name=""/>
        <dsp:cNvSpPr/>
      </dsp:nvSpPr>
      <dsp:spPr>
        <a:xfrm>
          <a:off x="0" y="3365292"/>
          <a:ext cx="11029950" cy="4486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1B5B8-4DC6-4472-850B-5162EBBF3C1F}">
      <dsp:nvSpPr>
        <dsp:cNvPr id="0" name=""/>
        <dsp:cNvSpPr/>
      </dsp:nvSpPr>
      <dsp:spPr>
        <a:xfrm>
          <a:off x="135720" y="3466241"/>
          <a:ext cx="246764" cy="24676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6D20E8-E46E-4616-916A-E09113ED2CEF}">
      <dsp:nvSpPr>
        <dsp:cNvPr id="0" name=""/>
        <dsp:cNvSpPr/>
      </dsp:nvSpPr>
      <dsp:spPr>
        <a:xfrm>
          <a:off x="518204" y="3365292"/>
          <a:ext cx="10511745" cy="448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83" tIns="47483" rIns="47483" bIns="47483"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518204" y="3365292"/>
        <a:ext cx="10511745" cy="448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2CD80-C8AE-4B80-B7FF-46CEDA620EC9}">
      <dsp:nvSpPr>
        <dsp:cNvPr id="0" name=""/>
        <dsp:cNvSpPr/>
      </dsp:nvSpPr>
      <dsp:spPr>
        <a:xfrm>
          <a:off x="880829" y="1180"/>
          <a:ext cx="1852875" cy="185287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B466E-04BB-455D-8FED-464A8EC88DDA}">
      <dsp:nvSpPr>
        <dsp:cNvPr id="0" name=""/>
        <dsp:cNvSpPr/>
      </dsp:nvSpPr>
      <dsp:spPr>
        <a:xfrm>
          <a:off x="1275704" y="396055"/>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C14D2E-2F85-460F-B35F-F6CA72D6BE2C}">
      <dsp:nvSpPr>
        <dsp:cNvPr id="0" name=""/>
        <dsp:cNvSpPr/>
      </dsp:nvSpPr>
      <dsp:spPr>
        <a:xfrm>
          <a:off x="288517" y="243118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Installed Java and Spark remotely and created environment variables for JAVA_HOME and SPARK_HOME.</a:t>
          </a:r>
        </a:p>
      </dsp:txBody>
      <dsp:txXfrm>
        <a:off x="288517" y="2431181"/>
        <a:ext cx="3037500" cy="720000"/>
      </dsp:txXfrm>
    </dsp:sp>
    <dsp:sp modelId="{26201BC0-249B-4386-9266-8FE968685445}">
      <dsp:nvSpPr>
        <dsp:cNvPr id="0" name=""/>
        <dsp:cNvSpPr/>
      </dsp:nvSpPr>
      <dsp:spPr>
        <a:xfrm>
          <a:off x="4449892" y="1180"/>
          <a:ext cx="1852875" cy="1852875"/>
        </a:xfrm>
        <a:prstGeom prst="round2DiagRect">
          <a:avLst>
            <a:gd name="adj1" fmla="val 29727"/>
            <a:gd name="adj2" fmla="val 0"/>
          </a:avLst>
        </a:prstGeom>
        <a:solidFill>
          <a:schemeClr val="accent5">
            <a:hueOff val="1480214"/>
            <a:satOff val="39"/>
            <a:lumOff val="-2941"/>
            <a:alphaOff val="0"/>
          </a:schemeClr>
        </a:solidFill>
        <a:ln>
          <a:noFill/>
        </a:ln>
        <a:effectLst/>
      </dsp:spPr>
      <dsp:style>
        <a:lnRef idx="0">
          <a:scrgbClr r="0" g="0" b="0"/>
        </a:lnRef>
        <a:fillRef idx="1">
          <a:scrgbClr r="0" g="0" b="0"/>
        </a:fillRef>
        <a:effectRef idx="0">
          <a:scrgbClr r="0" g="0" b="0"/>
        </a:effectRef>
        <a:fontRef idx="minor"/>
      </dsp:style>
    </dsp:sp>
    <dsp:sp modelId="{5698E3FE-05AE-4195-BD9D-A336F3FC05CC}">
      <dsp:nvSpPr>
        <dsp:cNvPr id="0" name=""/>
        <dsp:cNvSpPr/>
      </dsp:nvSpPr>
      <dsp:spPr>
        <a:xfrm>
          <a:off x="4844767" y="396055"/>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ABB07D-C284-4289-A1B5-6124476ACB99}">
      <dsp:nvSpPr>
        <dsp:cNvPr id="0" name=""/>
        <dsp:cNvSpPr/>
      </dsp:nvSpPr>
      <dsp:spPr>
        <a:xfrm>
          <a:off x="3857579" y="243118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Installed Pyspark and configured Spark on Jupyter Notebook</a:t>
          </a:r>
        </a:p>
      </dsp:txBody>
      <dsp:txXfrm>
        <a:off x="3857579" y="2431181"/>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3A74F-13C9-4516-9BAC-2167758D6CD4}">
      <dsp:nvSpPr>
        <dsp:cNvPr id="0" name=""/>
        <dsp:cNvSpPr/>
      </dsp:nvSpPr>
      <dsp:spPr>
        <a:xfrm>
          <a:off x="861" y="0"/>
          <a:ext cx="3489945"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666750">
            <a:lnSpc>
              <a:spcPct val="100000"/>
            </a:lnSpc>
            <a:spcBef>
              <a:spcPct val="0"/>
            </a:spcBef>
            <a:spcAft>
              <a:spcPct val="35000"/>
            </a:spcAft>
            <a:buNone/>
          </a:pPr>
          <a:r>
            <a:rPr lang="en-US" sz="1500" kern="1200"/>
            <a:t>It is a fact that only about 22% of the residents in Manhattan own a car compared to the US national average of 91% at least one car. As a result of which, the number of taxi rides in New York City amount to approximately 200 million annually.</a:t>
          </a:r>
        </a:p>
      </dsp:txBody>
      <dsp:txXfrm>
        <a:off x="861" y="1525712"/>
        <a:ext cx="3489945" cy="2288568"/>
      </dsp:txXfrm>
    </dsp:sp>
    <dsp:sp modelId="{F9773DCE-936A-41DD-A170-E1F643CD5C21}">
      <dsp:nvSpPr>
        <dsp:cNvPr id="0" name=""/>
        <dsp:cNvSpPr/>
      </dsp:nvSpPr>
      <dsp:spPr>
        <a:xfrm>
          <a:off x="861"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525712"/>
      </dsp:txXfrm>
    </dsp:sp>
    <dsp:sp modelId="{0A960421-8415-48F3-ADA3-53888F682D4C}">
      <dsp:nvSpPr>
        <dsp:cNvPr id="0" name=""/>
        <dsp:cNvSpPr/>
      </dsp:nvSpPr>
      <dsp:spPr>
        <a:xfrm>
          <a:off x="3770002" y="0"/>
          <a:ext cx="3489945" cy="3814281"/>
        </a:xfrm>
        <a:prstGeom prst="rect">
          <a:avLst/>
        </a:prstGeom>
        <a:solidFill>
          <a:schemeClr val="accent2">
            <a:hueOff val="754156"/>
            <a:satOff val="-3231"/>
            <a:lumOff val="980"/>
            <a:alphaOff val="0"/>
          </a:schemeClr>
        </a:solidFill>
        <a:ln w="22225" cap="rnd" cmpd="sng" algn="ctr">
          <a:solidFill>
            <a:schemeClr val="accent2">
              <a:hueOff val="754156"/>
              <a:satOff val="-3231"/>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666750">
            <a:lnSpc>
              <a:spcPct val="100000"/>
            </a:lnSpc>
            <a:spcBef>
              <a:spcPct val="0"/>
            </a:spcBef>
            <a:spcAft>
              <a:spcPct val="35000"/>
            </a:spcAft>
            <a:buNone/>
          </a:pPr>
          <a:r>
            <a:rPr lang="en-US" sz="1500" kern="1200"/>
            <a:t>The data files comprise of 1.5 million records and 11 variables such as id, vendor id, pickup date time, drop off date time, pickup latitude, pickup longitude, drop off latitude, drop off longitude and trip duration.</a:t>
          </a:r>
        </a:p>
      </dsp:txBody>
      <dsp:txXfrm>
        <a:off x="3770002" y="1525712"/>
        <a:ext cx="3489945" cy="2288568"/>
      </dsp:txXfrm>
    </dsp:sp>
    <dsp:sp modelId="{75DB2BF1-9D03-48B9-9B67-4BA5EC4416FD}">
      <dsp:nvSpPr>
        <dsp:cNvPr id="0" name=""/>
        <dsp:cNvSpPr/>
      </dsp:nvSpPr>
      <dsp:spPr>
        <a:xfrm>
          <a:off x="3770002"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525712"/>
      </dsp:txXfrm>
    </dsp:sp>
    <dsp:sp modelId="{E6FF1A22-C17E-4261-9A55-86B53476617F}">
      <dsp:nvSpPr>
        <dsp:cNvPr id="0" name=""/>
        <dsp:cNvSpPr/>
      </dsp:nvSpPr>
      <dsp:spPr>
        <a:xfrm>
          <a:off x="7539143" y="0"/>
          <a:ext cx="3489945" cy="3814281"/>
        </a:xfrm>
        <a:prstGeom prst="rect">
          <a:avLst/>
        </a:prstGeom>
        <a:solidFill>
          <a:schemeClr val="accent2">
            <a:hueOff val="1508312"/>
            <a:satOff val="-6461"/>
            <a:lumOff val="1961"/>
            <a:alphaOff val="0"/>
          </a:schemeClr>
        </a:solidFill>
        <a:ln w="22225" cap="rnd" cmpd="sng" algn="ctr">
          <a:solidFill>
            <a:schemeClr val="accent2">
              <a:hueOff val="1508312"/>
              <a:satOff val="-6461"/>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666750">
            <a:lnSpc>
              <a:spcPct val="100000"/>
            </a:lnSpc>
            <a:spcBef>
              <a:spcPct val="0"/>
            </a:spcBef>
            <a:spcAft>
              <a:spcPct val="35000"/>
            </a:spcAft>
            <a:buNone/>
          </a:pPr>
          <a:r>
            <a:rPr lang="en-US" sz="1500" kern="1200"/>
            <a:t>Our goal is to predict the taxi duration based on other features like pickup and drop off date/time and locations. </a:t>
          </a:r>
        </a:p>
      </dsp:txBody>
      <dsp:txXfrm>
        <a:off x="7539143" y="1525712"/>
        <a:ext cx="3489945" cy="2288568"/>
      </dsp:txXfrm>
    </dsp:sp>
    <dsp:sp modelId="{1326E92D-C6A0-4F61-9702-F3E201928562}">
      <dsp:nvSpPr>
        <dsp:cNvPr id="0" name=""/>
        <dsp:cNvSpPr/>
      </dsp:nvSpPr>
      <dsp:spPr>
        <a:xfrm>
          <a:off x="7539143"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525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08786-AA9A-43CC-9688-D24A9C937DA7}">
      <dsp:nvSpPr>
        <dsp:cNvPr id="0" name=""/>
        <dsp:cNvSpPr/>
      </dsp:nvSpPr>
      <dsp:spPr>
        <a:xfrm>
          <a:off x="686474" y="242140"/>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90E3B-6B8F-4B88-A1CF-A8CB5189C588}">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A5BB0A-0009-4056-A915-5F7D46148DA0}">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Loading Data and storing in the cache memory </a:t>
          </a:r>
        </a:p>
      </dsp:txBody>
      <dsp:txXfrm>
        <a:off x="50287" y="2852140"/>
        <a:ext cx="3262500" cy="720000"/>
      </dsp:txXfrm>
    </dsp:sp>
    <dsp:sp modelId="{55731650-60C9-4FA1-87B8-5CFA2A4E94DD}">
      <dsp:nvSpPr>
        <dsp:cNvPr id="0" name=""/>
        <dsp:cNvSpPr/>
      </dsp:nvSpPr>
      <dsp:spPr>
        <a:xfrm>
          <a:off x="4519912" y="242140"/>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FC43F-955D-4389-B495-13867E297946}">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4D114-13E3-468B-82E4-4249D448C824}">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Removing Outliers beyond 3 standard deviations away from mean</a:t>
          </a:r>
        </a:p>
      </dsp:txBody>
      <dsp:txXfrm>
        <a:off x="3883725" y="2852140"/>
        <a:ext cx="3262500" cy="720000"/>
      </dsp:txXfrm>
    </dsp:sp>
    <dsp:sp modelId="{4DD90249-827C-457A-BC0D-612F64D6EDB7}">
      <dsp:nvSpPr>
        <dsp:cNvPr id="0" name=""/>
        <dsp:cNvSpPr/>
      </dsp:nvSpPr>
      <dsp:spPr>
        <a:xfrm>
          <a:off x="8353350" y="242140"/>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88AF9-A4F7-4C92-A972-7600DA1C37B5}">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FB540D-D922-425D-887C-A1C696D96CAE}">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Feature Engineering of Date-Time field to separate date and time using unix time in pyspark.</a:t>
          </a:r>
        </a:p>
      </dsp:txBody>
      <dsp:txXfrm>
        <a:off x="7717162" y="2852140"/>
        <a:ext cx="3262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6BAF-0E56-49AA-BE17-E38442B71491}">
      <dsp:nvSpPr>
        <dsp:cNvPr id="0" name=""/>
        <dsp:cNvSpPr/>
      </dsp:nvSpPr>
      <dsp:spPr>
        <a:xfrm>
          <a:off x="0" y="536731"/>
          <a:ext cx="6353174" cy="453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628CB5-D113-4649-90A9-0CE63E2DEAED}">
      <dsp:nvSpPr>
        <dsp:cNvPr id="0" name=""/>
        <dsp:cNvSpPr/>
      </dsp:nvSpPr>
      <dsp:spPr>
        <a:xfrm>
          <a:off x="317658" y="271051"/>
          <a:ext cx="4447221" cy="5313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94" tIns="0" rIns="168094" bIns="0" numCol="1" spcCol="1270" anchor="ctr" anchorCtr="0">
          <a:noAutofit/>
        </a:bodyPr>
        <a:lstStyle/>
        <a:p>
          <a:pPr marL="0" lvl="0" indent="0" algn="l" defTabSz="800100">
            <a:lnSpc>
              <a:spcPct val="90000"/>
            </a:lnSpc>
            <a:spcBef>
              <a:spcPct val="0"/>
            </a:spcBef>
            <a:spcAft>
              <a:spcPct val="35000"/>
            </a:spcAft>
            <a:buNone/>
          </a:pPr>
          <a:r>
            <a:rPr lang="en-US" sz="1800" kern="1200" dirty="0"/>
            <a:t>Reduces the number of variables</a:t>
          </a:r>
        </a:p>
      </dsp:txBody>
      <dsp:txXfrm>
        <a:off x="343597" y="296990"/>
        <a:ext cx="4395343" cy="479482"/>
      </dsp:txXfrm>
    </dsp:sp>
    <dsp:sp modelId="{381CC8E8-8940-44FD-B01A-ABC2924C9412}">
      <dsp:nvSpPr>
        <dsp:cNvPr id="0" name=""/>
        <dsp:cNvSpPr/>
      </dsp:nvSpPr>
      <dsp:spPr>
        <a:xfrm>
          <a:off x="0" y="1353211"/>
          <a:ext cx="6353174" cy="453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09A73C-E1C7-4298-811E-E99D233BFDCB}">
      <dsp:nvSpPr>
        <dsp:cNvPr id="0" name=""/>
        <dsp:cNvSpPr/>
      </dsp:nvSpPr>
      <dsp:spPr>
        <a:xfrm>
          <a:off x="317658" y="1087531"/>
          <a:ext cx="4447221" cy="5313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94" tIns="0" rIns="168094" bIns="0" numCol="1" spcCol="1270" anchor="ctr" anchorCtr="0">
          <a:noAutofit/>
        </a:bodyPr>
        <a:lstStyle/>
        <a:p>
          <a:pPr marL="0" lvl="0" indent="0" algn="l" defTabSz="800100">
            <a:lnSpc>
              <a:spcPct val="90000"/>
            </a:lnSpc>
            <a:spcBef>
              <a:spcPct val="0"/>
            </a:spcBef>
            <a:spcAft>
              <a:spcPct val="35000"/>
            </a:spcAft>
            <a:buNone/>
          </a:pPr>
          <a:r>
            <a:rPr lang="en-US" sz="1800" kern="1200" dirty="0"/>
            <a:t>Variables are independent of each other</a:t>
          </a:r>
        </a:p>
      </dsp:txBody>
      <dsp:txXfrm>
        <a:off x="343597" y="1113470"/>
        <a:ext cx="4395343" cy="479482"/>
      </dsp:txXfrm>
    </dsp:sp>
    <dsp:sp modelId="{BE204125-717D-4442-B62E-740779EC3081}">
      <dsp:nvSpPr>
        <dsp:cNvPr id="0" name=""/>
        <dsp:cNvSpPr/>
      </dsp:nvSpPr>
      <dsp:spPr>
        <a:xfrm>
          <a:off x="0" y="2169691"/>
          <a:ext cx="6353174" cy="453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EB0157-24D6-4EDF-B3A6-784969C65F0B}">
      <dsp:nvSpPr>
        <dsp:cNvPr id="0" name=""/>
        <dsp:cNvSpPr/>
      </dsp:nvSpPr>
      <dsp:spPr>
        <a:xfrm>
          <a:off x="317658" y="1904011"/>
          <a:ext cx="4447221" cy="5313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94" tIns="0" rIns="168094" bIns="0" numCol="1" spcCol="1270" anchor="ctr" anchorCtr="0">
          <a:noAutofit/>
        </a:bodyPr>
        <a:lstStyle/>
        <a:p>
          <a:pPr marL="0" lvl="0" indent="0" algn="l" defTabSz="800100">
            <a:lnSpc>
              <a:spcPct val="90000"/>
            </a:lnSpc>
            <a:spcBef>
              <a:spcPct val="0"/>
            </a:spcBef>
            <a:spcAft>
              <a:spcPct val="35000"/>
            </a:spcAft>
            <a:buNone/>
          </a:pPr>
          <a:r>
            <a:rPr lang="en-US" sz="1800" kern="1200" dirty="0"/>
            <a:t>Variables become less interpretable</a:t>
          </a:r>
        </a:p>
      </dsp:txBody>
      <dsp:txXfrm>
        <a:off x="343597" y="1929950"/>
        <a:ext cx="4395343"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7BC94-A8B8-4866-BC48-97C002BCC706}">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94AF7-90DF-4A75-A2FF-CF4875FC1C81}">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562DFF-FD09-4FF1-AFCE-342FB6DE76FE}">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b="0" i="0" kern="1200" baseline="0"/>
            <a:t>Performs dimension reduction – reduces a large set of variables to a small set that contains features that are most relevant for predicting the outcome variable</a:t>
          </a:r>
          <a:endParaRPr lang="en-US" sz="1900" kern="1200"/>
        </a:p>
      </dsp:txBody>
      <dsp:txXfrm>
        <a:off x="1553633" y="574"/>
        <a:ext cx="5458736" cy="1345137"/>
      </dsp:txXfrm>
    </dsp:sp>
    <dsp:sp modelId="{D82EB3A4-5BD2-4945-8807-CB4C187DAAAB}">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A115A-57EE-4195-9780-1D3DC4AFA70D}">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B0E0B7-0F7E-4E38-A4EB-3DF3FA487D5B}">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b="0" i="0" kern="1200" baseline="0"/>
            <a:t>It is performed through the process of Feature Extraction where direction and magnitude of variables decide the principal components that explain the most variation</a:t>
          </a:r>
          <a:endParaRPr lang="en-US" sz="1900" kern="1200"/>
        </a:p>
      </dsp:txBody>
      <dsp:txXfrm>
        <a:off x="1553633" y="1681996"/>
        <a:ext cx="5458736" cy="1345137"/>
      </dsp:txXfrm>
    </dsp:sp>
    <dsp:sp modelId="{C9FAA777-4110-409B-9872-9E96B4555A2D}">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F41E6-A4CE-43A6-8FF9-A8CA4A87500D}">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14E647-2AF2-43C0-8D48-7A6761395EC1}">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b="0" i="0" kern="1200" baseline="0"/>
            <a:t>Choose the number of Principal Components on the basis of a </a:t>
          </a:r>
          <a:r>
            <a:rPr lang="en-US" sz="1900" b="1" i="0" u="sng" kern="1200" baseline="0"/>
            <a:t>scree plot </a:t>
          </a:r>
          <a:r>
            <a:rPr lang="en-US" sz="1900" b="0" i="0" kern="1200" baseline="0"/>
            <a:t>or </a:t>
          </a:r>
          <a:r>
            <a:rPr lang="en-US" sz="1900" b="1" i="0" u="sng" kern="1200" baseline="0"/>
            <a:t>proportion of variance explained</a:t>
          </a:r>
          <a:endParaRPr lang="en-US" sz="1900" kern="1200"/>
        </a:p>
      </dsp:txBody>
      <dsp:txXfrm>
        <a:off x="1553633" y="3363418"/>
        <a:ext cx="5458736" cy="13451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366CE-0DBE-440E-A927-FE937BF4A08C}">
      <dsp:nvSpPr>
        <dsp:cNvPr id="0" name=""/>
        <dsp:cNvSpPr/>
      </dsp:nvSpPr>
      <dsp:spPr>
        <a:xfrm>
          <a:off x="0" y="0"/>
          <a:ext cx="8493061" cy="686570"/>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Use VectorAssembler and pyspark.ml.feature libraries in PySpark</a:t>
          </a:r>
        </a:p>
      </dsp:txBody>
      <dsp:txXfrm>
        <a:off x="20109" y="20109"/>
        <a:ext cx="7671869" cy="646352"/>
      </dsp:txXfrm>
    </dsp:sp>
    <dsp:sp modelId="{1484FCBD-F007-44DB-BC9B-B6A2E9EBE3EC}">
      <dsp:nvSpPr>
        <dsp:cNvPr id="0" name=""/>
        <dsp:cNvSpPr/>
      </dsp:nvSpPr>
      <dsp:spPr>
        <a:xfrm>
          <a:off x="634222" y="781927"/>
          <a:ext cx="8493061" cy="686570"/>
        </a:xfrm>
        <a:prstGeom prst="roundRect">
          <a:avLst>
            <a:gd name="adj" fmla="val 10000"/>
          </a:avLst>
        </a:prstGeom>
        <a:solidFill>
          <a:schemeClr val="accent5">
            <a:hueOff val="370053"/>
            <a:satOff val="10"/>
            <a:lumOff val="-7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Scale features using StandardScaler -&gt; Variables have different units</a:t>
          </a:r>
        </a:p>
      </dsp:txBody>
      <dsp:txXfrm>
        <a:off x="654331" y="802036"/>
        <a:ext cx="7372350" cy="646352"/>
      </dsp:txXfrm>
    </dsp:sp>
    <dsp:sp modelId="{58E93E2A-230F-4119-85C3-0C7234F16FEC}">
      <dsp:nvSpPr>
        <dsp:cNvPr id="0" name=""/>
        <dsp:cNvSpPr/>
      </dsp:nvSpPr>
      <dsp:spPr>
        <a:xfrm>
          <a:off x="1268444" y="1563855"/>
          <a:ext cx="8493061" cy="686570"/>
        </a:xfrm>
        <a:prstGeom prst="roundRect">
          <a:avLst>
            <a:gd name="adj" fmla="val 10000"/>
          </a:avLst>
        </a:prstGeom>
        <a:solidFill>
          <a:schemeClr val="accent5">
            <a:hueOff val="740107"/>
            <a:satOff val="19"/>
            <a:lumOff val="-14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Normalize variables (center around mean)</a:t>
          </a:r>
        </a:p>
      </dsp:txBody>
      <dsp:txXfrm>
        <a:off x="1288553" y="1583964"/>
        <a:ext cx="7372350" cy="646352"/>
      </dsp:txXfrm>
    </dsp:sp>
    <dsp:sp modelId="{CE0B245C-BEB3-41FB-8854-064DA673EC99}">
      <dsp:nvSpPr>
        <dsp:cNvPr id="0" name=""/>
        <dsp:cNvSpPr/>
      </dsp:nvSpPr>
      <dsp:spPr>
        <a:xfrm>
          <a:off x="1902666" y="2345782"/>
          <a:ext cx="8493061" cy="686570"/>
        </a:xfrm>
        <a:prstGeom prst="roundRect">
          <a:avLst>
            <a:gd name="adj" fmla="val 10000"/>
          </a:avLst>
        </a:prstGeom>
        <a:solidFill>
          <a:schemeClr val="accent5">
            <a:hueOff val="1110160"/>
            <a:satOff val="29"/>
            <a:lumOff val="-22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Choose number of Components</a:t>
          </a:r>
        </a:p>
      </dsp:txBody>
      <dsp:txXfrm>
        <a:off x="1922775" y="2365891"/>
        <a:ext cx="7372350" cy="646352"/>
      </dsp:txXfrm>
    </dsp:sp>
    <dsp:sp modelId="{0F700E02-D0FA-4F3E-8E83-2B6CA0B99268}">
      <dsp:nvSpPr>
        <dsp:cNvPr id="0" name=""/>
        <dsp:cNvSpPr/>
      </dsp:nvSpPr>
      <dsp:spPr>
        <a:xfrm>
          <a:off x="2536888" y="3127710"/>
          <a:ext cx="8493061" cy="686570"/>
        </a:xfrm>
        <a:prstGeom prst="roundRect">
          <a:avLst>
            <a:gd name="adj" fmla="val 10000"/>
          </a:avLst>
        </a:prstGeom>
        <a:solidFill>
          <a:schemeClr val="accent5">
            <a:hueOff val="1480214"/>
            <a:satOff val="39"/>
            <a:lumOff val="-294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Apply PCA</a:t>
          </a:r>
        </a:p>
      </dsp:txBody>
      <dsp:txXfrm>
        <a:off x="2556997" y="3147819"/>
        <a:ext cx="7372350" cy="646352"/>
      </dsp:txXfrm>
    </dsp:sp>
    <dsp:sp modelId="{157C64C5-9B59-445C-B974-7825F16D911B}">
      <dsp:nvSpPr>
        <dsp:cNvPr id="0" name=""/>
        <dsp:cNvSpPr/>
      </dsp:nvSpPr>
      <dsp:spPr>
        <a:xfrm>
          <a:off x="8046790" y="501577"/>
          <a:ext cx="446270" cy="446270"/>
        </a:xfrm>
        <a:prstGeom prst="downArrow">
          <a:avLst>
            <a:gd name="adj1" fmla="val 55000"/>
            <a:gd name="adj2" fmla="val 45000"/>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7201" y="501577"/>
        <a:ext cx="245448" cy="335818"/>
      </dsp:txXfrm>
    </dsp:sp>
    <dsp:sp modelId="{0735A83A-C5AA-4CD3-A419-1D5D1A67EB65}">
      <dsp:nvSpPr>
        <dsp:cNvPr id="0" name=""/>
        <dsp:cNvSpPr/>
      </dsp:nvSpPr>
      <dsp:spPr>
        <a:xfrm>
          <a:off x="8681012" y="1283505"/>
          <a:ext cx="446270" cy="446270"/>
        </a:xfrm>
        <a:prstGeom prst="downArrow">
          <a:avLst>
            <a:gd name="adj1" fmla="val 55000"/>
            <a:gd name="adj2" fmla="val 45000"/>
          </a:avLst>
        </a:prstGeom>
        <a:solidFill>
          <a:schemeClr val="accent5">
            <a:tint val="40000"/>
            <a:alpha val="90000"/>
            <a:hueOff val="440453"/>
            <a:satOff val="-310"/>
            <a:lumOff val="-218"/>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781423" y="1283505"/>
        <a:ext cx="245448" cy="335818"/>
      </dsp:txXfrm>
    </dsp:sp>
    <dsp:sp modelId="{10E71489-457F-469F-98A7-48B65E720FD3}">
      <dsp:nvSpPr>
        <dsp:cNvPr id="0" name=""/>
        <dsp:cNvSpPr/>
      </dsp:nvSpPr>
      <dsp:spPr>
        <a:xfrm>
          <a:off x="9315234" y="2053990"/>
          <a:ext cx="446270" cy="446270"/>
        </a:xfrm>
        <a:prstGeom prst="downArrow">
          <a:avLst>
            <a:gd name="adj1" fmla="val 55000"/>
            <a:gd name="adj2" fmla="val 45000"/>
          </a:avLst>
        </a:prstGeom>
        <a:solidFill>
          <a:schemeClr val="accent5">
            <a:tint val="40000"/>
            <a:alpha val="90000"/>
            <a:hueOff val="880905"/>
            <a:satOff val="-621"/>
            <a:lumOff val="-436"/>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415645" y="2053990"/>
        <a:ext cx="245448" cy="335818"/>
      </dsp:txXfrm>
    </dsp:sp>
    <dsp:sp modelId="{FFEF2EDA-30BF-4DE0-BECF-8C08C4E20E61}">
      <dsp:nvSpPr>
        <dsp:cNvPr id="0" name=""/>
        <dsp:cNvSpPr/>
      </dsp:nvSpPr>
      <dsp:spPr>
        <a:xfrm>
          <a:off x="9949456" y="2843546"/>
          <a:ext cx="446270" cy="446270"/>
        </a:xfrm>
        <a:prstGeom prst="downArrow">
          <a:avLst>
            <a:gd name="adj1" fmla="val 55000"/>
            <a:gd name="adj2" fmla="val 45000"/>
          </a:avLst>
        </a:prstGeom>
        <a:solidFill>
          <a:schemeClr val="accent5">
            <a:tint val="40000"/>
            <a:alpha val="90000"/>
            <a:hueOff val="1321358"/>
            <a:satOff val="-931"/>
            <a:lumOff val="-654"/>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049867" y="2843546"/>
        <a:ext cx="245448" cy="3358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03/04/20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6128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03/04/20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0133860"/>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ABA862F-8FBA-4F69-968F-1D4D024A47AD}"/>
              </a:ext>
            </a:extLst>
          </p:cNvPr>
          <p:cNvSpPr>
            <a:spLocks noGrp="1"/>
          </p:cNvSpPr>
          <p:nvPr>
            <p:ph type="ctrTitle"/>
          </p:nvPr>
        </p:nvSpPr>
        <p:spPr>
          <a:xfrm>
            <a:off x="638620" y="872573"/>
            <a:ext cx="3511233" cy="3779995"/>
          </a:xfrm>
        </p:spPr>
        <p:txBody>
          <a:bodyPr anchor="ctr">
            <a:normAutofit/>
          </a:bodyPr>
          <a:lstStyle/>
          <a:p>
            <a:r>
              <a:rPr lang="en-US" altLang="zh-CN" b="1" dirty="0">
                <a:solidFill>
                  <a:schemeClr val="tx1"/>
                </a:solidFill>
                <a:latin typeface="微软雅黑" panose="020B0503020204020204" pitchFamily="34" charset="-122"/>
                <a:ea typeface="微软雅黑" panose="020B0503020204020204" pitchFamily="34" charset="-122"/>
              </a:rPr>
              <a:t>New</a:t>
            </a:r>
            <a:r>
              <a:rPr lang="zh-CN" altLang="en-US" b="1" dirty="0">
                <a:solidFill>
                  <a:schemeClr val="tx1"/>
                </a:solidFill>
                <a:latin typeface="微软雅黑" panose="020B0503020204020204" pitchFamily="34" charset="-122"/>
                <a:ea typeface="微软雅黑" panose="020B0503020204020204" pitchFamily="34" charset="-122"/>
              </a:rPr>
              <a:t> </a:t>
            </a:r>
            <a:r>
              <a:rPr lang="en-US" altLang="zh-CN" b="1" dirty="0">
                <a:solidFill>
                  <a:schemeClr val="tx1"/>
                </a:solidFill>
                <a:latin typeface="微软雅黑" panose="020B0503020204020204" pitchFamily="34" charset="-122"/>
                <a:ea typeface="微软雅黑" panose="020B0503020204020204" pitchFamily="34" charset="-122"/>
              </a:rPr>
              <a:t>York</a:t>
            </a:r>
            <a:r>
              <a:rPr lang="zh-CN" altLang="en-US" b="1" dirty="0">
                <a:solidFill>
                  <a:schemeClr val="tx1"/>
                </a:solidFill>
                <a:latin typeface="微软雅黑" panose="020B0503020204020204" pitchFamily="34" charset="-122"/>
                <a:ea typeface="微软雅黑" panose="020B0503020204020204" pitchFamily="34" charset="-122"/>
              </a:rPr>
              <a:t> </a:t>
            </a:r>
            <a:r>
              <a:rPr lang="en-US" altLang="zh-CN" b="1" dirty="0">
                <a:solidFill>
                  <a:schemeClr val="tx1"/>
                </a:solidFill>
                <a:latin typeface="微软雅黑" panose="020B0503020204020204" pitchFamily="34" charset="-122"/>
                <a:ea typeface="微软雅黑" panose="020B0503020204020204" pitchFamily="34" charset="-122"/>
              </a:rPr>
              <a:t>City</a:t>
            </a:r>
            <a:r>
              <a:rPr lang="zh-CN" altLang="en-US" b="1" dirty="0">
                <a:solidFill>
                  <a:schemeClr val="tx1"/>
                </a:solidFill>
                <a:latin typeface="微软雅黑" panose="020B0503020204020204" pitchFamily="34" charset="-122"/>
                <a:ea typeface="微软雅黑" panose="020B0503020204020204" pitchFamily="34" charset="-122"/>
              </a:rPr>
              <a:t> </a:t>
            </a:r>
            <a:r>
              <a:rPr lang="en-US" altLang="zh-CN" b="1" dirty="0">
                <a:solidFill>
                  <a:schemeClr val="tx1"/>
                </a:solidFill>
                <a:latin typeface="微软雅黑" panose="020B0503020204020204" pitchFamily="34" charset="-122"/>
                <a:ea typeface="微软雅黑" panose="020B0503020204020204" pitchFamily="34" charset="-122"/>
              </a:rPr>
              <a:t>Taxi</a:t>
            </a:r>
            <a:r>
              <a:rPr lang="zh-CN" altLang="en-US" b="1" dirty="0">
                <a:solidFill>
                  <a:schemeClr val="tx1"/>
                </a:solidFill>
                <a:latin typeface="微软雅黑" panose="020B0503020204020204" pitchFamily="34" charset="-122"/>
                <a:ea typeface="微软雅黑" panose="020B0503020204020204" pitchFamily="34" charset="-122"/>
              </a:rPr>
              <a:t> </a:t>
            </a:r>
            <a:r>
              <a:rPr lang="en-US" altLang="zh-CN" b="1" dirty="0">
                <a:solidFill>
                  <a:schemeClr val="tx1"/>
                </a:solidFill>
                <a:latin typeface="微软雅黑" panose="020B0503020204020204" pitchFamily="34" charset="-122"/>
                <a:ea typeface="微软雅黑" panose="020B0503020204020204" pitchFamily="34" charset="-122"/>
              </a:rPr>
              <a:t>Trip</a:t>
            </a:r>
            <a:r>
              <a:rPr lang="zh-CN" altLang="en-US" b="1" dirty="0">
                <a:solidFill>
                  <a:schemeClr val="tx1"/>
                </a:solidFill>
                <a:latin typeface="微软雅黑" panose="020B0503020204020204" pitchFamily="34" charset="-122"/>
                <a:ea typeface="微软雅黑" panose="020B0503020204020204" pitchFamily="34" charset="-122"/>
              </a:rPr>
              <a:t> </a:t>
            </a:r>
            <a:r>
              <a:rPr lang="en-US" altLang="zh-CN" b="1" dirty="0">
                <a:solidFill>
                  <a:schemeClr val="tx1"/>
                </a:solidFill>
                <a:latin typeface="微软雅黑" panose="020B0503020204020204" pitchFamily="34" charset="-122"/>
                <a:ea typeface="微软雅黑" panose="020B0503020204020204" pitchFamily="34" charset="-122"/>
              </a:rPr>
              <a:t>Duration</a:t>
            </a:r>
            <a:br>
              <a:rPr lang="zh-CN" altLang="en-US" b="1" dirty="0">
                <a:solidFill>
                  <a:schemeClr val="tx1"/>
                </a:solidFill>
                <a:latin typeface="微软雅黑" panose="020B0503020204020204" pitchFamily="34" charset="-122"/>
                <a:ea typeface="微软雅黑" panose="020B0503020204020204" pitchFamily="34" charset="-122"/>
              </a:rPr>
            </a:br>
            <a:endParaRPr lang="en-US" dirty="0">
              <a:solidFill>
                <a:schemeClr val="tx1"/>
              </a:solidFill>
            </a:endParaRPr>
          </a:p>
        </p:txBody>
      </p:sp>
      <p:sp>
        <p:nvSpPr>
          <p:cNvPr id="3" name="Subtitle 2">
            <a:extLst>
              <a:ext uri="{FF2B5EF4-FFF2-40B4-BE49-F238E27FC236}">
                <a16:creationId xmlns:a16="http://schemas.microsoft.com/office/drawing/2014/main" id="{C13134B3-BB8E-497D-9A49-C37396647E64}"/>
              </a:ext>
            </a:extLst>
          </p:cNvPr>
          <p:cNvSpPr>
            <a:spLocks noGrp="1"/>
          </p:cNvSpPr>
          <p:nvPr>
            <p:ph type="subTitle" idx="1"/>
          </p:nvPr>
        </p:nvSpPr>
        <p:spPr>
          <a:xfrm>
            <a:off x="638621" y="3648723"/>
            <a:ext cx="3511233" cy="2238112"/>
          </a:xfrm>
        </p:spPr>
        <p:txBody>
          <a:bodyPr anchor="t">
            <a:normAutofit/>
          </a:bodyPr>
          <a:lstStyle/>
          <a:p>
            <a:pPr algn="just"/>
            <a:endParaRPr lang="en-US" sz="2200" dirty="0"/>
          </a:p>
          <a:p>
            <a:pPr algn="just"/>
            <a:endParaRPr lang="en-US" sz="2200" dirty="0"/>
          </a:p>
          <a:p>
            <a:pPr algn="just"/>
            <a:endParaRPr lang="en-US" sz="2200" dirty="0"/>
          </a:p>
          <a:p>
            <a:pPr algn="just"/>
            <a:r>
              <a:rPr lang="en-US" sz="2200"/>
              <a:t>ShresHth</a:t>
            </a:r>
            <a:r>
              <a:rPr lang="en-US" sz="2200" dirty="0"/>
              <a:t> Yash</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9193EC97-28FA-4BD5-A788-176E2C937225}"/>
              </a:ext>
            </a:extLst>
          </p:cNvPr>
          <p:cNvPicPr>
            <a:picLocks noChangeAspect="1"/>
          </p:cNvPicPr>
          <p:nvPr/>
        </p:nvPicPr>
        <p:blipFill rotWithShape="1">
          <a:blip r:embed="rId2"/>
          <a:srcRect l="21674" r="9632"/>
          <a:stretch/>
        </p:blipFill>
        <p:spPr>
          <a:xfrm>
            <a:off x="4654295" y="8888"/>
            <a:ext cx="7537705" cy="6857990"/>
          </a:xfrm>
          <a:prstGeom prst="rect">
            <a:avLst/>
          </a:prstGeom>
        </p:spPr>
      </p:pic>
    </p:spTree>
    <p:extLst>
      <p:ext uri="{BB962C8B-B14F-4D97-AF65-F5344CB8AC3E}">
        <p14:creationId xmlns:p14="http://schemas.microsoft.com/office/powerpoint/2010/main" val="21140040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F2FE-3E84-4D10-B70B-D0D660F2DB33}"/>
              </a:ext>
            </a:extLst>
          </p:cNvPr>
          <p:cNvSpPr>
            <a:spLocks noGrp="1"/>
          </p:cNvSpPr>
          <p:nvPr>
            <p:ph type="ctrTitle"/>
          </p:nvPr>
        </p:nvSpPr>
        <p:spPr>
          <a:xfrm>
            <a:off x="581194" y="677532"/>
            <a:ext cx="9667709" cy="741694"/>
          </a:xfrm>
        </p:spPr>
        <p:txBody>
          <a:bodyPr/>
          <a:lstStyle/>
          <a:p>
            <a:r>
              <a:rPr lang="en-US" b="1" dirty="0"/>
              <a:t>Principal component analysis (PCA)</a:t>
            </a:r>
          </a:p>
        </p:txBody>
      </p:sp>
      <p:sp>
        <p:nvSpPr>
          <p:cNvPr id="4" name="TextBox 3">
            <a:extLst>
              <a:ext uri="{FF2B5EF4-FFF2-40B4-BE49-F238E27FC236}">
                <a16:creationId xmlns:a16="http://schemas.microsoft.com/office/drawing/2014/main" id="{D1BF35E8-3E13-4A81-BBA6-FD75F3EBA5F6}"/>
              </a:ext>
            </a:extLst>
          </p:cNvPr>
          <p:cNvSpPr txBox="1"/>
          <p:nvPr/>
        </p:nvSpPr>
        <p:spPr>
          <a:xfrm>
            <a:off x="581194" y="1600200"/>
            <a:ext cx="109440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srgbClr val="000000"/>
                </a:solidFill>
                <a:effectLst/>
                <a:uLnTx/>
                <a:uFillTx/>
                <a:latin typeface="Arial Nova Light" panose="020B0502020104020203"/>
                <a:ea typeface="+mn-ea"/>
                <a:cs typeface="+mn-cs"/>
              </a:rPr>
              <a:t>PURPOSE</a:t>
            </a:r>
            <a:r>
              <a:rPr kumimoji="0" lang="en-US" sz="1800" b="1" i="0" u="none" strike="noStrike" kern="1200" cap="none" spc="0" normalizeH="0" baseline="0" noProof="0" dirty="0">
                <a:ln>
                  <a:noFill/>
                </a:ln>
                <a:solidFill>
                  <a:srgbClr val="000000"/>
                </a:solidFill>
                <a:effectLst/>
                <a:uLnTx/>
                <a:uFillTx/>
                <a:latin typeface="Arial Nova Light" panose="020B0502020104020203"/>
                <a:ea typeface="+mn-ea"/>
                <a:cs typeface="+mn-cs"/>
              </a:rPr>
              <a:t>: Multivariate Analyses often create the problem of overfitting</a:t>
            </a:r>
            <a:r>
              <a:rPr kumimoji="0" lang="en-US" sz="1800" b="0" i="0" u="none" strike="noStrike" kern="1200" cap="none" spc="0" normalizeH="0" baseline="0" noProof="0" dirty="0">
                <a:ln>
                  <a:noFill/>
                </a:ln>
                <a:solidFill>
                  <a:srgbClr val="000000"/>
                </a:solidFill>
                <a:effectLst/>
                <a:uLnTx/>
                <a:uFillTx/>
                <a:latin typeface="Arial Nova Light" panose="020B0502020104020203"/>
                <a:ea typeface="+mn-ea"/>
                <a:cs typeface="+mn-cs"/>
              </a:rPr>
              <a:t> </a:t>
            </a:r>
          </a:p>
        </p:txBody>
      </p:sp>
      <p:graphicFrame>
        <p:nvGraphicFramePr>
          <p:cNvPr id="7" name="Diagram 6">
            <a:extLst>
              <a:ext uri="{FF2B5EF4-FFF2-40B4-BE49-F238E27FC236}">
                <a16:creationId xmlns:a16="http://schemas.microsoft.com/office/drawing/2014/main" id="{45591EA9-3CB0-4F89-995F-E2F883A15E3C}"/>
              </a:ext>
            </a:extLst>
          </p:cNvPr>
          <p:cNvGraphicFramePr/>
          <p:nvPr>
            <p:extLst>
              <p:ext uri="{D42A27DB-BD31-4B8C-83A1-F6EECF244321}">
                <p14:modId xmlns:p14="http://schemas.microsoft.com/office/powerpoint/2010/main" val="4134314091"/>
              </p:ext>
            </p:extLst>
          </p:nvPr>
        </p:nvGraphicFramePr>
        <p:xfrm>
          <a:off x="4581525" y="3286124"/>
          <a:ext cx="6353174" cy="2894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21EF9662-2BB8-4B55-B945-EA5B8AEEB3B2}"/>
              </a:ext>
            </a:extLst>
          </p:cNvPr>
          <p:cNvSpPr/>
          <p:nvPr/>
        </p:nvSpPr>
        <p:spPr>
          <a:xfrm>
            <a:off x="708025" y="4076751"/>
            <a:ext cx="2937584" cy="831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PCA DOES</a:t>
            </a:r>
          </a:p>
        </p:txBody>
      </p:sp>
    </p:spTree>
    <p:extLst>
      <p:ext uri="{BB962C8B-B14F-4D97-AF65-F5344CB8AC3E}">
        <p14:creationId xmlns:p14="http://schemas.microsoft.com/office/powerpoint/2010/main" val="45438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2">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14">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BBFAD-1E52-49A7-8D9B-0C55F963B4B1}"/>
              </a:ext>
            </a:extLst>
          </p:cNvPr>
          <p:cNvSpPr>
            <a:spLocks noGrp="1"/>
          </p:cNvSpPr>
          <p:nvPr>
            <p:ph type="ctrTitle"/>
          </p:nvPr>
        </p:nvSpPr>
        <p:spPr>
          <a:xfrm>
            <a:off x="746228" y="1037967"/>
            <a:ext cx="3054091" cy="4709131"/>
          </a:xfrm>
        </p:spPr>
        <p:txBody>
          <a:bodyPr vert="horz" lIns="91440" tIns="45720" rIns="91440" bIns="45720" rtlCol="0" anchor="ctr">
            <a:normAutofit/>
          </a:bodyPr>
          <a:lstStyle/>
          <a:p>
            <a:r>
              <a:rPr lang="en-US" sz="2800">
                <a:solidFill>
                  <a:schemeClr val="bg1">
                    <a:lumMod val="85000"/>
                    <a:lumOff val="15000"/>
                  </a:schemeClr>
                </a:solidFill>
              </a:rPr>
              <a:t>PCA Background</a:t>
            </a:r>
          </a:p>
        </p:txBody>
      </p:sp>
      <p:sp>
        <p:nvSpPr>
          <p:cNvPr id="19" name="Rectangle 18">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4" name="TextBox 3">
            <a:extLst>
              <a:ext uri="{FF2B5EF4-FFF2-40B4-BE49-F238E27FC236}">
                <a16:creationId xmlns:a16="http://schemas.microsoft.com/office/drawing/2014/main" id="{EE8CBA2D-579D-427A-9FDD-4BE001CEA1A2}"/>
              </a:ext>
            </a:extLst>
          </p:cNvPr>
          <p:cNvGraphicFramePr/>
          <p:nvPr>
            <p:extLst>
              <p:ext uri="{D42A27DB-BD31-4B8C-83A1-F6EECF244321}">
                <p14:modId xmlns:p14="http://schemas.microsoft.com/office/powerpoint/2010/main" val="190378263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6684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9">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11">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1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15">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1F621BC-6700-4F44-BE4F-D65E3926B819}"/>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a:solidFill>
                  <a:schemeClr val="tx1">
                    <a:lumMod val="85000"/>
                    <a:lumOff val="15000"/>
                  </a:schemeClr>
                </a:solidFill>
              </a:rPr>
              <a:t>PCA with pyspark </a:t>
            </a:r>
          </a:p>
        </p:txBody>
      </p:sp>
      <p:sp>
        <p:nvSpPr>
          <p:cNvPr id="49" name="Rectangle 17">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19">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1">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Diagram 4">
            <a:extLst>
              <a:ext uri="{FF2B5EF4-FFF2-40B4-BE49-F238E27FC236}">
                <a16:creationId xmlns:a16="http://schemas.microsoft.com/office/drawing/2014/main" id="{919378C1-4132-4383-81C8-9365A8F69F83}"/>
              </a:ext>
            </a:extLst>
          </p:cNvPr>
          <p:cNvGraphicFramePr/>
          <p:nvPr>
            <p:extLst>
              <p:ext uri="{D42A27DB-BD31-4B8C-83A1-F6EECF244321}">
                <p14:modId xmlns:p14="http://schemas.microsoft.com/office/powerpoint/2010/main" val="46257138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5873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1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3">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5">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9">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3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819C875-F9F2-4CF7-905C-CFE5C964C03E}"/>
              </a:ext>
            </a:extLst>
          </p:cNvPr>
          <p:cNvSpPr>
            <a:spLocks noGrp="1"/>
          </p:cNvSpPr>
          <p:nvPr>
            <p:ph type="ctrTitle"/>
          </p:nvPr>
        </p:nvSpPr>
        <p:spPr>
          <a:xfrm>
            <a:off x="601255" y="702155"/>
            <a:ext cx="3409783" cy="1300365"/>
          </a:xfrm>
        </p:spPr>
        <p:txBody>
          <a:bodyPr vert="horz" lIns="91440" tIns="45720" rIns="91440" bIns="45720" rtlCol="0" anchor="b">
            <a:normAutofit/>
          </a:bodyPr>
          <a:lstStyle/>
          <a:p>
            <a:r>
              <a:rPr lang="en-US" sz="2800">
                <a:solidFill>
                  <a:srgbClr val="FFFFFF"/>
                </a:solidFill>
              </a:rPr>
              <a:t>Feature Importance</a:t>
            </a:r>
          </a:p>
        </p:txBody>
      </p:sp>
      <p:sp>
        <p:nvSpPr>
          <p:cNvPr id="5" name="TextBox 4">
            <a:extLst>
              <a:ext uri="{FF2B5EF4-FFF2-40B4-BE49-F238E27FC236}">
                <a16:creationId xmlns:a16="http://schemas.microsoft.com/office/drawing/2014/main" id="{B8D9BBC3-CBFA-4EBA-A9BF-F27D001809BB}"/>
              </a:ext>
            </a:extLst>
          </p:cNvPr>
          <p:cNvSpPr txBox="1"/>
          <p:nvPr/>
        </p:nvSpPr>
        <p:spPr>
          <a:xfrm>
            <a:off x="601255" y="2177142"/>
            <a:ext cx="3409782" cy="3823607"/>
          </a:xfrm>
          <a:prstGeom prst="rect">
            <a:avLst/>
          </a:prstGeom>
        </p:spPr>
        <p:txBody>
          <a:bodyPr vert="horz" lIns="91440" tIns="45720" rIns="91440" bIns="45720" rtlCol="0" anchor="ctr">
            <a:normAutofit/>
          </a:bodyPr>
          <a:lstStyle/>
          <a:p>
            <a:pPr marL="285750" marR="0" lvl="0" indent="-285750" defTabSz="457200" fontAlgn="auto">
              <a:spcBef>
                <a:spcPct val="20000"/>
              </a:spcBef>
              <a:spcAft>
                <a:spcPts val="600"/>
              </a:spcAft>
              <a:buClr>
                <a:schemeClr val="accent1"/>
              </a:buClr>
              <a:buSzPct val="92000"/>
              <a:buFont typeface="Wingdings 2" panose="05020102010507070707" pitchFamily="18" charset="2"/>
              <a:buChar char=""/>
              <a:tabLst/>
              <a:defRPr/>
            </a:pPr>
            <a:r>
              <a:rPr kumimoji="0" lang="en-US" b="0" i="0" u="none" strike="noStrike" cap="none" spc="0" normalizeH="0" baseline="0" noProof="0" dirty="0">
                <a:ln>
                  <a:noFill/>
                </a:ln>
                <a:solidFill>
                  <a:srgbClr val="FFFFFF"/>
                </a:solidFill>
                <a:effectLst/>
                <a:uLnTx/>
                <a:uFillTx/>
              </a:rPr>
              <a:t>The heatmap and the color bar represent the correlation between the various feature and the principal component itself</a:t>
            </a:r>
          </a:p>
          <a:p>
            <a:pPr marL="285750" marR="0" lvl="0" indent="-285750" defTabSz="457200" fontAlgn="auto">
              <a:spcBef>
                <a:spcPct val="20000"/>
              </a:spcBef>
              <a:spcAft>
                <a:spcPts val="600"/>
              </a:spcAft>
              <a:buClr>
                <a:schemeClr val="accent1"/>
              </a:buClr>
              <a:buSzPct val="92000"/>
              <a:buFont typeface="Wingdings 2" panose="05020102010507070707" pitchFamily="18" charset="2"/>
              <a:buChar char=""/>
              <a:tabLst/>
              <a:defRPr/>
            </a:pPr>
            <a:r>
              <a:rPr kumimoji="0" lang="en-US" b="0" i="0" u="none" strike="noStrike" cap="none" spc="0" normalizeH="0" baseline="0" noProof="0" dirty="0">
                <a:ln>
                  <a:noFill/>
                </a:ln>
                <a:solidFill>
                  <a:srgbClr val="FFFFFF"/>
                </a:solidFill>
                <a:effectLst/>
                <a:uLnTx/>
                <a:uFillTx/>
              </a:rPr>
              <a:t>4 Principal Components</a:t>
            </a:r>
          </a:p>
          <a:p>
            <a:pPr marL="285750" marR="0" lvl="0" indent="-285750" defTabSz="457200" fontAlgn="auto">
              <a:spcBef>
                <a:spcPct val="20000"/>
              </a:spcBef>
              <a:spcAft>
                <a:spcPts val="600"/>
              </a:spcAft>
              <a:buClr>
                <a:schemeClr val="accent1"/>
              </a:buClr>
              <a:buSzPct val="92000"/>
              <a:buFont typeface="Wingdings 2" panose="05020102010507070707" pitchFamily="18" charset="2"/>
              <a:buChar char=""/>
              <a:tabLst/>
              <a:defRPr/>
            </a:pPr>
            <a:r>
              <a:rPr kumimoji="0" lang="en-US" b="0" i="0" u="none" strike="noStrike" cap="none" spc="0" normalizeH="0" baseline="0" noProof="0" dirty="0">
                <a:ln>
                  <a:noFill/>
                </a:ln>
                <a:solidFill>
                  <a:srgbClr val="FFFFFF"/>
                </a:solidFill>
                <a:effectLst/>
                <a:uLnTx/>
                <a:uFillTx/>
              </a:rPr>
              <a:t>Higher the correlation, more the principal component related to a feature -&gt; represented by the </a:t>
            </a:r>
            <a:r>
              <a:rPr kumimoji="0" lang="en-US" b="0" i="0" u="none" strike="noStrike" cap="none" spc="0" normalizeH="0" baseline="0" noProof="0" dirty="0" err="1">
                <a:ln>
                  <a:noFill/>
                </a:ln>
                <a:solidFill>
                  <a:srgbClr val="FFFFFF"/>
                </a:solidFill>
                <a:effectLst/>
                <a:uLnTx/>
                <a:uFillTx/>
              </a:rPr>
              <a:t>colorscale</a:t>
            </a:r>
            <a:endParaRPr kumimoji="0" lang="en-US" b="0" i="0" u="none" strike="noStrike" cap="none" spc="0" normalizeH="0" baseline="0" noProof="0" dirty="0">
              <a:ln>
                <a:noFill/>
              </a:ln>
              <a:solidFill>
                <a:srgbClr val="FFFFFF"/>
              </a:solidFill>
              <a:effectLst/>
              <a:uLnTx/>
              <a:uFillTx/>
            </a:endParaRPr>
          </a:p>
        </p:txBody>
      </p:sp>
      <p:pic>
        <p:nvPicPr>
          <p:cNvPr id="4" name="Picture 3">
            <a:extLst>
              <a:ext uri="{FF2B5EF4-FFF2-40B4-BE49-F238E27FC236}">
                <a16:creationId xmlns:a16="http://schemas.microsoft.com/office/drawing/2014/main" id="{D6D6CA4F-0D8A-43B1-93BE-598699CCE0B0}"/>
              </a:ext>
            </a:extLst>
          </p:cNvPr>
          <p:cNvPicPr>
            <a:picLocks noChangeAspect="1"/>
          </p:cNvPicPr>
          <p:nvPr/>
        </p:nvPicPr>
        <p:blipFill>
          <a:blip r:embed="rId2"/>
          <a:stretch>
            <a:fillRect/>
          </a:stretch>
        </p:blipFill>
        <p:spPr>
          <a:xfrm>
            <a:off x="4308732" y="876300"/>
            <a:ext cx="7436735" cy="5349879"/>
          </a:xfrm>
          <a:prstGeom prst="rect">
            <a:avLst/>
          </a:prstGeom>
        </p:spPr>
      </p:pic>
    </p:spTree>
    <p:extLst>
      <p:ext uri="{BB962C8B-B14F-4D97-AF65-F5344CB8AC3E}">
        <p14:creationId xmlns:p14="http://schemas.microsoft.com/office/powerpoint/2010/main" val="30705446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3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76B15A0-6E13-41BB-8EAB-F6A073485167}"/>
              </a:ext>
            </a:extLst>
          </p:cNvPr>
          <p:cNvSpPr>
            <a:spLocks noGrp="1"/>
          </p:cNvSpPr>
          <p:nvPr>
            <p:ph type="ctrTitle"/>
          </p:nvPr>
        </p:nvSpPr>
        <p:spPr>
          <a:xfrm>
            <a:off x="753599" y="2666573"/>
            <a:ext cx="3089189" cy="2077051"/>
          </a:xfrm>
        </p:spPr>
        <p:txBody>
          <a:bodyPr vert="horz" lIns="91440" tIns="45720" rIns="91440" bIns="45720" rtlCol="0" anchor="ctr">
            <a:normAutofit/>
          </a:bodyPr>
          <a:lstStyle/>
          <a:p>
            <a:r>
              <a:rPr lang="en-US" sz="2800" dirty="0">
                <a:solidFill>
                  <a:srgbClr val="FFFFFF"/>
                </a:solidFill>
              </a:rPr>
              <a:t>Linear Regression</a:t>
            </a:r>
            <a:br>
              <a:rPr lang="en-US" sz="2800" dirty="0">
                <a:solidFill>
                  <a:srgbClr val="FFFFFF"/>
                </a:solidFill>
              </a:rPr>
            </a:br>
            <a:endParaRPr lang="en-US" sz="2800" dirty="0">
              <a:solidFill>
                <a:srgbClr val="FFFFFF"/>
              </a:solidFill>
            </a:endParaRPr>
          </a:p>
        </p:txBody>
      </p:sp>
      <p:pic>
        <p:nvPicPr>
          <p:cNvPr id="13" name="Picture 12">
            <a:extLst>
              <a:ext uri="{FF2B5EF4-FFF2-40B4-BE49-F238E27FC236}">
                <a16:creationId xmlns:a16="http://schemas.microsoft.com/office/drawing/2014/main" id="{5FD7259D-3929-4438-849F-E2E2F7A88455}"/>
              </a:ext>
            </a:extLst>
          </p:cNvPr>
          <p:cNvPicPr>
            <a:picLocks noChangeAspect="1"/>
          </p:cNvPicPr>
          <p:nvPr/>
        </p:nvPicPr>
        <p:blipFill>
          <a:blip r:embed="rId2"/>
          <a:stretch>
            <a:fillRect/>
          </a:stretch>
        </p:blipFill>
        <p:spPr>
          <a:xfrm>
            <a:off x="4633711" y="3812865"/>
            <a:ext cx="6925280" cy="2155079"/>
          </a:xfrm>
          <a:prstGeom prst="rect">
            <a:avLst/>
          </a:prstGeom>
        </p:spPr>
      </p:pic>
      <p:pic>
        <p:nvPicPr>
          <p:cNvPr id="3" name="Picture 2">
            <a:extLst>
              <a:ext uri="{FF2B5EF4-FFF2-40B4-BE49-F238E27FC236}">
                <a16:creationId xmlns:a16="http://schemas.microsoft.com/office/drawing/2014/main" id="{25A64206-41A9-4AF1-8DB4-9CDD85ACB630}"/>
              </a:ext>
            </a:extLst>
          </p:cNvPr>
          <p:cNvPicPr>
            <a:picLocks noChangeAspect="1"/>
          </p:cNvPicPr>
          <p:nvPr/>
        </p:nvPicPr>
        <p:blipFill>
          <a:blip r:embed="rId3"/>
          <a:stretch>
            <a:fillRect/>
          </a:stretch>
        </p:blipFill>
        <p:spPr>
          <a:xfrm>
            <a:off x="4331307" y="890056"/>
            <a:ext cx="7227685" cy="1469497"/>
          </a:xfrm>
          <a:prstGeom prst="rect">
            <a:avLst/>
          </a:prstGeom>
        </p:spPr>
      </p:pic>
      <p:pic>
        <p:nvPicPr>
          <p:cNvPr id="4" name="Picture 3">
            <a:extLst>
              <a:ext uri="{FF2B5EF4-FFF2-40B4-BE49-F238E27FC236}">
                <a16:creationId xmlns:a16="http://schemas.microsoft.com/office/drawing/2014/main" id="{179E8684-1974-428E-A25F-443597476EB5}"/>
              </a:ext>
            </a:extLst>
          </p:cNvPr>
          <p:cNvPicPr>
            <a:picLocks noChangeAspect="1"/>
          </p:cNvPicPr>
          <p:nvPr/>
        </p:nvPicPr>
        <p:blipFill>
          <a:blip r:embed="rId4"/>
          <a:stretch>
            <a:fillRect/>
          </a:stretch>
        </p:blipFill>
        <p:spPr>
          <a:xfrm>
            <a:off x="4331306" y="2687533"/>
            <a:ext cx="7227685" cy="465242"/>
          </a:xfrm>
          <a:prstGeom prst="rect">
            <a:avLst/>
          </a:prstGeom>
        </p:spPr>
      </p:pic>
    </p:spTree>
    <p:extLst>
      <p:ext uri="{BB962C8B-B14F-4D97-AF65-F5344CB8AC3E}">
        <p14:creationId xmlns:p14="http://schemas.microsoft.com/office/powerpoint/2010/main" val="233222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4" name="Rectangle 3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76B15A0-6E13-41BB-8EAB-F6A073485167}"/>
              </a:ext>
            </a:extLst>
          </p:cNvPr>
          <p:cNvSpPr>
            <a:spLocks noGrp="1"/>
          </p:cNvSpPr>
          <p:nvPr>
            <p:ph type="ctrTitle"/>
          </p:nvPr>
        </p:nvSpPr>
        <p:spPr>
          <a:xfrm>
            <a:off x="583101" y="2410037"/>
            <a:ext cx="3412067" cy="2173460"/>
          </a:xfrm>
        </p:spPr>
        <p:txBody>
          <a:bodyPr vert="horz" lIns="91440" tIns="45720" rIns="91440" bIns="45720" rtlCol="0">
            <a:normAutofit/>
          </a:bodyPr>
          <a:lstStyle/>
          <a:p>
            <a:r>
              <a:rPr lang="en-US" dirty="0">
                <a:solidFill>
                  <a:srgbClr val="FFFFFF"/>
                </a:solidFill>
              </a:rPr>
              <a:t>Decision Tree Regressor</a:t>
            </a:r>
            <a:br>
              <a:rPr lang="en-US" dirty="0">
                <a:solidFill>
                  <a:srgbClr val="FFFFFF"/>
                </a:solidFill>
              </a:rPr>
            </a:br>
            <a:endParaRPr lang="en-US" dirty="0">
              <a:solidFill>
                <a:srgbClr val="FFFFFF"/>
              </a:solidFill>
            </a:endParaRPr>
          </a:p>
        </p:txBody>
      </p:sp>
      <p:pic>
        <p:nvPicPr>
          <p:cNvPr id="5" name="Picture 4">
            <a:extLst>
              <a:ext uri="{FF2B5EF4-FFF2-40B4-BE49-F238E27FC236}">
                <a16:creationId xmlns:a16="http://schemas.microsoft.com/office/drawing/2014/main" id="{1A23161B-F110-4435-A361-ED2918DFCC8B}"/>
              </a:ext>
            </a:extLst>
          </p:cNvPr>
          <p:cNvPicPr>
            <a:picLocks noChangeAspect="1"/>
          </p:cNvPicPr>
          <p:nvPr/>
        </p:nvPicPr>
        <p:blipFill>
          <a:blip r:embed="rId2"/>
          <a:stretch>
            <a:fillRect/>
          </a:stretch>
        </p:blipFill>
        <p:spPr>
          <a:xfrm>
            <a:off x="4669368" y="914399"/>
            <a:ext cx="6764864" cy="4629151"/>
          </a:xfrm>
          <a:prstGeom prst="rect">
            <a:avLst/>
          </a:prstGeom>
        </p:spPr>
      </p:pic>
    </p:spTree>
    <p:extLst>
      <p:ext uri="{BB962C8B-B14F-4D97-AF65-F5344CB8AC3E}">
        <p14:creationId xmlns:p14="http://schemas.microsoft.com/office/powerpoint/2010/main" val="164946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43" name="Rectangle 4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76B15A0-6E13-41BB-8EAB-F6A073485167}"/>
              </a:ext>
            </a:extLst>
          </p:cNvPr>
          <p:cNvSpPr>
            <a:spLocks noGrp="1"/>
          </p:cNvSpPr>
          <p:nvPr>
            <p:ph type="ctrTitle"/>
          </p:nvPr>
        </p:nvSpPr>
        <p:spPr>
          <a:xfrm>
            <a:off x="583101" y="2310024"/>
            <a:ext cx="3412067" cy="2373485"/>
          </a:xfrm>
        </p:spPr>
        <p:txBody>
          <a:bodyPr vert="horz" lIns="91440" tIns="45720" rIns="91440" bIns="45720" rtlCol="0">
            <a:normAutofit/>
          </a:bodyPr>
          <a:lstStyle/>
          <a:p>
            <a:r>
              <a:rPr lang="en-US" dirty="0">
                <a:solidFill>
                  <a:srgbClr val="FFFFFF"/>
                </a:solidFill>
              </a:rPr>
              <a:t>Random Forest</a:t>
            </a:r>
            <a:br>
              <a:rPr lang="en-US" dirty="0">
                <a:solidFill>
                  <a:srgbClr val="FFFFFF"/>
                </a:solidFill>
              </a:rPr>
            </a:br>
            <a:r>
              <a:rPr lang="en-US" dirty="0">
                <a:solidFill>
                  <a:srgbClr val="FFFFFF"/>
                </a:solidFill>
              </a:rPr>
              <a:t>Regressor</a:t>
            </a:r>
            <a:br>
              <a:rPr lang="en-US" dirty="0">
                <a:solidFill>
                  <a:srgbClr val="FFFFFF"/>
                </a:solidFill>
              </a:rPr>
            </a:br>
            <a:endParaRPr lang="en-US" dirty="0">
              <a:solidFill>
                <a:srgbClr val="FFFFFF"/>
              </a:solidFill>
            </a:endParaRPr>
          </a:p>
        </p:txBody>
      </p:sp>
      <p:pic>
        <p:nvPicPr>
          <p:cNvPr id="3" name="Picture 2">
            <a:extLst>
              <a:ext uri="{FF2B5EF4-FFF2-40B4-BE49-F238E27FC236}">
                <a16:creationId xmlns:a16="http://schemas.microsoft.com/office/drawing/2014/main" id="{70E4DCF4-408E-41E1-9C82-F0597FA78D23}"/>
              </a:ext>
            </a:extLst>
          </p:cNvPr>
          <p:cNvPicPr>
            <a:picLocks noChangeAspect="1"/>
          </p:cNvPicPr>
          <p:nvPr/>
        </p:nvPicPr>
        <p:blipFill>
          <a:blip r:embed="rId2"/>
          <a:stretch>
            <a:fillRect/>
          </a:stretch>
        </p:blipFill>
        <p:spPr>
          <a:xfrm>
            <a:off x="4668182" y="457200"/>
            <a:ext cx="6764864" cy="4972050"/>
          </a:xfrm>
          <a:prstGeom prst="rect">
            <a:avLst/>
          </a:prstGeom>
        </p:spPr>
      </p:pic>
    </p:spTree>
    <p:extLst>
      <p:ext uri="{BB962C8B-B14F-4D97-AF65-F5344CB8AC3E}">
        <p14:creationId xmlns:p14="http://schemas.microsoft.com/office/powerpoint/2010/main" val="426520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76B15A0-6E13-41BB-8EAB-F6A073485167}"/>
              </a:ext>
            </a:extLst>
          </p:cNvPr>
          <p:cNvSpPr>
            <a:spLocks noGrp="1"/>
          </p:cNvSpPr>
          <p:nvPr>
            <p:ph type="ctrTitle"/>
          </p:nvPr>
        </p:nvSpPr>
        <p:spPr>
          <a:xfrm>
            <a:off x="837126" y="1419225"/>
            <a:ext cx="4320227" cy="2395117"/>
          </a:xfrm>
        </p:spPr>
        <p:txBody>
          <a:bodyPr vert="horz" lIns="91440" tIns="45720" rIns="91440" bIns="45720" rtlCol="0">
            <a:normAutofit/>
          </a:bodyPr>
          <a:lstStyle/>
          <a:p>
            <a:r>
              <a:rPr lang="en-US" sz="4000">
                <a:solidFill>
                  <a:srgbClr val="FFFFFF"/>
                </a:solidFill>
              </a:rPr>
              <a:t>K Means Clustering</a:t>
            </a:r>
            <a:br>
              <a:rPr lang="en-US" sz="4000">
                <a:solidFill>
                  <a:srgbClr val="FFFFFF"/>
                </a:solidFill>
              </a:rPr>
            </a:br>
            <a:endParaRPr lang="en-US" sz="4000">
              <a:solidFill>
                <a:srgbClr val="FFFFFF"/>
              </a:solidFill>
            </a:endParaRPr>
          </a:p>
        </p:txBody>
      </p:sp>
      <p:pic>
        <p:nvPicPr>
          <p:cNvPr id="4" name="Picture 3">
            <a:extLst>
              <a:ext uri="{FF2B5EF4-FFF2-40B4-BE49-F238E27FC236}">
                <a16:creationId xmlns:a16="http://schemas.microsoft.com/office/drawing/2014/main" id="{0A8036F4-6CC6-4004-9AD7-E56C073E9AAB}"/>
              </a:ext>
            </a:extLst>
          </p:cNvPr>
          <p:cNvPicPr>
            <a:picLocks noChangeAspect="1"/>
          </p:cNvPicPr>
          <p:nvPr/>
        </p:nvPicPr>
        <p:blipFill>
          <a:blip r:embed="rId2"/>
          <a:stretch>
            <a:fillRect/>
          </a:stretch>
        </p:blipFill>
        <p:spPr>
          <a:xfrm>
            <a:off x="5835849" y="879659"/>
            <a:ext cx="5710061" cy="2182942"/>
          </a:xfrm>
          <a:prstGeom prst="rect">
            <a:avLst/>
          </a:prstGeom>
        </p:spPr>
      </p:pic>
      <p:pic>
        <p:nvPicPr>
          <p:cNvPr id="5" name="Picture 4">
            <a:extLst>
              <a:ext uri="{FF2B5EF4-FFF2-40B4-BE49-F238E27FC236}">
                <a16:creationId xmlns:a16="http://schemas.microsoft.com/office/drawing/2014/main" id="{0595BE04-1B00-47A7-ABBA-22B1792E16A1}"/>
              </a:ext>
            </a:extLst>
          </p:cNvPr>
          <p:cNvPicPr>
            <a:picLocks noChangeAspect="1"/>
          </p:cNvPicPr>
          <p:nvPr/>
        </p:nvPicPr>
        <p:blipFill>
          <a:blip r:embed="rId3"/>
          <a:stretch>
            <a:fillRect/>
          </a:stretch>
        </p:blipFill>
        <p:spPr>
          <a:xfrm>
            <a:off x="6338124" y="3640668"/>
            <a:ext cx="4680678" cy="2749898"/>
          </a:xfrm>
          <a:prstGeom prst="rect">
            <a:avLst/>
          </a:prstGeom>
        </p:spPr>
      </p:pic>
    </p:spTree>
    <p:extLst>
      <p:ext uri="{BB962C8B-B14F-4D97-AF65-F5344CB8AC3E}">
        <p14:creationId xmlns:p14="http://schemas.microsoft.com/office/powerpoint/2010/main" val="38462085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15">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avel">
            <a:extLst>
              <a:ext uri="{FF2B5EF4-FFF2-40B4-BE49-F238E27FC236}">
                <a16:creationId xmlns:a16="http://schemas.microsoft.com/office/drawing/2014/main" id="{4D0AC1D4-1C60-4CC4-8D21-DF3F9D1EE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3089" y="447234"/>
            <a:ext cx="3450273" cy="3450273"/>
          </a:xfrm>
          <a:prstGeom prst="rect">
            <a:avLst/>
          </a:prstGeom>
        </p:spPr>
      </p:pic>
      <p:sp>
        <p:nvSpPr>
          <p:cNvPr id="25" name="Rectangle 17">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DE7120-BAC7-4229-9329-38F8690A8215}"/>
              </a:ext>
            </a:extLst>
          </p:cNvPr>
          <p:cNvSpPr>
            <a:spLocks noGrp="1"/>
          </p:cNvSpPr>
          <p:nvPr>
            <p:ph type="ctrTitle"/>
          </p:nvPr>
        </p:nvSpPr>
        <p:spPr>
          <a:xfrm>
            <a:off x="679600" y="4596992"/>
            <a:ext cx="3353432" cy="1607013"/>
          </a:xfrm>
        </p:spPr>
        <p:txBody>
          <a:bodyPr vert="horz" lIns="91440" tIns="45720" rIns="91440" bIns="45720" rtlCol="0" anchor="ctr">
            <a:normAutofit/>
          </a:bodyPr>
          <a:lstStyle/>
          <a:p>
            <a:r>
              <a:rPr lang="en-US" sz="2800">
                <a:solidFill>
                  <a:srgbClr val="FFFFFF"/>
                </a:solidFill>
              </a:rPr>
              <a:t>Conclusion</a:t>
            </a:r>
          </a:p>
        </p:txBody>
      </p:sp>
      <p:sp>
        <p:nvSpPr>
          <p:cNvPr id="3" name="Subtitle 2">
            <a:extLst>
              <a:ext uri="{FF2B5EF4-FFF2-40B4-BE49-F238E27FC236}">
                <a16:creationId xmlns:a16="http://schemas.microsoft.com/office/drawing/2014/main" id="{895BB2DC-3C41-43C1-9CB2-E98068664B2E}"/>
              </a:ext>
            </a:extLst>
          </p:cNvPr>
          <p:cNvSpPr>
            <a:spLocks noGrp="1"/>
          </p:cNvSpPr>
          <p:nvPr>
            <p:ph type="subTitle" idx="1"/>
          </p:nvPr>
        </p:nvSpPr>
        <p:spPr>
          <a:xfrm>
            <a:off x="4271491" y="4596992"/>
            <a:ext cx="7240909" cy="1607012"/>
          </a:xfrm>
        </p:spPr>
        <p:txBody>
          <a:bodyPr vert="horz" lIns="91440" tIns="45720" rIns="91440" bIns="45720" rtlCol="0" anchor="ctr">
            <a:normAutofit/>
          </a:bodyPr>
          <a:lstStyle/>
          <a:p>
            <a:pPr>
              <a:lnSpc>
                <a:spcPct val="110000"/>
              </a:lnSpc>
              <a:buFont typeface="Wingdings 2" panose="05020102010507070707" pitchFamily="18" charset="2"/>
              <a:buChar char=""/>
            </a:pPr>
            <a:endParaRPr lang="en-US" sz="1000">
              <a:solidFill>
                <a:srgbClr val="FFFFFF"/>
              </a:solidFill>
            </a:endParaRPr>
          </a:p>
          <a:p>
            <a:pPr marL="285750" indent="-285750">
              <a:lnSpc>
                <a:spcPct val="110000"/>
              </a:lnSpc>
              <a:buFont typeface="Wingdings 2" panose="05020102010507070707" pitchFamily="18" charset="2"/>
              <a:buChar char=""/>
            </a:pPr>
            <a:r>
              <a:rPr lang="en-US" sz="1000">
                <a:solidFill>
                  <a:srgbClr val="FFFFFF"/>
                </a:solidFill>
              </a:rPr>
              <a:t>Monday the lowest pickup numbers and Friday the highest pickup numbers</a:t>
            </a:r>
          </a:p>
          <a:p>
            <a:pPr marL="285750" indent="-285750">
              <a:lnSpc>
                <a:spcPct val="110000"/>
              </a:lnSpc>
              <a:buFont typeface="Wingdings 2" panose="05020102010507070707" pitchFamily="18" charset="2"/>
              <a:buChar char=""/>
            </a:pPr>
            <a:r>
              <a:rPr lang="en-US" sz="1000">
                <a:solidFill>
                  <a:srgbClr val="FFFFFF"/>
                </a:solidFill>
              </a:rPr>
              <a:t>More rides were booked in the evening around 6pm to 9pm </a:t>
            </a:r>
          </a:p>
          <a:p>
            <a:pPr marL="285750" indent="-285750">
              <a:lnSpc>
                <a:spcPct val="110000"/>
              </a:lnSpc>
              <a:buFont typeface="Wingdings 2" panose="05020102010507070707" pitchFamily="18" charset="2"/>
              <a:buChar char=""/>
            </a:pPr>
            <a:r>
              <a:rPr lang="en-US" sz="1000">
                <a:solidFill>
                  <a:srgbClr val="FFFFFF"/>
                </a:solidFill>
              </a:rPr>
              <a:t>Most rides were booked For  a single passenger</a:t>
            </a:r>
          </a:p>
          <a:p>
            <a:pPr marL="285750" indent="-285750">
              <a:lnSpc>
                <a:spcPct val="110000"/>
              </a:lnSpc>
              <a:buFont typeface="Wingdings 2" panose="05020102010507070707" pitchFamily="18" charset="2"/>
              <a:buChar char=""/>
            </a:pPr>
            <a:r>
              <a:rPr lang="en-US" sz="1000">
                <a:solidFill>
                  <a:srgbClr val="FFFFFF"/>
                </a:solidFill>
              </a:rPr>
              <a:t>Random Forest regression predicted the beast accuracy out of all the three with r^2 = 0.428</a:t>
            </a:r>
          </a:p>
          <a:p>
            <a:pPr marL="285750" indent="-285750">
              <a:lnSpc>
                <a:spcPct val="110000"/>
              </a:lnSpc>
              <a:buFont typeface="Wingdings 2" panose="05020102010507070707" pitchFamily="18" charset="2"/>
              <a:buChar char=""/>
            </a:pPr>
            <a:endParaRPr lang="en-US" sz="1000">
              <a:solidFill>
                <a:srgbClr val="FFFFFF"/>
              </a:solidFill>
            </a:endParaRPr>
          </a:p>
          <a:p>
            <a:pPr marL="285750" indent="-285750">
              <a:lnSpc>
                <a:spcPct val="110000"/>
              </a:lnSpc>
              <a:buFont typeface="Wingdings 2" panose="05020102010507070707" pitchFamily="18" charset="2"/>
              <a:buChar char=""/>
            </a:pPr>
            <a:endParaRPr lang="en-US" sz="1000">
              <a:solidFill>
                <a:srgbClr val="FFFFFF"/>
              </a:solidFill>
            </a:endParaRPr>
          </a:p>
        </p:txBody>
      </p:sp>
    </p:spTree>
    <p:extLst>
      <p:ext uri="{BB962C8B-B14F-4D97-AF65-F5344CB8AC3E}">
        <p14:creationId xmlns:p14="http://schemas.microsoft.com/office/powerpoint/2010/main" val="13956345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100">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Rectangle 102">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 name="Rectangle 104">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106">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F446F01-EE54-44DC-8571-A1D23B577D38}"/>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a:solidFill>
                  <a:schemeClr val="tx1">
                    <a:lumMod val="85000"/>
                    <a:lumOff val="15000"/>
                  </a:schemeClr>
                </a:solidFill>
              </a:rPr>
              <a:t>Introduction</a:t>
            </a:r>
            <a:br>
              <a:rPr lang="en-US" sz="2800">
                <a:solidFill>
                  <a:schemeClr val="tx1">
                    <a:lumMod val="85000"/>
                    <a:lumOff val="15000"/>
                  </a:schemeClr>
                </a:solidFill>
              </a:rPr>
            </a:br>
            <a:endParaRPr lang="en-US" sz="2800">
              <a:solidFill>
                <a:schemeClr val="tx1">
                  <a:lumMod val="85000"/>
                  <a:lumOff val="15000"/>
                </a:schemeClr>
              </a:solidFill>
            </a:endParaRPr>
          </a:p>
        </p:txBody>
      </p:sp>
      <p:sp>
        <p:nvSpPr>
          <p:cNvPr id="104" name="Rectangle 108">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110">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Rectangle 112">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9" name="TextBox 58">
            <a:extLst>
              <a:ext uri="{FF2B5EF4-FFF2-40B4-BE49-F238E27FC236}">
                <a16:creationId xmlns:a16="http://schemas.microsoft.com/office/drawing/2014/main" id="{6C5015AE-2BDB-40BB-BD7D-4C22CB6D6F7B}"/>
              </a:ext>
            </a:extLst>
          </p:cNvPr>
          <p:cNvGraphicFramePr/>
          <p:nvPr>
            <p:extLst>
              <p:ext uri="{D42A27DB-BD31-4B8C-83A1-F6EECF244321}">
                <p14:modId xmlns:p14="http://schemas.microsoft.com/office/powerpoint/2010/main" val="162542002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4852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4" name="Rectangle 3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76B15A0-6E13-41BB-8EAB-F6A073485167}"/>
              </a:ext>
            </a:extLst>
          </p:cNvPr>
          <p:cNvSpPr>
            <a:spLocks noGrp="1"/>
          </p:cNvSpPr>
          <p:nvPr>
            <p:ph type="ctrTitle"/>
          </p:nvPr>
        </p:nvSpPr>
        <p:spPr>
          <a:xfrm>
            <a:off x="803189" y="1209184"/>
            <a:ext cx="3089189" cy="4734416"/>
          </a:xfrm>
        </p:spPr>
        <p:txBody>
          <a:bodyPr vert="horz" lIns="91440" tIns="45720" rIns="91440" bIns="45720" rtlCol="0" anchor="ctr">
            <a:normAutofit/>
          </a:bodyPr>
          <a:lstStyle/>
          <a:p>
            <a:r>
              <a:rPr lang="en-US" sz="2800" dirty="0">
                <a:solidFill>
                  <a:srgbClr val="FFFFFF"/>
                </a:solidFill>
              </a:rPr>
              <a:t>Installation</a:t>
            </a:r>
            <a:br>
              <a:rPr lang="en-US" sz="2800" dirty="0">
                <a:solidFill>
                  <a:srgbClr val="FFFFFF"/>
                </a:solidFill>
              </a:rPr>
            </a:br>
            <a:endParaRPr lang="en-US" sz="2800" dirty="0">
              <a:solidFill>
                <a:srgbClr val="FFFFFF"/>
              </a:solidFill>
            </a:endParaRPr>
          </a:p>
        </p:txBody>
      </p:sp>
      <p:pic>
        <p:nvPicPr>
          <p:cNvPr id="5" name="Picture 4">
            <a:extLst>
              <a:ext uri="{FF2B5EF4-FFF2-40B4-BE49-F238E27FC236}">
                <a16:creationId xmlns:a16="http://schemas.microsoft.com/office/drawing/2014/main" id="{C4174C6A-2CDF-4F25-A856-6E4D65C3A196}"/>
              </a:ext>
            </a:extLst>
          </p:cNvPr>
          <p:cNvPicPr>
            <a:picLocks noChangeAspect="1"/>
          </p:cNvPicPr>
          <p:nvPr/>
        </p:nvPicPr>
        <p:blipFill>
          <a:blip r:embed="rId2"/>
          <a:stretch>
            <a:fillRect/>
          </a:stretch>
        </p:blipFill>
        <p:spPr>
          <a:xfrm>
            <a:off x="4610382" y="4149588"/>
            <a:ext cx="7086573" cy="2196838"/>
          </a:xfrm>
          <a:prstGeom prst="rect">
            <a:avLst/>
          </a:prstGeom>
        </p:spPr>
      </p:pic>
      <p:graphicFrame>
        <p:nvGraphicFramePr>
          <p:cNvPr id="6" name="TextBox 3">
            <a:extLst>
              <a:ext uri="{FF2B5EF4-FFF2-40B4-BE49-F238E27FC236}">
                <a16:creationId xmlns:a16="http://schemas.microsoft.com/office/drawing/2014/main" id="{A94A60AE-62F9-4744-9F8A-E925785619E1}"/>
              </a:ext>
            </a:extLst>
          </p:cNvPr>
          <p:cNvGraphicFramePr/>
          <p:nvPr>
            <p:extLst>
              <p:ext uri="{D42A27DB-BD31-4B8C-83A1-F6EECF244321}">
                <p14:modId xmlns:p14="http://schemas.microsoft.com/office/powerpoint/2010/main" val="429639891"/>
              </p:ext>
            </p:extLst>
          </p:nvPr>
        </p:nvGraphicFramePr>
        <p:xfrm>
          <a:off x="4561870" y="723900"/>
          <a:ext cx="7183597" cy="315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777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4">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6">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8">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5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69422FE-BBFC-4C23-AA86-21F93CAE0C97}"/>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dirty="0">
                <a:solidFill>
                  <a:schemeClr val="tx1">
                    <a:lumMod val="85000"/>
                    <a:lumOff val="15000"/>
                  </a:schemeClr>
                </a:solidFill>
              </a:rPr>
              <a:t>About the Data</a:t>
            </a:r>
          </a:p>
        </p:txBody>
      </p:sp>
      <p:sp>
        <p:nvSpPr>
          <p:cNvPr id="48" name="Rectangle 5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5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0" name="TextBox 3">
            <a:extLst>
              <a:ext uri="{FF2B5EF4-FFF2-40B4-BE49-F238E27FC236}">
                <a16:creationId xmlns:a16="http://schemas.microsoft.com/office/drawing/2014/main" id="{19B8B093-549A-4774-A924-8AD865793A7C}"/>
              </a:ext>
            </a:extLst>
          </p:cNvPr>
          <p:cNvGraphicFramePr/>
          <p:nvPr>
            <p:extLst>
              <p:ext uri="{D42A27DB-BD31-4B8C-83A1-F6EECF244321}">
                <p14:modId xmlns:p14="http://schemas.microsoft.com/office/powerpoint/2010/main" val="301523020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8014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10">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12">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14">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5D0C9FD-9808-45E1-9CD0-C9C182F83DBD}"/>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a:solidFill>
                  <a:schemeClr val="tx1">
                    <a:lumMod val="85000"/>
                    <a:lumOff val="15000"/>
                  </a:schemeClr>
                </a:solidFill>
              </a:rPr>
              <a:t>Pre-processing</a:t>
            </a:r>
          </a:p>
        </p:txBody>
      </p:sp>
      <p:graphicFrame>
        <p:nvGraphicFramePr>
          <p:cNvPr id="37" name="TextBox 3">
            <a:extLst>
              <a:ext uri="{FF2B5EF4-FFF2-40B4-BE49-F238E27FC236}">
                <a16:creationId xmlns:a16="http://schemas.microsoft.com/office/drawing/2014/main" id="{C58E2D74-F92E-46A6-B0FB-70E91418D5C0}"/>
              </a:ext>
            </a:extLst>
          </p:cNvPr>
          <p:cNvGraphicFramePr/>
          <p:nvPr>
            <p:extLst>
              <p:ext uri="{D42A27DB-BD31-4B8C-83A1-F6EECF244321}">
                <p14:modId xmlns:p14="http://schemas.microsoft.com/office/powerpoint/2010/main" val="179392161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15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F0FACC91-D780-43B0-B909-A50CD581C7D6}"/>
              </a:ext>
            </a:extLst>
          </p:cNvPr>
          <p:cNvSpPr>
            <a:spLocks noGrp="1"/>
          </p:cNvSpPr>
          <p:nvPr>
            <p:ph type="ctrTitle"/>
          </p:nvPr>
        </p:nvSpPr>
        <p:spPr>
          <a:xfrm>
            <a:off x="584200" y="2748174"/>
            <a:ext cx="3412067" cy="1497185"/>
          </a:xfrm>
        </p:spPr>
        <p:txBody>
          <a:bodyPr>
            <a:normAutofit/>
          </a:bodyPr>
          <a:lstStyle/>
          <a:p>
            <a:r>
              <a:rPr lang="en-US" dirty="0">
                <a:solidFill>
                  <a:srgbClr val="FFFFFF"/>
                </a:solidFill>
              </a:rPr>
              <a:t>Number of rides </a:t>
            </a:r>
            <a:r>
              <a:rPr lang="en-US" dirty="0" err="1">
                <a:solidFill>
                  <a:srgbClr val="FFFFFF"/>
                </a:solidFill>
              </a:rPr>
              <a:t>dAILY</a:t>
            </a:r>
            <a:endParaRPr lang="en-US" dirty="0">
              <a:solidFill>
                <a:srgbClr val="FFFFFF"/>
              </a:solidFill>
            </a:endParaRPr>
          </a:p>
        </p:txBody>
      </p:sp>
      <p:sp>
        <p:nvSpPr>
          <p:cNvPr id="5" name="Subtitle 4">
            <a:extLst>
              <a:ext uri="{FF2B5EF4-FFF2-40B4-BE49-F238E27FC236}">
                <a16:creationId xmlns:a16="http://schemas.microsoft.com/office/drawing/2014/main" id="{EA4F3111-B931-4676-A52A-CB4C9EEF48EE}"/>
              </a:ext>
            </a:extLst>
          </p:cNvPr>
          <p:cNvSpPr>
            <a:spLocks noGrp="1"/>
          </p:cNvSpPr>
          <p:nvPr>
            <p:ph type="subTitle" idx="1"/>
          </p:nvPr>
        </p:nvSpPr>
        <p:spPr>
          <a:xfrm>
            <a:off x="584200" y="5145513"/>
            <a:ext cx="3412067" cy="738820"/>
          </a:xfrm>
        </p:spPr>
        <p:txBody>
          <a:bodyPr>
            <a:normAutofit/>
          </a:bodyPr>
          <a:lstStyle/>
          <a:p>
            <a:pPr>
              <a:lnSpc>
                <a:spcPct val="110000"/>
              </a:lnSpc>
            </a:pPr>
            <a:r>
              <a:rPr lang="en-US" sz="1200" dirty="0">
                <a:solidFill>
                  <a:srgbClr val="FFFFFF">
                    <a:alpha val="75000"/>
                  </a:srgbClr>
                </a:solidFill>
              </a:rPr>
              <a:t>Monday the lowest pickup numbers and Friday the highest pickup numbers</a:t>
            </a:r>
          </a:p>
        </p:txBody>
      </p:sp>
      <p:pic>
        <p:nvPicPr>
          <p:cNvPr id="6" name="Picture 5">
            <a:extLst>
              <a:ext uri="{FF2B5EF4-FFF2-40B4-BE49-F238E27FC236}">
                <a16:creationId xmlns:a16="http://schemas.microsoft.com/office/drawing/2014/main" id="{681A1D12-1CE7-4C7A-8D61-81EF329792B4}"/>
              </a:ext>
            </a:extLst>
          </p:cNvPr>
          <p:cNvPicPr>
            <a:picLocks noChangeAspect="1"/>
          </p:cNvPicPr>
          <p:nvPr/>
        </p:nvPicPr>
        <p:blipFill>
          <a:blip r:embed="rId2"/>
          <a:stretch>
            <a:fillRect/>
          </a:stretch>
        </p:blipFill>
        <p:spPr>
          <a:xfrm>
            <a:off x="4765053" y="1692105"/>
            <a:ext cx="6764864" cy="3450080"/>
          </a:xfrm>
          <a:prstGeom prst="rect">
            <a:avLst/>
          </a:prstGeom>
        </p:spPr>
      </p:pic>
    </p:spTree>
    <p:extLst>
      <p:ext uri="{BB962C8B-B14F-4D97-AF65-F5344CB8AC3E}">
        <p14:creationId xmlns:p14="http://schemas.microsoft.com/office/powerpoint/2010/main" val="32455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grpSp>
        <p:nvGrpSpPr>
          <p:cNvPr id="11" name="Group 1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12" name="Rectangle 1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427FB6-4C3A-4015-A4BA-B4924A5A35E2}"/>
              </a:ext>
            </a:extLst>
          </p:cNvPr>
          <p:cNvSpPr>
            <a:spLocks noGrp="1"/>
          </p:cNvSpPr>
          <p:nvPr>
            <p:ph type="ctrTitle"/>
          </p:nvPr>
        </p:nvSpPr>
        <p:spPr>
          <a:xfrm>
            <a:off x="583101" y="1381124"/>
            <a:ext cx="3412067" cy="1706735"/>
          </a:xfrm>
        </p:spPr>
        <p:txBody>
          <a:bodyPr>
            <a:normAutofit/>
          </a:bodyPr>
          <a:lstStyle/>
          <a:p>
            <a:r>
              <a:rPr lang="en-US" dirty="0">
                <a:solidFill>
                  <a:srgbClr val="FFFFFF"/>
                </a:solidFill>
              </a:rPr>
              <a:t>Number of Rides Per Hour</a:t>
            </a:r>
          </a:p>
        </p:txBody>
      </p:sp>
      <p:sp>
        <p:nvSpPr>
          <p:cNvPr id="3" name="Subtitle 2">
            <a:extLst>
              <a:ext uri="{FF2B5EF4-FFF2-40B4-BE49-F238E27FC236}">
                <a16:creationId xmlns:a16="http://schemas.microsoft.com/office/drawing/2014/main" id="{AC827C42-E964-49DC-970C-A94D44AA9972}"/>
              </a:ext>
            </a:extLst>
          </p:cNvPr>
          <p:cNvSpPr>
            <a:spLocks noGrp="1"/>
          </p:cNvSpPr>
          <p:nvPr>
            <p:ph type="subTitle" idx="1"/>
          </p:nvPr>
        </p:nvSpPr>
        <p:spPr>
          <a:xfrm>
            <a:off x="584200" y="5145513"/>
            <a:ext cx="3412067" cy="738820"/>
          </a:xfrm>
        </p:spPr>
        <p:txBody>
          <a:bodyPr>
            <a:normAutofit fontScale="92500"/>
          </a:bodyPr>
          <a:lstStyle/>
          <a:p>
            <a:r>
              <a:rPr lang="en-US" dirty="0">
                <a:solidFill>
                  <a:srgbClr val="FFFFFF">
                    <a:alpha val="75000"/>
                  </a:srgbClr>
                </a:solidFill>
              </a:rPr>
              <a:t>More rides were booked in the evening around 6pm to 9pm </a:t>
            </a:r>
          </a:p>
        </p:txBody>
      </p:sp>
      <p:pic>
        <p:nvPicPr>
          <p:cNvPr id="4" name="Picture 3">
            <a:extLst>
              <a:ext uri="{FF2B5EF4-FFF2-40B4-BE49-F238E27FC236}">
                <a16:creationId xmlns:a16="http://schemas.microsoft.com/office/drawing/2014/main" id="{F8FBFB1B-0D53-4510-8FE1-8F9D74AD3ECE}"/>
              </a:ext>
            </a:extLst>
          </p:cNvPr>
          <p:cNvPicPr>
            <a:picLocks noChangeAspect="1"/>
          </p:cNvPicPr>
          <p:nvPr/>
        </p:nvPicPr>
        <p:blipFill>
          <a:blip r:embed="rId2"/>
          <a:stretch>
            <a:fillRect/>
          </a:stretch>
        </p:blipFill>
        <p:spPr>
          <a:xfrm>
            <a:off x="4765053" y="1539896"/>
            <a:ext cx="6764864" cy="3754499"/>
          </a:xfrm>
          <a:prstGeom prst="rect">
            <a:avLst/>
          </a:prstGeom>
        </p:spPr>
      </p:pic>
    </p:spTree>
    <p:extLst>
      <p:ext uri="{BB962C8B-B14F-4D97-AF65-F5344CB8AC3E}">
        <p14:creationId xmlns:p14="http://schemas.microsoft.com/office/powerpoint/2010/main" val="11641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grpSp>
        <p:nvGrpSpPr>
          <p:cNvPr id="11" name="Group 1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12" name="Rectangle 1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CACEC0-0ED0-420A-8FB1-F2942345B9F9}"/>
              </a:ext>
            </a:extLst>
          </p:cNvPr>
          <p:cNvSpPr>
            <a:spLocks noGrp="1"/>
          </p:cNvSpPr>
          <p:nvPr>
            <p:ph type="ctrTitle"/>
          </p:nvPr>
        </p:nvSpPr>
        <p:spPr>
          <a:xfrm>
            <a:off x="583101" y="904874"/>
            <a:ext cx="3412067" cy="1801985"/>
          </a:xfrm>
        </p:spPr>
        <p:txBody>
          <a:bodyPr>
            <a:normAutofit/>
          </a:bodyPr>
          <a:lstStyle/>
          <a:p>
            <a:r>
              <a:rPr lang="en-US" dirty="0">
                <a:solidFill>
                  <a:srgbClr val="FFFFFF"/>
                </a:solidFill>
              </a:rPr>
              <a:t>Number of Passengers per ride</a:t>
            </a:r>
          </a:p>
        </p:txBody>
      </p:sp>
      <p:sp>
        <p:nvSpPr>
          <p:cNvPr id="3" name="Subtitle 2">
            <a:extLst>
              <a:ext uri="{FF2B5EF4-FFF2-40B4-BE49-F238E27FC236}">
                <a16:creationId xmlns:a16="http://schemas.microsoft.com/office/drawing/2014/main" id="{BF6BDF27-692F-40D2-B70C-72A692A1EBD7}"/>
              </a:ext>
            </a:extLst>
          </p:cNvPr>
          <p:cNvSpPr>
            <a:spLocks noGrp="1"/>
          </p:cNvSpPr>
          <p:nvPr>
            <p:ph type="subTitle" idx="1"/>
          </p:nvPr>
        </p:nvSpPr>
        <p:spPr>
          <a:xfrm>
            <a:off x="583100" y="4974063"/>
            <a:ext cx="3412067" cy="738820"/>
          </a:xfrm>
        </p:spPr>
        <p:txBody>
          <a:bodyPr>
            <a:normAutofit/>
          </a:bodyPr>
          <a:lstStyle/>
          <a:p>
            <a:r>
              <a:rPr lang="en-US" dirty="0">
                <a:solidFill>
                  <a:srgbClr val="FFFFFF">
                    <a:alpha val="75000"/>
                  </a:srgbClr>
                </a:solidFill>
              </a:rPr>
              <a:t>Most rides were booked For  a single passenger. </a:t>
            </a:r>
          </a:p>
        </p:txBody>
      </p:sp>
      <p:pic>
        <p:nvPicPr>
          <p:cNvPr id="4" name="Picture 3">
            <a:extLst>
              <a:ext uri="{FF2B5EF4-FFF2-40B4-BE49-F238E27FC236}">
                <a16:creationId xmlns:a16="http://schemas.microsoft.com/office/drawing/2014/main" id="{A0D4F746-A4F5-4B0A-A583-D20FEA22F48B}"/>
              </a:ext>
            </a:extLst>
          </p:cNvPr>
          <p:cNvPicPr>
            <a:picLocks noChangeAspect="1"/>
          </p:cNvPicPr>
          <p:nvPr/>
        </p:nvPicPr>
        <p:blipFill>
          <a:blip r:embed="rId2"/>
          <a:stretch>
            <a:fillRect/>
          </a:stretch>
        </p:blipFill>
        <p:spPr>
          <a:xfrm>
            <a:off x="4765053" y="1565264"/>
            <a:ext cx="6764864" cy="3703762"/>
          </a:xfrm>
          <a:prstGeom prst="rect">
            <a:avLst/>
          </a:prstGeom>
        </p:spPr>
      </p:pic>
    </p:spTree>
    <p:extLst>
      <p:ext uri="{BB962C8B-B14F-4D97-AF65-F5344CB8AC3E}">
        <p14:creationId xmlns:p14="http://schemas.microsoft.com/office/powerpoint/2010/main" val="22207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grpSp>
        <p:nvGrpSpPr>
          <p:cNvPr id="32" name="Group 3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3" name="Rectangle 3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7CAE3B5-7356-4B1C-B444-3EEE5ECDAA20}"/>
              </a:ext>
            </a:extLst>
          </p:cNvPr>
          <p:cNvSpPr>
            <a:spLocks noGrp="1"/>
          </p:cNvSpPr>
          <p:nvPr>
            <p:ph type="ctrTitle"/>
          </p:nvPr>
        </p:nvSpPr>
        <p:spPr>
          <a:xfrm>
            <a:off x="583102" y="723901"/>
            <a:ext cx="3412067" cy="723899"/>
          </a:xfrm>
        </p:spPr>
        <p:txBody>
          <a:bodyPr>
            <a:normAutofit/>
          </a:bodyPr>
          <a:lstStyle/>
          <a:p>
            <a:r>
              <a:rPr lang="en-US">
                <a:solidFill>
                  <a:srgbClr val="FFFFFF"/>
                </a:solidFill>
              </a:rPr>
              <a:t>Heatmap</a:t>
            </a:r>
            <a:endParaRPr lang="en-US" dirty="0">
              <a:solidFill>
                <a:srgbClr val="FFFFFF"/>
              </a:solidFill>
            </a:endParaRPr>
          </a:p>
        </p:txBody>
      </p:sp>
      <p:pic>
        <p:nvPicPr>
          <p:cNvPr id="6" name="Picture 5">
            <a:extLst>
              <a:ext uri="{FF2B5EF4-FFF2-40B4-BE49-F238E27FC236}">
                <a16:creationId xmlns:a16="http://schemas.microsoft.com/office/drawing/2014/main" id="{E5AF1DCD-9CDF-4A24-9E9E-41FC5FAFB68A}"/>
              </a:ext>
            </a:extLst>
          </p:cNvPr>
          <p:cNvPicPr>
            <a:picLocks noChangeAspect="1"/>
          </p:cNvPicPr>
          <p:nvPr/>
        </p:nvPicPr>
        <p:blipFill>
          <a:blip r:embed="rId2"/>
          <a:stretch>
            <a:fillRect/>
          </a:stretch>
        </p:blipFill>
        <p:spPr>
          <a:xfrm>
            <a:off x="4140202" y="342900"/>
            <a:ext cx="7848598" cy="5943599"/>
          </a:xfrm>
          <a:prstGeom prst="rect">
            <a:avLst/>
          </a:prstGeom>
        </p:spPr>
      </p:pic>
      <p:sp>
        <p:nvSpPr>
          <p:cNvPr id="7" name="TextBox 6">
            <a:extLst>
              <a:ext uri="{FF2B5EF4-FFF2-40B4-BE49-F238E27FC236}">
                <a16:creationId xmlns:a16="http://schemas.microsoft.com/office/drawing/2014/main" id="{87B2FDFC-401F-4B69-B097-E5A64121945B}"/>
              </a:ext>
            </a:extLst>
          </p:cNvPr>
          <p:cNvSpPr txBox="1"/>
          <p:nvPr/>
        </p:nvSpPr>
        <p:spPr>
          <a:xfrm>
            <a:off x="583102" y="1800225"/>
            <a:ext cx="3245948"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Nova Light" panose="020B0502020104020203"/>
                <a:ea typeface="+mn-ea"/>
                <a:cs typeface="+mn-cs"/>
              </a:rPr>
              <a:t>Heatmap colorscale shows the strength of correlation between independent variables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Nova Light" panose="020B0502020104020203"/>
                <a:ea typeface="+mn-ea"/>
                <a:cs typeface="+mn-cs"/>
              </a:rPr>
              <a:t>Most features depict a low level of correlation -&gt; satisfies Multicollinearity assumption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Nova Light" panose="020B0502020104020203"/>
                <a:ea typeface="+mn-ea"/>
                <a:cs typeface="+mn-cs"/>
              </a:rPr>
              <a:t>High correlation between hour_pick &amp; hour, day_pick &amp; day, month_pick &amp; month and mins_pick &amp; mins -&gt; dropoff and pickup datetime have almost similar values</a:t>
            </a:r>
            <a:endParaRPr kumimoji="0" lang="en-US" sz="1800" b="0" i="0" u="none" strike="noStrike" kern="1200" cap="none" spc="0" normalizeH="0" baseline="0" noProof="0" dirty="0">
              <a:ln>
                <a:noFill/>
              </a:ln>
              <a:solidFill>
                <a:srgbClr val="000000"/>
              </a:solidFill>
              <a:effectLst/>
              <a:uLnTx/>
              <a:uFillTx/>
              <a:latin typeface="Arial Nova Light" panose="020B0502020104020203"/>
              <a:ea typeface="+mn-ea"/>
              <a:cs typeface="+mn-cs"/>
            </a:endParaRPr>
          </a:p>
        </p:txBody>
      </p:sp>
    </p:spTree>
    <p:extLst>
      <p:ext uri="{BB962C8B-B14F-4D97-AF65-F5344CB8AC3E}">
        <p14:creationId xmlns:p14="http://schemas.microsoft.com/office/powerpoint/2010/main" val="341358709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3341"/>
      </a:dk2>
      <a:lt2>
        <a:srgbClr val="E7E2E8"/>
      </a:lt2>
      <a:accent1>
        <a:srgbClr val="78AE6E"/>
      </a:accent1>
      <a:accent2>
        <a:srgbClr val="61B075"/>
      </a:accent2>
      <a:accent3>
        <a:srgbClr val="6FAC98"/>
      </a:accent3>
      <a:accent4>
        <a:srgbClr val="63ADB4"/>
      </a:accent4>
      <a:accent5>
        <a:srgbClr val="7AA3CE"/>
      </a:accent5>
      <a:accent6>
        <a:srgbClr val="6F76CA"/>
      </a:accent6>
      <a:hlink>
        <a:srgbClr val="A369AE"/>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933</TotalTime>
  <Words>546</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微软雅黑</vt:lpstr>
      <vt:lpstr>Arial</vt:lpstr>
      <vt:lpstr>Arial Nova Light</vt:lpstr>
      <vt:lpstr>Gill Sans MT</vt:lpstr>
      <vt:lpstr>Wingdings 2</vt:lpstr>
      <vt:lpstr>DividendVTI</vt:lpstr>
      <vt:lpstr>New York City Taxi Trip Duration </vt:lpstr>
      <vt:lpstr>Introduction </vt:lpstr>
      <vt:lpstr>Installation </vt:lpstr>
      <vt:lpstr>About the Data</vt:lpstr>
      <vt:lpstr>Pre-processing</vt:lpstr>
      <vt:lpstr>Number of rides dAILY</vt:lpstr>
      <vt:lpstr>Number of Rides Per Hour</vt:lpstr>
      <vt:lpstr>Number of Passengers per ride</vt:lpstr>
      <vt:lpstr>Heatmap</vt:lpstr>
      <vt:lpstr>Principal component analysis (PCA)</vt:lpstr>
      <vt:lpstr>PCA Background</vt:lpstr>
      <vt:lpstr>PCA with pyspark </vt:lpstr>
      <vt:lpstr>Feature Importance</vt:lpstr>
      <vt:lpstr>Linear Regression </vt:lpstr>
      <vt:lpstr>Decision Tree Regressor </vt:lpstr>
      <vt:lpstr>Random Forest Regressor </vt:lpstr>
      <vt:lpstr>K Means Clustering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Taxi Trip Duration </dc:title>
  <dc:creator>Shikhar Chhabra</dc:creator>
  <cp:lastModifiedBy>ronak jain</cp:lastModifiedBy>
  <cp:revision>6</cp:revision>
  <dcterms:created xsi:type="dcterms:W3CDTF">2019-10-22T04:14:54Z</dcterms:created>
  <dcterms:modified xsi:type="dcterms:W3CDTF">2020-03-04T23:22:59Z</dcterms:modified>
</cp:coreProperties>
</file>