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465DC-A45C-4456-8CB4-A7C555AC5D64}" v="15" dt="2024-08-30T03:44:13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rudh Krishnan" userId="47e406ede0d2b224" providerId="LiveId" clId="{0D7465DC-A45C-4456-8CB4-A7C555AC5D64}"/>
    <pc:docChg chg="modSld">
      <pc:chgData name="Anirudh Krishnan" userId="47e406ede0d2b224" providerId="LiveId" clId="{0D7465DC-A45C-4456-8CB4-A7C555AC5D64}" dt="2024-08-30T03:44:13.692" v="14"/>
      <pc:docMkLst>
        <pc:docMk/>
      </pc:docMkLst>
      <pc:sldChg chg="modTransition">
        <pc:chgData name="Anirudh Krishnan" userId="47e406ede0d2b224" providerId="LiveId" clId="{0D7465DC-A45C-4456-8CB4-A7C555AC5D64}" dt="2024-08-30T03:44:01.091" v="12"/>
        <pc:sldMkLst>
          <pc:docMk/>
          <pc:sldMk cId="839418826" sldId="256"/>
        </pc:sldMkLst>
      </pc:sldChg>
      <pc:sldChg chg="modTransition">
        <pc:chgData name="Anirudh Krishnan" userId="47e406ede0d2b224" providerId="LiveId" clId="{0D7465DC-A45C-4456-8CB4-A7C555AC5D64}" dt="2024-08-30T03:44:05.656" v="13"/>
        <pc:sldMkLst>
          <pc:docMk/>
          <pc:sldMk cId="240469215" sldId="257"/>
        </pc:sldMkLst>
      </pc:sldChg>
      <pc:sldChg chg="modTransition">
        <pc:chgData name="Anirudh Krishnan" userId="47e406ede0d2b224" providerId="LiveId" clId="{0D7465DC-A45C-4456-8CB4-A7C555AC5D64}" dt="2024-08-30T03:42:12.965" v="11"/>
        <pc:sldMkLst>
          <pc:docMk/>
          <pc:sldMk cId="1020648000" sldId="258"/>
        </pc:sldMkLst>
      </pc:sldChg>
      <pc:sldChg chg="modTransition">
        <pc:chgData name="Anirudh Krishnan" userId="47e406ede0d2b224" providerId="LiveId" clId="{0D7465DC-A45C-4456-8CB4-A7C555AC5D64}" dt="2024-08-30T03:44:13.692" v="14"/>
        <pc:sldMkLst>
          <pc:docMk/>
          <pc:sldMk cId="4230671099" sldId="259"/>
        </pc:sldMkLst>
      </pc:sldChg>
      <pc:sldChg chg="modTransition">
        <pc:chgData name="Anirudh Krishnan" userId="47e406ede0d2b224" providerId="LiveId" clId="{0D7465DC-A45C-4456-8CB4-A7C555AC5D64}" dt="2024-08-30T03:42:00.630" v="9"/>
        <pc:sldMkLst>
          <pc:docMk/>
          <pc:sldMk cId="278544220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F752-0048-710F-9538-45A50B5E1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ED1AE-893C-9916-3B02-5478FC489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6577-F194-A658-314D-55E5F464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86A0-F8A8-B842-4F4C-2E1ABD81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F719-4C9B-768F-A1D7-9ED198B4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0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A56F-13A4-0EC6-D424-2D358FC2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8EB39-486A-E0CC-1BC6-01F53C9A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1A9E-F37B-90B2-1C6D-51BE811B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3141B-75C7-DCD6-F8B8-DA6FD183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7D57-3C36-06A4-DB29-627A6FC8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1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DAF7C-EA33-76F7-8EB2-BEFA50032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C269E-B6E3-8124-6E08-ADA6B8626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EAF5-B680-2FAF-F93C-73E76F0D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093EB-96FE-085F-0DF4-7B757E64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7928-14C6-F947-B6A1-AFC92FCF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4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0B3-8C0F-B6A2-2E7B-4993C8C6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8B29-42E5-2FFC-804C-429752A5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EE32-08F1-4D2B-A49A-AEB28CA1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6974-19DA-05F4-E71E-64ACE8BB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96C8-9F0A-D993-CBCB-A95CD143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4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725-33A6-5478-3712-6428F023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7CFC5-7490-FB9E-812F-CDD1048C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B84E-322D-1C91-EB5B-7EDB5008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77BA-CFAD-3078-6D37-327DA43C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CCD8-7184-D272-7499-FAE8ED23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DB5F-AEBA-FF85-04D6-DE44BE7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2868-5382-6AF0-1882-7A62B679D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B6FD6-20A7-4E95-6A60-628A3F410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85E4E-36C3-4503-D391-3E16B6D2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D2CC-5633-7952-C2B6-554E5FAE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86003-85B8-2663-444A-34AA93BE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2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1EE6-714A-2074-78FC-580C591D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9296A-DD56-9C83-EDB5-59CB170A2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4FC57-EB64-FAA1-6F96-908BBFC01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A91F-BB19-714A-9D99-43F48E68C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34900-C7EF-9899-6D52-75C315590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1CFE4-4FF9-363D-70A6-C95441FF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4D144-9D8C-71E4-EF55-B5A3D289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39682-3989-94BA-A468-37D03370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3CD7-D888-AC46-B59C-970F2640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5FB2E-E36A-C1B6-FE06-6C461149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AD101-DF12-7A56-F0D5-E5BFE25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C833E-084E-A6BE-CB37-C196D3CE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2B8B2-5725-CCBE-986D-C0EA37E8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16148-4455-5788-69B1-91029FCA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29C7A-8402-B3ED-CFE5-79DF564E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1151-2A5C-1407-015A-9B1EFBF8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3E62-38E5-269A-C0C9-58F2A5B9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F306A-4ED5-E15B-6AF5-619B7E27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E684A-49C1-11C5-9A83-6503F33E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190D2-219A-B0EE-79CD-B97B2AEB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57C6-0DAC-7FE6-BF34-6EBD254D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15F5-DBB6-0B80-8A79-C252E70E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B8DAE-BFBF-F43B-5065-51766FBBA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4B4FE-F371-9CAA-CAD8-432AD6B2D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7AD6-E567-2A34-24DB-DB5F14B5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0520C-DE1B-723E-E6AF-98FAB297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BBBB-0D88-8201-7B44-5D7EEECA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18F2F-BC2A-05BC-905A-8268D89A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A04FF-9464-8858-904E-8846CB95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FC3F-6936-070B-7429-53AC6B9D3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2EA5-B717-4466-9640-E8B4AD85382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68901-2B50-2966-5BE0-884171DBB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4E34C-465F-A87F-C4E1-0EE0B43C6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4BCC-4469-4C73-A32B-2380E4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3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FE4376-8E6C-37D4-891D-C56DD2A51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467BFEC-16DD-D8CF-5C32-FBB6F60DC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52CB2-CF07-69AD-7F08-DDB6B2210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530BD8-D93E-3920-DD8E-BB43E3713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DFF3E8-C6C6-10D0-A473-FB2EE65E4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8AEDC-A769-F07A-7DCA-76ABB2D23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"/>
            <a:ext cx="1219200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9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385F3A-5B51-9D15-F54C-9210A62AF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BDFD14-6F7A-1C14-8CB3-514487B8E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3D6D3-100C-69EB-FA99-E410DB0D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"/>
            <a:ext cx="12192000" cy="68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4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63AE96-FF4F-5F82-8C57-7E0A00629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94E295-EC57-C3AD-2D0A-DD6F2B65A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10B48-1986-4559-7C5E-6D7B9B9A0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"/>
            <a:ext cx="1219200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71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5A1A6-1E62-AAAE-0213-CEDEC5D2F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70FF00-F05D-5A54-882B-827BA9574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7B035-85D1-AFFF-7EB6-98FDA9A0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"/>
            <a:ext cx="12192000" cy="68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4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Anirudh Krishnan</dc:creator>
  <cp:lastModifiedBy>Anirudh Krishnan</cp:lastModifiedBy>
  <cp:revision>1</cp:revision>
  <dcterms:created xsi:type="dcterms:W3CDTF">2024-08-30T03:24:39Z</dcterms:created>
  <dcterms:modified xsi:type="dcterms:W3CDTF">2024-08-30T03:44:19Z</dcterms:modified>
</cp:coreProperties>
</file>