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6EF8B2-6ED9-4D30-A635-A91B45C9D2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9439A25-35FE-4B06-A83E-69B6B26118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44FB501-C7FB-4CA0-AF75-007846F99F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47AC1F8-ECCE-4380-A0FC-E66DBD85F1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35E3C-DAEF-420A-9C22-6E9A011EBD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8219DD-E824-432E-B59B-E067AA1F11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CE9FF2-AD83-40B3-8F26-C3A74B1BE7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4A976C-7EF1-4FB2-971A-E731973D3E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0E28087-2F3C-4243-9725-05077B0352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E34A30-E0DE-4475-A391-B25992DF5C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ECF6410-6855-4DC2-801C-506F0CD77B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84A89AD-0D23-4005-BFAE-4B7BF126A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1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7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8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9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1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2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3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14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5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6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17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8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9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1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2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3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4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5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8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9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2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3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4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5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8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39" name="Rectangle 65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0" name="Rectangle 69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1" name="Rectangle 70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-644760" y="0"/>
            <a:ext cx="10458000" cy="7116480"/>
            <a:chOff x="-644760" y="0"/>
            <a:chExt cx="10458000" cy="711648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4" name="Group 4"/>
              <p:cNvGrpSpPr/>
              <p:nvPr/>
            </p:nvGrpSpPr>
            <p:grpSpPr>
              <a:xfrm>
                <a:off x="0" y="0"/>
                <a:ext cx="2514240" cy="6857640"/>
                <a:chOff x="0" y="0"/>
                <a:chExt cx="2514240" cy="6857640"/>
              </a:xfrm>
            </p:grpSpPr>
            <p:sp>
              <p:nvSpPr>
                <p:cNvPr id="45" name="Rectangle 114"/>
                <p:cNvSpPr/>
                <p:nvPr/>
              </p:nvSpPr>
              <p:spPr>
                <a:xfrm>
                  <a:off x="914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6" name="Rectangle 2"/>
                <p:cNvSpPr/>
                <p:nvPr/>
              </p:nvSpPr>
              <p:spPr>
                <a:xfrm>
                  <a:off x="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7" name="Rectangle 3"/>
                <p:cNvSpPr/>
                <p:nvPr/>
              </p:nvSpPr>
              <p:spPr>
                <a:xfrm>
                  <a:off x="228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8" name="Group 5"/>
              <p:cNvGrpSpPr/>
              <p:nvPr/>
            </p:nvGrpSpPr>
            <p:grpSpPr>
              <a:xfrm>
                <a:off x="423000" y="0"/>
                <a:ext cx="2514240" cy="6857640"/>
                <a:chOff x="423000" y="0"/>
                <a:chExt cx="2514240" cy="6857640"/>
              </a:xfrm>
            </p:grpSpPr>
            <p:sp>
              <p:nvSpPr>
                <p:cNvPr id="49" name="Rectangle 84"/>
                <p:cNvSpPr/>
                <p:nvPr/>
              </p:nvSpPr>
              <p:spPr>
                <a:xfrm>
                  <a:off x="1337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0" name="Rectangle 85"/>
                <p:cNvSpPr/>
                <p:nvPr/>
              </p:nvSpPr>
              <p:spPr>
                <a:xfrm>
                  <a:off x="4230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1" name="Rectangle 113"/>
                <p:cNvSpPr/>
                <p:nvPr/>
              </p:nvSpPr>
              <p:spPr>
                <a:xfrm>
                  <a:off x="651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2" name="Group 9"/>
              <p:cNvGrpSpPr/>
              <p:nvPr/>
            </p:nvGrpSpPr>
            <p:grpSpPr>
              <a:xfrm>
                <a:off x="6629760" y="360"/>
                <a:ext cx="2514240" cy="6857640"/>
                <a:chOff x="6629760" y="360"/>
                <a:chExt cx="2514240" cy="6857640"/>
              </a:xfrm>
            </p:grpSpPr>
            <p:sp>
              <p:nvSpPr>
                <p:cNvPr id="53" name="Rectangle 77"/>
                <p:cNvSpPr/>
                <p:nvPr/>
              </p:nvSpPr>
              <p:spPr>
                <a:xfrm rot="10800000">
                  <a:off x="662976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4" name="Rectangle 78"/>
                <p:cNvSpPr/>
                <p:nvPr/>
              </p:nvSpPr>
              <p:spPr>
                <a:xfrm rot="10800000">
                  <a:off x="868716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5" name="Rectangle 80"/>
                <p:cNvSpPr/>
                <p:nvPr/>
              </p:nvSpPr>
              <p:spPr>
                <a:xfrm rot="10800000">
                  <a:off x="815364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56" name="Rectangle 74"/>
              <p:cNvSpPr/>
              <p:nvPr/>
            </p:nvSpPr>
            <p:spPr>
              <a:xfrm>
                <a:off x="380988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7" name="Rectangle 75"/>
              <p:cNvSpPr/>
              <p:nvPr/>
            </p:nvSpPr>
            <p:spPr>
              <a:xfrm>
                <a:off x="289548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8" name="Rectangle 76"/>
              <p:cNvSpPr/>
              <p:nvPr/>
            </p:nvSpPr>
            <p:spPr>
              <a:xfrm>
                <a:off x="312408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59" name="Freeform 44"/>
            <p:cNvSpPr/>
            <p:nvPr/>
          </p:nvSpPr>
          <p:spPr>
            <a:xfrm>
              <a:off x="-11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0" name="Freeform 47"/>
            <p:cNvSpPr/>
            <p:nvPr/>
          </p:nvSpPr>
          <p:spPr>
            <a:xfrm>
              <a:off x="-11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1" name="Freeform 48"/>
            <p:cNvSpPr/>
            <p:nvPr/>
          </p:nvSpPr>
          <p:spPr>
            <a:xfrm>
              <a:off x="-2376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2" name="Freeform 50"/>
            <p:cNvSpPr/>
            <p:nvPr/>
          </p:nvSpPr>
          <p:spPr>
            <a:xfrm>
              <a:off x="-11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3" name="Freeform 51"/>
            <p:cNvSpPr/>
            <p:nvPr/>
          </p:nvSpPr>
          <p:spPr>
            <a:xfrm>
              <a:off x="21376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4" name="Hexagon 52"/>
            <p:cNvSpPr/>
            <p:nvPr/>
          </p:nvSpPr>
          <p:spPr>
            <a:xfrm rot="1800000">
              <a:off x="2996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5" name="Hexagon 53"/>
            <p:cNvSpPr/>
            <p:nvPr/>
          </p:nvSpPr>
          <p:spPr>
            <a:xfrm rot="1800000">
              <a:off x="37202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6" name="Hexagon 54"/>
            <p:cNvSpPr/>
            <p:nvPr/>
          </p:nvSpPr>
          <p:spPr>
            <a:xfrm rot="1800000">
              <a:off x="372960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7" name="Hexagon 55"/>
            <p:cNvSpPr/>
            <p:nvPr/>
          </p:nvSpPr>
          <p:spPr>
            <a:xfrm rot="1800000">
              <a:off x="29772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8" name="Hexagon 56"/>
            <p:cNvSpPr/>
            <p:nvPr/>
          </p:nvSpPr>
          <p:spPr>
            <a:xfrm rot="1800000">
              <a:off x="446292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9" name="Freeform 57"/>
            <p:cNvSpPr/>
            <p:nvPr/>
          </p:nvSpPr>
          <p:spPr>
            <a:xfrm rot="1800000">
              <a:off x="-3819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0" name="Hexagon 58"/>
            <p:cNvSpPr/>
            <p:nvPr/>
          </p:nvSpPr>
          <p:spPr>
            <a:xfrm rot="1800000">
              <a:off x="244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1" name="Hexagon 59"/>
            <p:cNvSpPr/>
            <p:nvPr/>
          </p:nvSpPr>
          <p:spPr>
            <a:xfrm rot="1800000">
              <a:off x="5292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2" name="Hexagon 60"/>
            <p:cNvSpPr/>
            <p:nvPr/>
          </p:nvSpPr>
          <p:spPr>
            <a:xfrm rot="1800000">
              <a:off x="7768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3" name="Hexagon 61"/>
            <p:cNvSpPr/>
            <p:nvPr/>
          </p:nvSpPr>
          <p:spPr>
            <a:xfrm rot="1800000">
              <a:off x="151020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4" name="Hexagon 62"/>
            <p:cNvSpPr/>
            <p:nvPr/>
          </p:nvSpPr>
          <p:spPr>
            <a:xfrm rot="1800000">
              <a:off x="1529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5" name="Hexagon 63"/>
            <p:cNvSpPr/>
            <p:nvPr/>
          </p:nvSpPr>
          <p:spPr>
            <a:xfrm rot="1800000">
              <a:off x="7959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6" name="Hexagon 64"/>
            <p:cNvSpPr/>
            <p:nvPr/>
          </p:nvSpPr>
          <p:spPr>
            <a:xfrm rot="1800000">
              <a:off x="680616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7" name="Hexagon 65"/>
            <p:cNvSpPr/>
            <p:nvPr/>
          </p:nvSpPr>
          <p:spPr>
            <a:xfrm rot="1800000">
              <a:off x="75492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8" name="Hexagon 66"/>
            <p:cNvSpPr/>
            <p:nvPr/>
          </p:nvSpPr>
          <p:spPr>
            <a:xfrm rot="1800000">
              <a:off x="75492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79" name="Freeform 67"/>
            <p:cNvSpPr/>
            <p:nvPr/>
          </p:nvSpPr>
          <p:spPr>
            <a:xfrm rot="1800000">
              <a:off x="830628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0" name="Freeform 68"/>
            <p:cNvSpPr/>
            <p:nvPr/>
          </p:nvSpPr>
          <p:spPr>
            <a:xfrm rot="1800000">
              <a:off x="83066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81" name="Rectangle 45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2" name="Rectangle 46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666"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1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4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Rectangle 4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2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3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E8836B9-FA06-4D10-AF51-ED72B1F3ED36}" type="slidenum">
              <a:rPr b="0" lang="en-US" sz="1200" spc="-1" strike="noStrike">
                <a:solidFill>
                  <a:schemeClr val="accent1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Rectangle 88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Second Outline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Third Outline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478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479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480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81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82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83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484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85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86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87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488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89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90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491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92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93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494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95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96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97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98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99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0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1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2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3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4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5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6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7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8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09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0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1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2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3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4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15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516" name="Rectangle 65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17" name="Rectangle 69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18" name="Rectangle 70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519" name="Group 43"/>
          <p:cNvGrpSpPr/>
          <p:nvPr/>
        </p:nvGrpSpPr>
        <p:grpSpPr>
          <a:xfrm>
            <a:off x="-644760" y="0"/>
            <a:ext cx="10458000" cy="7116480"/>
            <a:chOff x="-644760" y="0"/>
            <a:chExt cx="10458000" cy="7116480"/>
          </a:xfrm>
        </p:grpSpPr>
        <p:grpSp>
          <p:nvGrpSpPr>
            <p:cNvPr id="52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1" name="Group 4"/>
              <p:cNvGrpSpPr/>
              <p:nvPr/>
            </p:nvGrpSpPr>
            <p:grpSpPr>
              <a:xfrm>
                <a:off x="0" y="0"/>
                <a:ext cx="2514240" cy="6857640"/>
                <a:chOff x="0" y="0"/>
                <a:chExt cx="2514240" cy="6857640"/>
              </a:xfrm>
            </p:grpSpPr>
            <p:sp>
              <p:nvSpPr>
                <p:cNvPr id="522" name="Rectangle 83"/>
                <p:cNvSpPr/>
                <p:nvPr/>
              </p:nvSpPr>
              <p:spPr>
                <a:xfrm>
                  <a:off x="914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23" name="Rectangle 2"/>
                <p:cNvSpPr/>
                <p:nvPr/>
              </p:nvSpPr>
              <p:spPr>
                <a:xfrm>
                  <a:off x="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24" name="Rectangle 3"/>
                <p:cNvSpPr/>
                <p:nvPr/>
              </p:nvSpPr>
              <p:spPr>
                <a:xfrm>
                  <a:off x="228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25" name="Group 5"/>
              <p:cNvGrpSpPr/>
              <p:nvPr/>
            </p:nvGrpSpPr>
            <p:grpSpPr>
              <a:xfrm>
                <a:off x="423000" y="0"/>
                <a:ext cx="2514240" cy="6857640"/>
                <a:chOff x="423000" y="0"/>
                <a:chExt cx="2514240" cy="6857640"/>
              </a:xfrm>
            </p:grpSpPr>
            <p:sp>
              <p:nvSpPr>
                <p:cNvPr id="526" name="Rectangle 80"/>
                <p:cNvSpPr/>
                <p:nvPr/>
              </p:nvSpPr>
              <p:spPr>
                <a:xfrm>
                  <a:off x="1337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27" name="Rectangle 81"/>
                <p:cNvSpPr/>
                <p:nvPr/>
              </p:nvSpPr>
              <p:spPr>
                <a:xfrm>
                  <a:off x="4230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28" name="Rectangle 82"/>
                <p:cNvSpPr/>
                <p:nvPr/>
              </p:nvSpPr>
              <p:spPr>
                <a:xfrm>
                  <a:off x="651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29" name="Group 9"/>
              <p:cNvGrpSpPr/>
              <p:nvPr/>
            </p:nvGrpSpPr>
            <p:grpSpPr>
              <a:xfrm>
                <a:off x="6629760" y="360"/>
                <a:ext cx="2514240" cy="6857640"/>
                <a:chOff x="6629760" y="360"/>
                <a:chExt cx="2514240" cy="6857640"/>
              </a:xfrm>
            </p:grpSpPr>
            <p:sp>
              <p:nvSpPr>
                <p:cNvPr id="530" name="Rectangle 77"/>
                <p:cNvSpPr/>
                <p:nvPr/>
              </p:nvSpPr>
              <p:spPr>
                <a:xfrm rot="10800000">
                  <a:off x="662976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31" name="Rectangle 78"/>
                <p:cNvSpPr/>
                <p:nvPr/>
              </p:nvSpPr>
              <p:spPr>
                <a:xfrm rot="10800000">
                  <a:off x="868716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32" name="Rectangle 79"/>
                <p:cNvSpPr/>
                <p:nvPr/>
              </p:nvSpPr>
              <p:spPr>
                <a:xfrm rot="10800000">
                  <a:off x="815364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533" name="Rectangle 74"/>
              <p:cNvSpPr/>
              <p:nvPr/>
            </p:nvSpPr>
            <p:spPr>
              <a:xfrm>
                <a:off x="380988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34" name="Rectangle 75"/>
              <p:cNvSpPr/>
              <p:nvPr/>
            </p:nvSpPr>
            <p:spPr>
              <a:xfrm>
                <a:off x="289548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35" name="Rectangle 76"/>
              <p:cNvSpPr/>
              <p:nvPr/>
            </p:nvSpPr>
            <p:spPr>
              <a:xfrm>
                <a:off x="312408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536" name="Freeform 46"/>
            <p:cNvSpPr/>
            <p:nvPr/>
          </p:nvSpPr>
          <p:spPr>
            <a:xfrm>
              <a:off x="-11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37" name="Freeform 47"/>
            <p:cNvSpPr/>
            <p:nvPr/>
          </p:nvSpPr>
          <p:spPr>
            <a:xfrm>
              <a:off x="-11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38" name="Freeform 48"/>
            <p:cNvSpPr/>
            <p:nvPr/>
          </p:nvSpPr>
          <p:spPr>
            <a:xfrm>
              <a:off x="-2376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39" name="Freeform 49"/>
            <p:cNvSpPr/>
            <p:nvPr/>
          </p:nvSpPr>
          <p:spPr>
            <a:xfrm>
              <a:off x="-11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40" name="Freeform 50"/>
            <p:cNvSpPr/>
            <p:nvPr/>
          </p:nvSpPr>
          <p:spPr>
            <a:xfrm>
              <a:off x="21376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41" name="Hexagon 51"/>
            <p:cNvSpPr/>
            <p:nvPr/>
          </p:nvSpPr>
          <p:spPr>
            <a:xfrm rot="1800000">
              <a:off x="2996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2" name="Hexagon 52"/>
            <p:cNvSpPr/>
            <p:nvPr/>
          </p:nvSpPr>
          <p:spPr>
            <a:xfrm rot="1800000">
              <a:off x="37202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3" name="Hexagon 53"/>
            <p:cNvSpPr/>
            <p:nvPr/>
          </p:nvSpPr>
          <p:spPr>
            <a:xfrm rot="1800000">
              <a:off x="372960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4" name="Hexagon 54"/>
            <p:cNvSpPr/>
            <p:nvPr/>
          </p:nvSpPr>
          <p:spPr>
            <a:xfrm rot="1800000">
              <a:off x="29772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5" name="Hexagon 55"/>
            <p:cNvSpPr/>
            <p:nvPr/>
          </p:nvSpPr>
          <p:spPr>
            <a:xfrm rot="1800000">
              <a:off x="446292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6" name="Freeform 58"/>
            <p:cNvSpPr/>
            <p:nvPr/>
          </p:nvSpPr>
          <p:spPr>
            <a:xfrm rot="1800000">
              <a:off x="-3819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7" name="Hexagon 59"/>
            <p:cNvSpPr/>
            <p:nvPr/>
          </p:nvSpPr>
          <p:spPr>
            <a:xfrm rot="1800000">
              <a:off x="244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8" name="Hexagon 61"/>
            <p:cNvSpPr/>
            <p:nvPr/>
          </p:nvSpPr>
          <p:spPr>
            <a:xfrm rot="1800000">
              <a:off x="5292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49" name="Hexagon 62"/>
            <p:cNvSpPr/>
            <p:nvPr/>
          </p:nvSpPr>
          <p:spPr>
            <a:xfrm rot="1800000">
              <a:off x="7768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0" name="Hexagon 63"/>
            <p:cNvSpPr/>
            <p:nvPr/>
          </p:nvSpPr>
          <p:spPr>
            <a:xfrm rot="1800000">
              <a:off x="151020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1" name="Hexagon 64"/>
            <p:cNvSpPr/>
            <p:nvPr/>
          </p:nvSpPr>
          <p:spPr>
            <a:xfrm rot="1800000">
              <a:off x="1529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2" name="Hexagon 65"/>
            <p:cNvSpPr/>
            <p:nvPr/>
          </p:nvSpPr>
          <p:spPr>
            <a:xfrm rot="1800000">
              <a:off x="7959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3" name="Hexagon 66"/>
            <p:cNvSpPr/>
            <p:nvPr/>
          </p:nvSpPr>
          <p:spPr>
            <a:xfrm rot="1800000">
              <a:off x="680616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4" name="Hexagon 67"/>
            <p:cNvSpPr/>
            <p:nvPr/>
          </p:nvSpPr>
          <p:spPr>
            <a:xfrm rot="1800000">
              <a:off x="75492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5" name="Hexagon 68"/>
            <p:cNvSpPr/>
            <p:nvPr/>
          </p:nvSpPr>
          <p:spPr>
            <a:xfrm rot="1800000">
              <a:off x="75492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6" name="Freeform 69"/>
            <p:cNvSpPr/>
            <p:nvPr/>
          </p:nvSpPr>
          <p:spPr>
            <a:xfrm rot="1800000">
              <a:off x="830628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57" name="Freeform 70"/>
            <p:cNvSpPr/>
            <p:nvPr/>
          </p:nvSpPr>
          <p:spPr>
            <a:xfrm rot="1800000">
              <a:off x="83066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558" name="Rectangle 45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59" name="Rectangle 56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60" name="PlaceHolder 1"/>
          <p:cNvSpPr>
            <a:spLocks noGrp="1"/>
          </p:cNvSpPr>
          <p:nvPr>
            <p:ph type="dt" idx="28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Num" idx="29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8DD99E2-D402-4EAA-8DF5-38D19B9A3DCB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Rectangle 57"/>
          <p:cNvSpPr/>
          <p:nvPr/>
        </p:nvSpPr>
        <p:spPr>
          <a:xfrm>
            <a:off x="905400" y="601920"/>
            <a:ext cx="3561840" cy="56480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1145880" y="856440"/>
            <a:ext cx="3090240" cy="515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564" name="Rectangle 60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ftr" idx="30"/>
          </p:nvPr>
        </p:nvSpPr>
        <p:spPr>
          <a:xfrm>
            <a:off x="4641480" y="5724720"/>
            <a:ext cx="349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title"/>
          </p:nvPr>
        </p:nvSpPr>
        <p:spPr>
          <a:xfrm>
            <a:off x="4739760" y="2657520"/>
            <a:ext cx="330408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 type="body"/>
          </p:nvPr>
        </p:nvSpPr>
        <p:spPr>
          <a:xfrm>
            <a:off x="4736520" y="4137120"/>
            <a:ext cx="329832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24242"/>
                </a:solidFill>
                <a:latin typeface="Century Gothic"/>
              </a:rPr>
              <a:t>Click to edit Master text styles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569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570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571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72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73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74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575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76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77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578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579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80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581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582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83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584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585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86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87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88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89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590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1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2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3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4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5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6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7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8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599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0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1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2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3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4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5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06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607" name="Rectangle 65" hidden="1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08" name="Rectangle 69" hidden="1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09" name="Rectangle 70" hidden="1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610" name="Group 43"/>
          <p:cNvGrpSpPr/>
          <p:nvPr/>
        </p:nvGrpSpPr>
        <p:grpSpPr>
          <a:xfrm>
            <a:off x="-644760" y="0"/>
            <a:ext cx="10458000" cy="7116480"/>
            <a:chOff x="-644760" y="0"/>
            <a:chExt cx="10458000" cy="7116480"/>
          </a:xfrm>
        </p:grpSpPr>
        <p:grpSp>
          <p:nvGrpSpPr>
            <p:cNvPr id="61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12" name="Group 4"/>
              <p:cNvGrpSpPr/>
              <p:nvPr/>
            </p:nvGrpSpPr>
            <p:grpSpPr>
              <a:xfrm>
                <a:off x="0" y="0"/>
                <a:ext cx="2514240" cy="6857640"/>
                <a:chOff x="0" y="0"/>
                <a:chExt cx="2514240" cy="6857640"/>
              </a:xfrm>
            </p:grpSpPr>
            <p:sp>
              <p:nvSpPr>
                <p:cNvPr id="613" name="Rectangle 86"/>
                <p:cNvSpPr/>
                <p:nvPr/>
              </p:nvSpPr>
              <p:spPr>
                <a:xfrm>
                  <a:off x="914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14" name="Rectangle 2"/>
                <p:cNvSpPr/>
                <p:nvPr/>
              </p:nvSpPr>
              <p:spPr>
                <a:xfrm>
                  <a:off x="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15" name="Rectangle 3"/>
                <p:cNvSpPr/>
                <p:nvPr/>
              </p:nvSpPr>
              <p:spPr>
                <a:xfrm>
                  <a:off x="228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616" name="Group 5"/>
              <p:cNvGrpSpPr/>
              <p:nvPr/>
            </p:nvGrpSpPr>
            <p:grpSpPr>
              <a:xfrm>
                <a:off x="423000" y="0"/>
                <a:ext cx="2514240" cy="6857640"/>
                <a:chOff x="423000" y="0"/>
                <a:chExt cx="2514240" cy="6857640"/>
              </a:xfrm>
            </p:grpSpPr>
            <p:sp>
              <p:nvSpPr>
                <p:cNvPr id="617" name="Rectangle 83"/>
                <p:cNvSpPr/>
                <p:nvPr/>
              </p:nvSpPr>
              <p:spPr>
                <a:xfrm>
                  <a:off x="13374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18" name="Rectangle 84"/>
                <p:cNvSpPr/>
                <p:nvPr/>
              </p:nvSpPr>
              <p:spPr>
                <a:xfrm>
                  <a:off x="4230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19" name="Rectangle 85"/>
                <p:cNvSpPr/>
                <p:nvPr/>
              </p:nvSpPr>
              <p:spPr>
                <a:xfrm>
                  <a:off x="6516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620" name="Group 9"/>
              <p:cNvGrpSpPr/>
              <p:nvPr/>
            </p:nvGrpSpPr>
            <p:grpSpPr>
              <a:xfrm>
                <a:off x="6629760" y="360"/>
                <a:ext cx="2514240" cy="6857640"/>
                <a:chOff x="6629760" y="360"/>
                <a:chExt cx="2514240" cy="6857640"/>
              </a:xfrm>
            </p:grpSpPr>
            <p:sp>
              <p:nvSpPr>
                <p:cNvPr id="621" name="Rectangle 80"/>
                <p:cNvSpPr/>
                <p:nvPr/>
              </p:nvSpPr>
              <p:spPr>
                <a:xfrm rot="10800000">
                  <a:off x="662976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22" name="Rectangle 81"/>
                <p:cNvSpPr/>
                <p:nvPr/>
              </p:nvSpPr>
              <p:spPr>
                <a:xfrm rot="10800000">
                  <a:off x="868716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623" name="Rectangle 82"/>
                <p:cNvSpPr/>
                <p:nvPr/>
              </p:nvSpPr>
              <p:spPr>
                <a:xfrm rot="10800000">
                  <a:off x="815364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624" name="Rectangle 77"/>
              <p:cNvSpPr/>
              <p:nvPr/>
            </p:nvSpPr>
            <p:spPr>
              <a:xfrm>
                <a:off x="380988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625" name="Rectangle 78"/>
              <p:cNvSpPr/>
              <p:nvPr/>
            </p:nvSpPr>
            <p:spPr>
              <a:xfrm>
                <a:off x="289548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626" name="Rectangle 79"/>
              <p:cNvSpPr/>
              <p:nvPr/>
            </p:nvSpPr>
            <p:spPr>
              <a:xfrm>
                <a:off x="312408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627" name="Freeform 45"/>
            <p:cNvSpPr/>
            <p:nvPr/>
          </p:nvSpPr>
          <p:spPr>
            <a:xfrm>
              <a:off x="-11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28" name="Freeform 46"/>
            <p:cNvSpPr/>
            <p:nvPr/>
          </p:nvSpPr>
          <p:spPr>
            <a:xfrm>
              <a:off x="-11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29" name="Freeform 47"/>
            <p:cNvSpPr/>
            <p:nvPr/>
          </p:nvSpPr>
          <p:spPr>
            <a:xfrm>
              <a:off x="-2376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30" name="Freeform 48"/>
            <p:cNvSpPr/>
            <p:nvPr/>
          </p:nvSpPr>
          <p:spPr>
            <a:xfrm>
              <a:off x="-11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31" name="Freeform 49"/>
            <p:cNvSpPr/>
            <p:nvPr/>
          </p:nvSpPr>
          <p:spPr>
            <a:xfrm>
              <a:off x="21376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632" name="Hexagon 50"/>
            <p:cNvSpPr/>
            <p:nvPr/>
          </p:nvSpPr>
          <p:spPr>
            <a:xfrm rot="1800000">
              <a:off x="2996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3" name="Hexagon 51"/>
            <p:cNvSpPr/>
            <p:nvPr/>
          </p:nvSpPr>
          <p:spPr>
            <a:xfrm rot="1800000">
              <a:off x="37202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4" name="Hexagon 59"/>
            <p:cNvSpPr/>
            <p:nvPr/>
          </p:nvSpPr>
          <p:spPr>
            <a:xfrm rot="1800000">
              <a:off x="372960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5" name="Hexagon 60"/>
            <p:cNvSpPr/>
            <p:nvPr/>
          </p:nvSpPr>
          <p:spPr>
            <a:xfrm rot="1800000">
              <a:off x="29772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6" name="Hexagon 61"/>
            <p:cNvSpPr/>
            <p:nvPr/>
          </p:nvSpPr>
          <p:spPr>
            <a:xfrm rot="1800000">
              <a:off x="446292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7" name="Freeform 62"/>
            <p:cNvSpPr/>
            <p:nvPr/>
          </p:nvSpPr>
          <p:spPr>
            <a:xfrm rot="1800000">
              <a:off x="-3819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8" name="Hexagon 63"/>
            <p:cNvSpPr/>
            <p:nvPr/>
          </p:nvSpPr>
          <p:spPr>
            <a:xfrm rot="1800000">
              <a:off x="244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39" name="Hexagon 64"/>
            <p:cNvSpPr/>
            <p:nvPr/>
          </p:nvSpPr>
          <p:spPr>
            <a:xfrm rot="1800000">
              <a:off x="5292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0" name="Hexagon 65"/>
            <p:cNvSpPr/>
            <p:nvPr/>
          </p:nvSpPr>
          <p:spPr>
            <a:xfrm rot="1800000">
              <a:off x="7768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1" name="Hexagon 66"/>
            <p:cNvSpPr/>
            <p:nvPr/>
          </p:nvSpPr>
          <p:spPr>
            <a:xfrm rot="1800000">
              <a:off x="151020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2" name="Hexagon 67"/>
            <p:cNvSpPr/>
            <p:nvPr/>
          </p:nvSpPr>
          <p:spPr>
            <a:xfrm rot="1800000">
              <a:off x="15292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3" name="Hexagon 68"/>
            <p:cNvSpPr/>
            <p:nvPr/>
          </p:nvSpPr>
          <p:spPr>
            <a:xfrm rot="1800000">
              <a:off x="7959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4" name="Hexagon 69"/>
            <p:cNvSpPr/>
            <p:nvPr/>
          </p:nvSpPr>
          <p:spPr>
            <a:xfrm rot="1800000">
              <a:off x="680616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5" name="Hexagon 70"/>
            <p:cNvSpPr/>
            <p:nvPr/>
          </p:nvSpPr>
          <p:spPr>
            <a:xfrm rot="1800000">
              <a:off x="75492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6" name="Hexagon 71"/>
            <p:cNvSpPr/>
            <p:nvPr/>
          </p:nvSpPr>
          <p:spPr>
            <a:xfrm rot="1800000">
              <a:off x="75492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7" name="Freeform 72"/>
            <p:cNvSpPr/>
            <p:nvPr/>
          </p:nvSpPr>
          <p:spPr>
            <a:xfrm rot="1800000">
              <a:off x="830628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648" name="Freeform 73"/>
            <p:cNvSpPr/>
            <p:nvPr/>
          </p:nvSpPr>
          <p:spPr>
            <a:xfrm rot="1800000">
              <a:off x="83066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649" name="Rectangle 93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50" name="Rectangle 10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51" name="Rectangle 101"/>
          <p:cNvSpPr/>
          <p:nvPr/>
        </p:nvSpPr>
        <p:spPr>
          <a:xfrm>
            <a:off x="905400" y="601920"/>
            <a:ext cx="3561840" cy="5648040"/>
          </a:xfrm>
          <a:prstGeom prst="rect">
            <a:avLst/>
          </a:prstGeom>
          <a:solidFill>
            <a:srgbClr val="ffffff"/>
          </a:solidFill>
          <a:ln w="3175">
            <a:solidFill>
              <a:srgbClr val="3e3d2d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52" name="Rectangle 104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720" bIns="36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734360" y="2660760"/>
            <a:ext cx="330048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1005120" y="693720"/>
            <a:ext cx="3359160" cy="546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accent1"/>
                </a:solidFill>
                <a:latin typeface="Century Gothic"/>
              </a:rPr>
              <a:t>Click icon to add picture</a:t>
            </a:r>
            <a:endParaRPr b="0" lang="en-US" sz="32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734720" y="4133160"/>
            <a:ext cx="3300120" cy="151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24242"/>
                </a:solidFill>
                <a:latin typeface="Century Gothic"/>
              </a:rPr>
              <a:t>Click to edit Master text styles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dt" idx="31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ftr" idx="32"/>
          </p:nvPr>
        </p:nvSpPr>
        <p:spPr>
          <a:xfrm>
            <a:off x="4641480" y="5724720"/>
            <a:ext cx="349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sldNum" idx="33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7A5B399-8B4A-4566-B9B5-267515A1E850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95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96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97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98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99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00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101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02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03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04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05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06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07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108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09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10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111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12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13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14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15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16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17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18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19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0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1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2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3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4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5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6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7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8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9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30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31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32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33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34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35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4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ftr" idx="5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sldNum" idx="6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98A4B66-4B18-4896-8FAC-5B437E84C522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142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43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144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45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46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47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148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49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50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51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52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53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54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155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56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157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158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59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60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61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62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163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4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5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6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7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8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9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0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1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2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3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4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5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6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7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8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9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80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81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82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629400" y="1030320"/>
            <a:ext cx="1483920" cy="47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53360" y="1030320"/>
            <a:ext cx="5423400" cy="47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7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 idx="8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 idx="9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2E029E8B-BEE3-402D-8FF9-06F70F0FF83C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189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190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191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92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93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94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195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96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197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198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199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00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01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202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03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04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205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6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7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8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09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10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1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2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3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4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5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6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7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8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19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0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1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2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3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4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5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26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227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28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29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10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ftr" idx="11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ldNum" idx="12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C6FF97E-EADE-4BBE-B9AD-97F4B3D52FEA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238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39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240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41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42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243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244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45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46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247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248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49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50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251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52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53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254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55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56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57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58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259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0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1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2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3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4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5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6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7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8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69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0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1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2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3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4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275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276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77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78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58560" y="2900880"/>
            <a:ext cx="66369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258560" y="4267080"/>
            <a:ext cx="6636960" cy="15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13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ftr" idx="14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sldNum" idx="15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C3B3B0F-1516-4E70-AE1F-D4BBEE70ACDA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285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286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287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88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89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290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291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92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93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294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295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96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297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298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99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300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301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02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03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04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05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06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7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8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9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0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1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2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3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4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5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6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7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8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9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20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21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22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323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24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25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dt" idx="16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ftr" idx="17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sldNum" idx="18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70DDB1F-66FA-4700-A4D6-3F6DD0A52F44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1042560" y="2313360"/>
            <a:ext cx="3419640" cy="34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4645080" y="2313360"/>
            <a:ext cx="3419640" cy="34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3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2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2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336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337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38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39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40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341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342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43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44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345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346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47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48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349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350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351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352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53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54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55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56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357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58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59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0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1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2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3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4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5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6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7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8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69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0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1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2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73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374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75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76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412280" y="2315880"/>
            <a:ext cx="30567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1041840" y="2974680"/>
            <a:ext cx="3419640" cy="283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5011920" y="2315880"/>
            <a:ext cx="30553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645080" y="2974680"/>
            <a:ext cx="3419640" cy="283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lvl="1" marL="640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000" spc="-1" strike="noStrike">
                <a:solidFill>
                  <a:schemeClr val="dk2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lvl="2" marL="914400" indent="-228600" defTabSz="914400">
              <a:lnSpc>
                <a:spcPct val="100000"/>
              </a:lnSpc>
              <a:spcBef>
                <a:spcPts val="36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800" spc="-1" strike="noStrike">
                <a:solidFill>
                  <a:schemeClr val="dk2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chemeClr val="dk2"/>
              </a:solidFill>
              <a:latin typeface="Century Gothic"/>
            </a:endParaRPr>
          </a:p>
          <a:p>
            <a:pPr lvl="3" marL="112464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  <a:p>
            <a:pPr lvl="4" marL="1325880" indent="-228600" defTabSz="914400">
              <a:lnSpc>
                <a:spcPct val="100000"/>
              </a:lnSpc>
              <a:spcBef>
                <a:spcPts val="320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1600" spc="-1" strike="noStrike">
                <a:solidFill>
                  <a:schemeClr val="dk2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chemeClr val="dk2"/>
              </a:solidFill>
              <a:latin typeface="Century Gothic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dt" idx="19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 type="ftr" idx="20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PlaceHolder 8"/>
          <p:cNvSpPr>
            <a:spLocks noGrp="1"/>
          </p:cNvSpPr>
          <p:nvPr>
            <p:ph type="sldNum" idx="21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A93F4F9-5C97-4EB3-9ADC-B5069A0F433C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386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387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388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89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90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391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392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93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94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395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396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97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398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399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00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01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402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03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04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05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06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07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08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09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0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1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2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3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4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5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6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7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8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19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20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21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22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23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424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25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26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dt" idx="22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ftr" idx="23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sldNum" idx="24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CE9242B-BBBE-49E1-98CD-EFED58559733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2f25f"/>
            </a:gs>
            <a:gs pos="62000">
              <a:srgbClr val="92bd3f"/>
            </a:gs>
            <a:gs pos="100000">
              <a:srgbClr val="80a43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1"/>
          <p:cNvGrpSpPr/>
          <p:nvPr/>
        </p:nvGrpSpPr>
        <p:grpSpPr>
          <a:xfrm>
            <a:off x="-567360" y="0"/>
            <a:ext cx="10458360" cy="7116480"/>
            <a:chOff x="-567360" y="0"/>
            <a:chExt cx="10458360" cy="7116480"/>
          </a:xfrm>
        </p:grpSpPr>
        <p:grpSp>
          <p:nvGrpSpPr>
            <p:cNvPr id="433" name="Group 44"/>
            <p:cNvGrpSpPr/>
            <p:nvPr/>
          </p:nvGrpSpPr>
          <p:grpSpPr>
            <a:xfrm>
              <a:off x="77760" y="0"/>
              <a:ext cx="9144000" cy="6858000"/>
              <a:chOff x="77760" y="0"/>
              <a:chExt cx="9144000" cy="6858000"/>
            </a:xfrm>
          </p:grpSpPr>
          <p:grpSp>
            <p:nvGrpSpPr>
              <p:cNvPr id="434" name="Group 4"/>
              <p:cNvGrpSpPr/>
              <p:nvPr/>
            </p:nvGrpSpPr>
            <p:grpSpPr>
              <a:xfrm>
                <a:off x="77760" y="0"/>
                <a:ext cx="2514240" cy="6857640"/>
                <a:chOff x="77760" y="0"/>
                <a:chExt cx="2514240" cy="6857640"/>
              </a:xfrm>
            </p:grpSpPr>
            <p:sp>
              <p:nvSpPr>
                <p:cNvPr id="435" name="Rectangle 112"/>
                <p:cNvSpPr/>
                <p:nvPr/>
              </p:nvSpPr>
              <p:spPr>
                <a:xfrm>
                  <a:off x="99216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36" name="Rectangle 2"/>
                <p:cNvSpPr/>
                <p:nvPr/>
              </p:nvSpPr>
              <p:spPr>
                <a:xfrm>
                  <a:off x="7776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37" name="Rectangle 3"/>
                <p:cNvSpPr/>
                <p:nvPr/>
              </p:nvSpPr>
              <p:spPr>
                <a:xfrm>
                  <a:off x="30636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38" name="Group 5"/>
              <p:cNvGrpSpPr/>
              <p:nvPr/>
            </p:nvGrpSpPr>
            <p:grpSpPr>
              <a:xfrm>
                <a:off x="500400" y="0"/>
                <a:ext cx="2514240" cy="6857640"/>
                <a:chOff x="500400" y="0"/>
                <a:chExt cx="2514240" cy="6857640"/>
              </a:xfrm>
            </p:grpSpPr>
            <p:sp>
              <p:nvSpPr>
                <p:cNvPr id="439" name="Rectangle 109"/>
                <p:cNvSpPr/>
                <p:nvPr/>
              </p:nvSpPr>
              <p:spPr>
                <a:xfrm>
                  <a:off x="1414800" y="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40" name="Rectangle 110"/>
                <p:cNvSpPr/>
                <p:nvPr/>
              </p:nvSpPr>
              <p:spPr>
                <a:xfrm>
                  <a:off x="500400" y="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41" name="Rectangle 111"/>
                <p:cNvSpPr/>
                <p:nvPr/>
              </p:nvSpPr>
              <p:spPr>
                <a:xfrm>
                  <a:off x="729000" y="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grpSp>
            <p:nvGrpSpPr>
              <p:cNvPr id="442" name="Group 9"/>
              <p:cNvGrpSpPr/>
              <p:nvPr/>
            </p:nvGrpSpPr>
            <p:grpSpPr>
              <a:xfrm>
                <a:off x="6707520" y="360"/>
                <a:ext cx="2514240" cy="6857640"/>
                <a:chOff x="6707520" y="360"/>
                <a:chExt cx="2514240" cy="6857640"/>
              </a:xfrm>
            </p:grpSpPr>
            <p:sp>
              <p:nvSpPr>
                <p:cNvPr id="443" name="Rectangle 106"/>
                <p:cNvSpPr/>
                <p:nvPr/>
              </p:nvSpPr>
              <p:spPr>
                <a:xfrm rot="10800000">
                  <a:off x="6707520" y="360"/>
                  <a:ext cx="1599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44" name="Rectangle 107"/>
                <p:cNvSpPr/>
                <p:nvPr/>
              </p:nvSpPr>
              <p:spPr>
                <a:xfrm rot="10800000">
                  <a:off x="8764920" y="360"/>
                  <a:ext cx="45684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  <p:sp>
              <p:nvSpPr>
                <p:cNvPr id="445" name="Rectangle 108"/>
                <p:cNvSpPr/>
                <p:nvPr/>
              </p:nvSpPr>
              <p:spPr>
                <a:xfrm rot="10800000">
                  <a:off x="8231400" y="360"/>
                  <a:ext cx="761760" cy="685764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entury Gothic"/>
                  </a:endParaRPr>
                </a:p>
              </p:txBody>
            </p:sp>
          </p:grpSp>
          <p:sp>
            <p:nvSpPr>
              <p:cNvPr id="446" name="Rectangle 103"/>
              <p:cNvSpPr/>
              <p:nvPr/>
            </p:nvSpPr>
            <p:spPr>
              <a:xfrm>
                <a:off x="3887640" y="0"/>
                <a:ext cx="28191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47" name="Rectangle 104"/>
              <p:cNvSpPr/>
              <p:nvPr/>
            </p:nvSpPr>
            <p:spPr>
              <a:xfrm>
                <a:off x="2973240" y="0"/>
                <a:ext cx="45684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448" name="Rectangle 105"/>
              <p:cNvSpPr/>
              <p:nvPr/>
            </p:nvSpPr>
            <p:spPr>
              <a:xfrm>
                <a:off x="3201840" y="0"/>
                <a:ext cx="761760" cy="685764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449" name="Freeform 43"/>
            <p:cNvSpPr/>
            <p:nvPr/>
          </p:nvSpPr>
          <p:spPr>
            <a:xfrm>
              <a:off x="65880" y="5034960"/>
              <a:ext cx="9143640" cy="11754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175400"/>
                <a:gd name="textAreaBottom" fmla="*/ 1175760 h 1175400"/>
              </a:gdLst>
              <a:ahLst/>
              <a:rect l="textAreaLeft" t="textAreaTop" r="textAreaRight" b="textAreaBottom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50" name="Freeform 44"/>
            <p:cNvSpPr/>
            <p:nvPr/>
          </p:nvSpPr>
          <p:spPr>
            <a:xfrm>
              <a:off x="65880" y="3467520"/>
              <a:ext cx="9143640" cy="8902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51" name="Freeform 45"/>
            <p:cNvSpPr/>
            <p:nvPr/>
          </p:nvSpPr>
          <p:spPr>
            <a:xfrm>
              <a:off x="54000" y="5640840"/>
              <a:ext cx="3004200" cy="1211040"/>
            </a:xfrm>
            <a:custGeom>
              <a:avLst/>
              <a:gdLst>
                <a:gd name="textAreaLeft" fmla="*/ 0 w 3004200"/>
                <a:gd name="textAreaRight" fmla="*/ 3004560 w 3004200"/>
                <a:gd name="textAreaTop" fmla="*/ 0 h 1211040"/>
                <a:gd name="textAreaBottom" fmla="*/ 1211400 h 1211040"/>
              </a:gdLst>
              <a:ahLst/>
              <a:rect l="textAreaLeft" t="textAreaTop" r="textAreaRight" b="textAreaBottom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52" name="Freeform 46"/>
            <p:cNvSpPr/>
            <p:nvPr/>
          </p:nvSpPr>
          <p:spPr>
            <a:xfrm>
              <a:off x="65880" y="5284440"/>
              <a:ext cx="9143640" cy="147816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1478160"/>
                <a:gd name="textAreaBottom" fmla="*/ 1478520 h 1478160"/>
              </a:gdLst>
              <a:ahLst/>
              <a:rect l="textAreaLeft" t="textAreaTop" r="textAreaRight" b="textAreaBottom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53" name="Freeform 48"/>
            <p:cNvSpPr/>
            <p:nvPr/>
          </p:nvSpPr>
          <p:spPr>
            <a:xfrm>
              <a:off x="2215080" y="5132160"/>
              <a:ext cx="6982200" cy="1719720"/>
            </a:xfrm>
            <a:custGeom>
              <a:avLst/>
              <a:gdLst>
                <a:gd name="textAreaLeft" fmla="*/ 0 w 6982200"/>
                <a:gd name="textAreaRight" fmla="*/ 6982560 w 6982200"/>
                <a:gd name="textAreaTop" fmla="*/ 0 h 1719720"/>
                <a:gd name="textAreaBottom" fmla="*/ 1720080 h 1719720"/>
              </a:gdLst>
              <a:ahLst/>
              <a:rect l="textAreaLeft" t="textAreaTop" r="textAreaRight" b="textAreaBottom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6350">
              <a:solidFill>
                <a:srgbClr val="ffffff">
                  <a:alpha val="2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entury Gothic"/>
              </a:endParaRPr>
            </a:p>
          </p:txBody>
        </p:sp>
        <p:sp>
          <p:nvSpPr>
            <p:cNvPr id="454" name="Hexagon 49"/>
            <p:cNvSpPr/>
            <p:nvPr/>
          </p:nvSpPr>
          <p:spPr>
            <a:xfrm rot="1800000">
              <a:off x="307368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55" name="Hexagon 50"/>
            <p:cNvSpPr/>
            <p:nvPr/>
          </p:nvSpPr>
          <p:spPr>
            <a:xfrm rot="1800000">
              <a:off x="379764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56" name="Hexagon 51"/>
            <p:cNvSpPr/>
            <p:nvPr/>
          </p:nvSpPr>
          <p:spPr>
            <a:xfrm rot="1800000">
              <a:off x="3807360" y="15922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57" name="Hexagon 52"/>
            <p:cNvSpPr/>
            <p:nvPr/>
          </p:nvSpPr>
          <p:spPr>
            <a:xfrm rot="1800000">
              <a:off x="3054600" y="3254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58" name="Hexagon 53"/>
            <p:cNvSpPr/>
            <p:nvPr/>
          </p:nvSpPr>
          <p:spPr>
            <a:xfrm rot="1800000">
              <a:off x="4540680" y="53830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59" name="Freeform 54"/>
            <p:cNvSpPr/>
            <p:nvPr/>
          </p:nvSpPr>
          <p:spPr>
            <a:xfrm rot="1800000">
              <a:off x="-304560" y="4201200"/>
              <a:ext cx="1261080" cy="1387800"/>
            </a:xfrm>
            <a:custGeom>
              <a:avLst/>
              <a:gdLst>
                <a:gd name="textAreaLeft" fmla="*/ 0 w 1261080"/>
                <a:gd name="textAreaRight" fmla="*/ 1261440 w 1261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0" name="Hexagon 55"/>
            <p:cNvSpPr/>
            <p:nvPr/>
          </p:nvSpPr>
          <p:spPr>
            <a:xfrm rot="1800000">
              <a:off x="101880" y="54021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1" name="Hexagon 56"/>
            <p:cNvSpPr/>
            <p:nvPr/>
          </p:nvSpPr>
          <p:spPr>
            <a:xfrm rot="1800000">
              <a:off x="130680" y="284940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2" name="Hexagon 57"/>
            <p:cNvSpPr/>
            <p:nvPr/>
          </p:nvSpPr>
          <p:spPr>
            <a:xfrm rot="1800000">
              <a:off x="854280" y="412596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3" name="Hexagon 58"/>
            <p:cNvSpPr/>
            <p:nvPr/>
          </p:nvSpPr>
          <p:spPr>
            <a:xfrm rot="1800000">
              <a:off x="1587960" y="54115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4" name="Hexagon 59"/>
            <p:cNvSpPr/>
            <p:nvPr/>
          </p:nvSpPr>
          <p:spPr>
            <a:xfrm rot="1800000">
              <a:off x="1607040" y="285912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5" name="Hexagon 94"/>
            <p:cNvSpPr/>
            <p:nvPr/>
          </p:nvSpPr>
          <p:spPr>
            <a:xfrm rot="1800000">
              <a:off x="873360" y="1563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6" name="Hexagon 95"/>
            <p:cNvSpPr/>
            <p:nvPr/>
          </p:nvSpPr>
          <p:spPr>
            <a:xfrm rot="1800000">
              <a:off x="6883920" y="41446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7" name="Hexagon 96"/>
            <p:cNvSpPr/>
            <p:nvPr/>
          </p:nvSpPr>
          <p:spPr>
            <a:xfrm rot="1800000">
              <a:off x="7626600" y="542124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8" name="Hexagon 97"/>
            <p:cNvSpPr/>
            <p:nvPr/>
          </p:nvSpPr>
          <p:spPr>
            <a:xfrm rot="1800000">
              <a:off x="7626600" y="2868480"/>
              <a:ext cx="1600920" cy="138780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rgbClr val="ffffff">
                  <a:alpha val="8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69" name="Freeform 98"/>
            <p:cNvSpPr/>
            <p:nvPr/>
          </p:nvSpPr>
          <p:spPr>
            <a:xfrm rot="1800000">
              <a:off x="8384040" y="4055400"/>
              <a:ext cx="1243080" cy="1387800"/>
            </a:xfrm>
            <a:custGeom>
              <a:avLst/>
              <a:gdLst>
                <a:gd name="textAreaLeft" fmla="*/ 0 w 1243080"/>
                <a:gd name="textAreaRight" fmla="*/ 1243440 w 1243080"/>
                <a:gd name="textAreaTop" fmla="*/ 0 h 1387800"/>
                <a:gd name="textAreaBottom" fmla="*/ 1388160 h 1387800"/>
              </a:gdLst>
              <a:ahLst/>
              <a:rect l="textAreaLeft" t="textAreaTop" r="textAreaRight" b="textAreaBottom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470" name="Freeform 99"/>
            <p:cNvSpPr/>
            <p:nvPr/>
          </p:nvSpPr>
          <p:spPr>
            <a:xfrm rot="1800000">
              <a:off x="8384040" y="1511280"/>
              <a:ext cx="1241640" cy="1388520"/>
            </a:xfrm>
            <a:custGeom>
              <a:avLst/>
              <a:gdLst>
                <a:gd name="textAreaLeft" fmla="*/ 0 w 1241640"/>
                <a:gd name="textAreaRight" fmla="*/ 1242000 w 1241640"/>
                <a:gd name="textAreaTop" fmla="*/ 0 h 1388520"/>
                <a:gd name="textAreaBottom" fmla="*/ 1388880 h 1388520"/>
              </a:gdLst>
              <a:ahLst/>
              <a:rect l="textAreaLeft" t="textAreaTop" r="textAreaRight" b="textAreaBottom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 w="12700">
              <a:solidFill>
                <a:srgbClr val="ffffff">
                  <a:alpha val="12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471" name="Rectangle 6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72" name="Rectangle 69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rgbClr val="caf27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73" name="Rectangle 70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dt" idx="25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&lt;date/time&gt;</a:t>
            </a:r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ftr" idx="26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27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fefefe"/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97166D9-7FD6-425E-A708-917D512FCEBB}" type="slidenum">
              <a:rPr b="0" lang="en-US" sz="1200" spc="-1" strike="noStrike">
                <a:solidFill>
                  <a:srgbClr val="fefefe"/>
                </a:solidFill>
                <a:latin typeface="Century Gothic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Airtra (An Airline Reservation System)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By: Bishal Shrestha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2116800" y="5562720"/>
            <a:ext cx="70243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accent1"/>
                </a:solidFill>
                <a:latin typeface="Century Gothic"/>
              </a:rPr>
              <a:t>             </a:t>
            </a:r>
            <a:r>
              <a:rPr b="0" lang="en-US" sz="1800" spc="-1" strike="noStrike">
                <a:solidFill>
                  <a:schemeClr val="accent1"/>
                </a:solidFill>
                <a:latin typeface="Century Gothic"/>
              </a:rPr>
              <a:t>Fig. customer Use case Diagram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677" name="Content Placeholder 3" descr="https://scontent.fktm3-1.fna.fbcdn.net/v/t34.0-12/20526790_1629958123744600_2046414174_n.png?oh=6616bcecc04d075e59a8326043c8cfc9&amp;oe=597FD8E1"/>
          <p:cNvPicPr/>
          <p:nvPr/>
        </p:nvPicPr>
        <p:blipFill>
          <a:blip r:embed="rId1"/>
          <a:stretch/>
        </p:blipFill>
        <p:spPr>
          <a:xfrm>
            <a:off x="1523880" y="762120"/>
            <a:ext cx="662904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043640" y="533520"/>
            <a:ext cx="702432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accent1"/>
                </a:solidFill>
                <a:latin typeface="Century Gothic"/>
              </a:rPr>
              <a:t>Advantages and Disadvantages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076960" cy="44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Book a flight at home. Changes and Cancellations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freedom to shop around for a best price, cost benefits.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Many choice. Save a lot of time by a computerized GUI based system.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Flaws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Exchanging sensitive personal data, such as home addresses and payment gateways.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online booking is an attractive target  for cyber criminals looking to steal this information.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043640" y="380880"/>
            <a:ext cx="702432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Conclusion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043640" y="1447920"/>
            <a:ext cx="726192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6876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2"/>
                </a:solidFill>
                <a:latin typeface="Century Gothic"/>
              </a:rPr>
              <a:t>Hence,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2"/>
                </a:solidFill>
                <a:latin typeface="Century Gothic"/>
              </a:rPr>
              <a:t>Airline Reservation System contains the details about flights schedules, passenger reservations and ticket records.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2"/>
                </a:solidFill>
                <a:latin typeface="Century Gothic"/>
              </a:rPr>
              <a:t>Inventory data is imported and maintained through a Schedule Distribution System over Standardized interfaces.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2"/>
                </a:solidFill>
                <a:latin typeface="Century Gothic"/>
              </a:rPr>
              <a:t>In combination with the fares and booking conditions stored in the Fare Quote System the price for each sold seat is determined.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00"/>
              </a:spcBef>
              <a:buClr>
                <a:srgbClr val="94c600"/>
              </a:buClr>
              <a:buSzPct val="76000"/>
              <a:buFont typeface="Wingdings 2" charset="2"/>
              <a:buChar char="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2"/>
                </a:solidFill>
                <a:latin typeface="Century Gothic"/>
              </a:rPr>
              <a:t>The inventory of an airline service is generally divided into three category of classes.</a:t>
            </a: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2"/>
              </a:solidFill>
              <a:latin typeface="Century Gothic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043640" y="457200"/>
            <a:ext cx="7024320" cy="10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Introduction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043640" y="1752480"/>
            <a:ext cx="6777000" cy="40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Airline reservation system is the computerized system.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Enhancing the relationship between customers and airline agencies.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Convenient for the customers to book the flights. 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Allow the customers to access database and allow new customers to sign up for online access.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043640" y="457200"/>
            <a:ext cx="702432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Goals</a:t>
            </a: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838080" y="1447920"/>
            <a:ext cx="7391160" cy="43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primary goal of this project is to help the passengers make flight reservation.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system will be able to find all the flights fulfilling a passengers needs.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Search all flights with a given origin and destination.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arrival and departure time, the price and the flight number for each flight.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The passenger will decide the flight reservation based on the displayed information.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043640" y="533520"/>
            <a:ext cx="70243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Major Functions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043640" y="1676520"/>
            <a:ext cx="7338240" cy="41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Providing flight details.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Flight booking for a particular destination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Date and time are provided with a pin code.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Allowing the customer to modify or cancel his/her reservation provided the correct pin code is given.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Displaying a report of the number of people flying in a particular flight.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914400" y="609480"/>
            <a:ext cx="70243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Modules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219320" y="1752480"/>
            <a:ext cx="7314840" cy="43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Admin and user module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Register module 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Reservation agent module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Passenger module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Payment Module(e-sewa virtual API)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Cancellation  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043640" y="457200"/>
            <a:ext cx="702432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Application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762120" y="1523880"/>
            <a:ext cx="761976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No geographical barriers; agents can book tickets from any location.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User-friendly graphically Interfaces helps to book tickets without knowing the specific codes of the GD Systems.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More sale of tickets brings more profits.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Less time consuming, less burden.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Online gateway and payment.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Flight Details, Packages, Details all at a same place.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Search 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043640" y="838080"/>
            <a:ext cx="70243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accent1"/>
                </a:solidFill>
                <a:latin typeface="Century Gothic"/>
              </a:rPr>
              <a:t>  </a:t>
            </a:r>
            <a:r>
              <a:rPr b="1" lang="en-US" sz="4000" spc="-1" strike="noStrike">
                <a:solidFill>
                  <a:schemeClr val="accent1"/>
                </a:solidFill>
                <a:latin typeface="Century Gothic"/>
              </a:rPr>
              <a:t>Objectives 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Accuracy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Usability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Efficiency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Effectiveness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Speed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  <a:p>
            <a:pPr marL="343080" indent="-274320" defTabSz="914400">
              <a:lnSpc>
                <a:spcPct val="100000"/>
              </a:lnSpc>
              <a:spcBef>
                <a:spcPts val="479"/>
              </a:spcBef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   </a:t>
            </a: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User-friendliness</a:t>
            </a:r>
            <a:endParaRPr b="0" lang="en-US" sz="2400" spc="-1" strike="noStrike">
              <a:solidFill>
                <a:schemeClr val="dk2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043640" y="685800"/>
            <a:ext cx="702432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Century Gothic"/>
              </a:rPr>
              <a:t>System design 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673" name="Content Placeholder 3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523880" y="5181480"/>
            <a:ext cx="642384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accent1"/>
                </a:solidFill>
                <a:latin typeface="Century Gothic"/>
              </a:rPr>
              <a:t>                          </a:t>
            </a:r>
            <a:r>
              <a:rPr b="0" lang="en-US" sz="1600" spc="-1" strike="noStrike">
                <a:solidFill>
                  <a:schemeClr val="accent1"/>
                </a:solidFill>
                <a:latin typeface="Century Gothic"/>
              </a:rPr>
              <a:t>Fig. Admin Use case Diagram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675" name="Picture 2" descr=""/>
          <p:cNvPicPr/>
          <p:nvPr/>
        </p:nvPicPr>
        <p:blipFill>
          <a:blip r:embed="rId1"/>
          <a:stretch/>
        </p:blipFill>
        <p:spPr>
          <a:xfrm>
            <a:off x="1219320" y="762120"/>
            <a:ext cx="6476760" cy="467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ONATOR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  <a:lumMod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/>
            </a:gs>
            <a:gs pos="100000">
              <a:schemeClr val="phClr">
                <a:shade val="75000"/>
                <a:lumMod val="9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94000"/>
                <a:lumMod val="96000"/>
              </a:schemeClr>
            </a:gs>
            <a:gs pos="62000">
              <a:schemeClr val="phClr">
                <a:tint val="92000"/>
                <a:shade val="66000"/>
                <a:lumMod val="80000"/>
              </a:schemeClr>
            </a:gs>
            <a:gs pos="100000">
              <a:schemeClr val="phClr">
                <a:tint val="89000"/>
                <a:shade val="62000"/>
                <a:lumMod val="72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tile tx="0" ty="0" sx="100000" sy="10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iCONATOR</Template>
  <TotalTime>58</TotalTime>
  <Application>LibreOffice/24.2.7.2$Linux_X86_64 LibreOffice_project/420$Build-2</Application>
  <AppVersion>15.0000</AppVersion>
  <Words>421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2017-07-31T17:42:08Z</dcterms:created>
  <dc:creator>Kamal NP</dc:creator>
  <dc:description/>
  <dc:language>en-AU</dc:language>
  <cp:lastModifiedBy/>
  <dcterms:modified xsi:type="dcterms:W3CDTF">2025-05-05T14:19:11Z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12</vt:i4>
  </property>
</Properties>
</file>