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hrestha7953/IBM-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Shrestha Chouksey</a:t>
            </a:r>
          </a:p>
          <a:p>
            <a:r>
              <a:rPr lang="en-US" sz="2000" b="1" dirty="0">
                <a:solidFill>
                  <a:schemeClr val="accent1">
                    <a:lumMod val="75000"/>
                  </a:schemeClr>
                </a:solidFill>
                <a:latin typeface="Arial"/>
                <a:cs typeface="Arial"/>
              </a:rPr>
              <a:t>Student Name : Shrestha Chouksey</a:t>
            </a:r>
          </a:p>
          <a:p>
            <a:r>
              <a:rPr lang="en-US" sz="2000" b="1" dirty="0">
                <a:solidFill>
                  <a:schemeClr val="accent1">
                    <a:lumMod val="75000"/>
                  </a:schemeClr>
                </a:solidFill>
                <a:latin typeface="Arial"/>
                <a:cs typeface="Arial"/>
              </a:rPr>
              <a:t>College Name &amp; Department : Gyan Ganga Institute of Technology and Sciences, B.Tech (CSE-AIML)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508503"/>
            <a:ext cx="11029615" cy="4673324"/>
          </a:xfrm>
        </p:spPr>
        <p:txBody>
          <a:bodyPr/>
          <a:lstStyle/>
          <a:p>
            <a:r>
              <a:rPr lang="en-IN" sz="2000" b="1" dirty="0"/>
              <a:t>Advanced Encryption Integration</a:t>
            </a:r>
            <a:r>
              <a:rPr lang="en-IN" sz="2000" dirty="0"/>
              <a:t> – Combining steganography with strong encryption algorithms for enhanced security.</a:t>
            </a:r>
          </a:p>
          <a:p>
            <a:r>
              <a:rPr lang="en-IN" sz="2000" b="1" dirty="0"/>
              <a:t>AI-Powered Detection Prevention</a:t>
            </a:r>
            <a:r>
              <a:rPr lang="en-IN" sz="2000" dirty="0"/>
              <a:t> – Implementing AI techniques to make hidden data even harder to detect.</a:t>
            </a:r>
          </a:p>
          <a:p>
            <a:r>
              <a:rPr lang="en-IN" sz="2000" b="1" dirty="0"/>
              <a:t>Video &amp; Audio Steganography</a:t>
            </a:r>
            <a:r>
              <a:rPr lang="en-IN" sz="2000" dirty="0"/>
              <a:t> – Expanding the technique beyond images to conceal messages in videos and audio files.</a:t>
            </a:r>
          </a:p>
          <a:p>
            <a:r>
              <a:rPr lang="en-IN" sz="2000" b="1" dirty="0"/>
              <a:t>Cloud-Based Secure Messaging</a:t>
            </a:r>
            <a:r>
              <a:rPr lang="en-IN" sz="2000" dirty="0"/>
              <a:t> – Developing a cloud-based platform for seamless and encrypted steganographic communication.</a:t>
            </a:r>
          </a:p>
          <a:p>
            <a:r>
              <a:rPr lang="en-IN" sz="2000" b="1" dirty="0"/>
              <a:t>Real-Time Steganographic Chat</a:t>
            </a:r>
            <a:r>
              <a:rPr lang="en-IN" sz="2000" dirty="0"/>
              <a:t> – Creating a real-time chat application where messages are hidden within shared images.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000" dirty="0"/>
              <a:t>In today’s digital world, safeguarding sensitive information is essential. Conventional encryption scrambles data, making it unreadable, but it can still raise suspicion. Steganography offers an alternative by concealing messages within common files, such as images, ensuring the hidden content remains unnoticed.</a:t>
            </a:r>
          </a:p>
          <a:p>
            <a:r>
              <a:rPr lang="en-US" sz="2000" dirty="0"/>
              <a:t>Embed a secret text message inside an image by altering pixel values subtly.</a:t>
            </a:r>
          </a:p>
          <a:p>
            <a:r>
              <a:rPr lang="en-US" sz="2000" dirty="0"/>
              <a:t>Secure the concealed message using a passcode.</a:t>
            </a:r>
          </a:p>
          <a:p>
            <a:r>
              <a:rPr lang="en-US" sz="2000" dirty="0"/>
              <a:t>Retrieve and decode the hidden text only with the correct passcode.</a:t>
            </a:r>
          </a:p>
          <a:p>
            <a:r>
              <a:rPr lang="en-US" sz="2000" dirty="0"/>
              <a:t>Maintain minimal visual distortion so the image appears unchanged.</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400" b="1" dirty="0"/>
              <a:t>Libraries Used:</a:t>
            </a:r>
          </a:p>
          <a:p>
            <a:pPr marL="0" indent="0">
              <a:buNone/>
            </a:pPr>
            <a:r>
              <a:rPr lang="en-US" sz="2000" dirty="0"/>
              <a:t>cv2 (OpenCV) – Used for image processing (reading, modifying, and saving images).</a:t>
            </a:r>
          </a:p>
          <a:p>
            <a:pPr marL="0" indent="0">
              <a:buNone/>
            </a:pPr>
            <a:r>
              <a:rPr lang="en-US" sz="2000" dirty="0" err="1"/>
              <a:t>os</a:t>
            </a:r>
            <a:r>
              <a:rPr lang="en-US" sz="2000" dirty="0"/>
              <a:t> – Used to interact with the operating system (opening the encrypted image).</a:t>
            </a:r>
          </a:p>
          <a:p>
            <a:pPr marL="0" indent="0">
              <a:buNone/>
            </a:pPr>
            <a:r>
              <a:rPr lang="en-US" sz="2000" dirty="0" err="1"/>
              <a:t>numpy</a:t>
            </a:r>
            <a:r>
              <a:rPr lang="en-US" sz="2000" dirty="0"/>
              <a:t> - Used to modify image pixels for hiding and extracting messages.</a:t>
            </a:r>
          </a:p>
          <a:p>
            <a:pPr marL="0" indent="0">
              <a:buNone/>
            </a:pPr>
            <a:r>
              <a:rPr lang="en-US" sz="2400" b="1" dirty="0"/>
              <a:t>Platform:</a:t>
            </a:r>
          </a:p>
          <a:p>
            <a:pPr marL="0" indent="0">
              <a:buNone/>
            </a:pPr>
            <a:r>
              <a:rPr lang="en-US" sz="2000" dirty="0"/>
              <a:t>Python : Works with Python 3.x.</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518335"/>
            <a:ext cx="11029615" cy="4673324"/>
          </a:xfrm>
        </p:spPr>
        <p:txBody>
          <a:bodyPr>
            <a:normAutofit/>
          </a:bodyPr>
          <a:lstStyle/>
          <a:p>
            <a:r>
              <a:rPr lang="en-IN" sz="2000" b="1" dirty="0"/>
              <a:t>Invisible Data Concealment</a:t>
            </a:r>
            <a:r>
              <a:rPr lang="en-IN" sz="2000" dirty="0"/>
              <a:t> – Unlike traditional encryption, this technique discreetly hides messages within images, making them undetectable to the human eye.</a:t>
            </a:r>
          </a:p>
          <a:p>
            <a:r>
              <a:rPr lang="en-IN" sz="2000" b="1" dirty="0"/>
              <a:t>Passcode-Locked Access</a:t>
            </a:r>
            <a:r>
              <a:rPr lang="en-IN" sz="2000" dirty="0"/>
              <a:t> – Only users with the correct passcode can extract the hidden message, ensuring an extra layer of protection.</a:t>
            </a:r>
          </a:p>
          <a:p>
            <a:r>
              <a:rPr lang="en-IN" sz="2000" b="1" dirty="0"/>
              <a:t>Seamless Pixel Modification</a:t>
            </a:r>
            <a:r>
              <a:rPr lang="en-IN" sz="2000" dirty="0"/>
              <a:t> – Embeds data at the pixel level with minimal alteration, preserving the original image quality.</a:t>
            </a:r>
          </a:p>
          <a:p>
            <a:r>
              <a:rPr lang="en-IN" sz="2000" b="1" dirty="0"/>
              <a:t>Lightweight &amp; Fast</a:t>
            </a:r>
            <a:r>
              <a:rPr lang="en-IN" sz="2000" dirty="0"/>
              <a:t> – Consumes significantly fewer system resources compared to standard cryptographic methods, making it suitable for low-power devices.</a:t>
            </a:r>
          </a:p>
          <a:p>
            <a:r>
              <a:rPr lang="en-IN" sz="2000" b="1" dirty="0"/>
              <a:t>Effortless yet Secure</a:t>
            </a:r>
            <a:r>
              <a:rPr lang="en-IN" sz="2000" dirty="0"/>
              <a:t> – Eliminates the need for complex encryption by leveraging image pixels for safe and hidden message storage.</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US" sz="2000" b="1" dirty="0"/>
              <a:t>Cybersecurity Experts</a:t>
            </a:r>
            <a:r>
              <a:rPr lang="en-US" sz="2000" dirty="0"/>
              <a:t> – Ideal for secure communication and discreet data transfer.</a:t>
            </a:r>
          </a:p>
          <a:p>
            <a:r>
              <a:rPr lang="en-US" sz="2000" b="1" dirty="0"/>
              <a:t>Journalists &amp; Whistleblowers</a:t>
            </a:r>
            <a:r>
              <a:rPr lang="en-US" sz="2000" dirty="0"/>
              <a:t> – Enables safe sharing of sensitive information without drawing attention.</a:t>
            </a:r>
          </a:p>
          <a:p>
            <a:r>
              <a:rPr lang="en-US" sz="2000" b="1" dirty="0"/>
              <a:t>Government &amp; Military Personnel</a:t>
            </a:r>
            <a:r>
              <a:rPr lang="en-US" sz="2000" dirty="0"/>
              <a:t> – Facilitates confidential intelligence exchange and secure communications.</a:t>
            </a:r>
          </a:p>
          <a:p>
            <a:r>
              <a:rPr lang="en-US" sz="2000" b="1" dirty="0"/>
              <a:t>Businesses &amp; Enterprises</a:t>
            </a:r>
            <a:r>
              <a:rPr lang="en-US" sz="2000" dirty="0"/>
              <a:t> – Helps protect sensitive corporate data from cyber threats.</a:t>
            </a:r>
          </a:p>
          <a:p>
            <a:r>
              <a:rPr lang="en-US" sz="2000" b="1" dirty="0"/>
              <a:t>Forensic Investigators</a:t>
            </a:r>
            <a:r>
              <a:rPr lang="en-US" sz="2000" dirty="0"/>
              <a:t> – Useful for embedding critical evidence within images for secure storage.</a:t>
            </a:r>
          </a:p>
          <a:p>
            <a:r>
              <a:rPr lang="en-US" sz="2000" b="1" dirty="0"/>
              <a:t>Researchers &amp; Academics</a:t>
            </a:r>
            <a:r>
              <a:rPr lang="en-US" sz="2000" dirty="0"/>
              <a:t> – Beneficial for studies in cryptography, data security, and steganography.</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descr="Screens screenshot of a computer&#10;&#10;AI-generated content may be incorrect.">
            <a:extLst>
              <a:ext uri="{FF2B5EF4-FFF2-40B4-BE49-F238E27FC236}">
                <a16:creationId xmlns:a16="http://schemas.microsoft.com/office/drawing/2014/main" id="{570581E9-CF6B-33CE-5C44-94BE68DDE630}"/>
              </a:ext>
            </a:extLst>
          </p:cNvPr>
          <p:cNvPicPr>
            <a:picLocks noGrp="1" noChangeAspect="1"/>
          </p:cNvPicPr>
          <p:nvPr>
            <p:ph idx="1"/>
          </p:nvPr>
        </p:nvPicPr>
        <p:blipFill>
          <a:blip r:embed="rId2"/>
          <a:srcRect l="47370" t="17795" r="9561" b="65070"/>
          <a:stretch/>
        </p:blipFill>
        <p:spPr>
          <a:xfrm>
            <a:off x="4891688" y="1431338"/>
            <a:ext cx="6719120" cy="14104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descr="Screens screenshot of a computer&#10;&#10;AI-generated content may be incorrect.">
            <a:extLst>
              <a:ext uri="{FF2B5EF4-FFF2-40B4-BE49-F238E27FC236}">
                <a16:creationId xmlns:a16="http://schemas.microsoft.com/office/drawing/2014/main" id="{929C11E2-4007-90A2-8153-F414819BEC14}"/>
              </a:ext>
            </a:extLst>
          </p:cNvPr>
          <p:cNvPicPr>
            <a:picLocks noChangeAspect="1"/>
          </p:cNvPicPr>
          <p:nvPr/>
        </p:nvPicPr>
        <p:blipFill>
          <a:blip r:embed="rId2"/>
          <a:srcRect t="6478" r="56052"/>
          <a:stretch/>
        </p:blipFill>
        <p:spPr>
          <a:xfrm>
            <a:off x="671649" y="1431338"/>
            <a:ext cx="3931814" cy="44147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descr="A screenshot of a computer&#10;&#10;AI-generated content may be incorrect.">
            <a:extLst>
              <a:ext uri="{FF2B5EF4-FFF2-40B4-BE49-F238E27FC236}">
                <a16:creationId xmlns:a16="http://schemas.microsoft.com/office/drawing/2014/main" id="{2AACC757-B44F-442A-2E29-DA7DD4743D19}"/>
              </a:ext>
            </a:extLst>
          </p:cNvPr>
          <p:cNvPicPr>
            <a:picLocks noChangeAspect="1"/>
          </p:cNvPicPr>
          <p:nvPr/>
        </p:nvPicPr>
        <p:blipFill>
          <a:blip r:embed="rId3"/>
          <a:srcRect l="2959" t="40927" r="5753" b="30358"/>
          <a:stretch/>
        </p:blipFill>
        <p:spPr>
          <a:xfrm>
            <a:off x="4887235" y="4016169"/>
            <a:ext cx="6723101" cy="11924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000" dirty="0"/>
              <a:t>This project effectively utilizes image steganography to conceal and retrieve secret messages within images securely. By subtly modifying pixel values, it ensures that the hidden data remains undetectable while preserving the original image quality. The incorporation of passcode protection adds an extra layer of security, restricting access to authorized users only. This approach offers a lightweight, efficient, and discreet solution for secure communication, with applications in cybersecurity, journalism, military intelligence, and personal privacy. Future advancements, such as AI-driven concealment and enhanced encryption, can further strengthen its security and expand its practical use cases.</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000" dirty="0">
                <a:hlinkClick r:id="rId2"/>
              </a:rPr>
              <a:t>https://github.com/shrestha7953/IBM-PROJECT</a:t>
            </a:r>
            <a:endParaRPr lang="en-IN" sz="2000"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92</TotalTime>
  <Words>615</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shrestha chouksey</cp:lastModifiedBy>
  <cp:revision>28</cp:revision>
  <dcterms:created xsi:type="dcterms:W3CDTF">2021-05-26T16:50:10Z</dcterms:created>
  <dcterms:modified xsi:type="dcterms:W3CDTF">2025-02-25T08:13:53Z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