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7A94-349A-90FD-4EC1-653505074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E745E-96DE-5DEF-7D80-5D877B4D5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18E-F5FC-BB80-E56C-7B229FAA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6AEA-1849-F649-C9AB-74511B2E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327D-7763-781D-6FF4-8D7642D4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1289-0AD1-FE46-3A59-1B345762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0FE0-C929-3B0C-80B6-15DBCC04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FDCB-BA8D-64FD-AD08-252FDC99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564B-60F8-BD9F-4041-60AA8A65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77F1-2473-C768-3798-01314969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D865-F018-D840-CC12-DAF7C4542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56C2-B5F5-9A22-D78D-5A4657DE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F833-5DD4-DBE1-E098-E068F95C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11BD-2845-D047-D5DB-56088B56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CF99-8BED-108D-4863-FAA28C26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8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3EB2-8CB3-7009-BA14-F96F423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E106-54E4-2381-1F60-03DFC2F0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5714-035A-EE49-B45F-4BECB1C4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80CE-B841-FEC3-E753-C1CA234C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93CF-1545-E07E-0B2D-911C38A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47BA-7A1F-969F-3268-198DC826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8B7D6-06E4-FBB7-85AA-2B17F5DC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B0B1-EC67-C8BB-A9BD-20463F75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9AE5-E571-808D-E7F3-A75CE66B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F5C0-C4F9-9A0F-C0DE-56FFCC19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8E83-906A-2B78-8ED1-6771C186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5276-6845-CED1-B521-D43CC4DA7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306B-D557-6D3C-26B7-DAABC980C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DB23C-C1B7-8789-3C90-CC8C9A5A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A01E0-CD1B-9B0D-6DEB-C47AA762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17DF-EA38-0852-FA83-3FED449A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51F7-90DB-B282-7D7D-A37FF1F6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D1D28-24EA-DE29-1E4D-4641A25C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FA8A3-0525-9594-47C3-A69B4716B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874A-B3BD-2338-1FC8-E2C6F8AE5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E960C-E238-051D-8E20-3A4EC6608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2A1C4-BFD6-54F9-FA51-9660A1D6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CE324-2C68-B54A-11C9-8A7BD360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C7EAB-82DD-8282-F553-618F25C4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E779-1EDC-0985-4B03-343EC5D2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0C291-3CF0-07BC-5977-359F0AE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95A58-289F-8630-0410-CC2AD3ED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9CA8-C466-5541-0C72-0A842E3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4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C893B-07C6-AD7A-334B-1010451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06FB3-094D-0060-5BB1-0C898052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A364-76B3-2C7A-D25B-C229E5C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FB42-7509-2BE6-C5CE-136D1B3E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4D9F-C34F-6735-B382-E745C027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853C-7F10-5F65-E64E-6727716C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4D987-2B1D-99A1-0A37-3958FC0F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17E6-06BC-38E1-D9D1-FA697557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596E-FF8F-27FE-14D4-6849AC61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09F2-7C2D-FE48-B231-C1B797CC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D9F69-18C5-CA82-30C1-3C60A41D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C764-C79E-BBC3-F886-9633D02A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D0A9-CDED-9A8D-0719-1253FA32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D6F3-C405-5C61-FB85-3B0E61C3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20F9-E84B-DA3E-4B40-2CE4A90B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70957-4A93-3776-0DF6-D4657930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E7CB-3C8E-7D0F-D324-D215A623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6271-9C3D-A580-00D6-563266D04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7170-2E61-426F-A5D7-561D07DF02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F8FF-C677-E92D-B075-5A632F56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6E47-F847-056F-347D-23D520A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8FEF-96E6-4844-9AED-AC0C09C7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A6DD8-8440-10A1-36FF-C3241426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Tissue Box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9D1F1-1527-01C4-94D0-5363CA8C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Ethan Samangy, </a:t>
            </a:r>
            <a:r>
              <a:rPr lang="en-US" dirty="0" err="1"/>
              <a:t>Safal</a:t>
            </a:r>
            <a:r>
              <a:rPr lang="en-US" dirty="0"/>
              <a:t> Shrestha, Aryan </a:t>
            </a:r>
            <a:r>
              <a:rPr lang="en-US" dirty="0" err="1"/>
              <a:t>Tamrakar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2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173AB-FB12-1B21-23BF-D6A6A0DA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0BEA-B4DA-84E5-12F0-F9800A72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People need a simple yet strong UI when using a designer where all options have </a:t>
            </a:r>
            <a:r>
              <a:rPr lang="en-US" sz="2000"/>
              <a:t>clear descriptions.</a:t>
            </a:r>
            <a:endParaRPr lang="en-US" sz="2000" dirty="0"/>
          </a:p>
          <a:p>
            <a:r>
              <a:rPr lang="en-US" sz="2000" dirty="0"/>
              <a:t>Having premade designs will help introduce users to the design process.</a:t>
            </a:r>
          </a:p>
          <a:p>
            <a:r>
              <a:rPr lang="en-US" sz="2000" dirty="0"/>
              <a:t>Having a help box or info box will help the user if they get stuck at any point during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41992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972F-E17F-030E-45ED-C054E7E8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365125"/>
            <a:ext cx="10917071" cy="1325563"/>
          </a:xfrm>
        </p:spPr>
        <p:txBody>
          <a:bodyPr/>
          <a:lstStyle/>
          <a:p>
            <a:r>
              <a:rPr lang="en-US" dirty="0"/>
              <a:t>A Model to Learn From:</a:t>
            </a:r>
          </a:p>
        </p:txBody>
      </p:sp>
      <p:pic>
        <p:nvPicPr>
          <p:cNvPr id="5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4DEB8BF1-BFA3-18CC-63C3-3F6B718F1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66" y="1604891"/>
            <a:ext cx="8264411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4F3AE3-E66C-F935-DAE7-94101BCB330C}"/>
              </a:ext>
            </a:extLst>
          </p:cNvPr>
          <p:cNvSpPr txBox="1">
            <a:spLocks/>
          </p:cNvSpPr>
          <p:nvPr/>
        </p:nvSpPr>
        <p:spPr>
          <a:xfrm>
            <a:off x="436728" y="942110"/>
            <a:ext cx="109170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/>
              <a:t>Papermart</a:t>
            </a:r>
            <a:endParaRPr lang="en-US" sz="3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683406-DED9-8251-6919-B2806CC1956B}"/>
              </a:ext>
            </a:extLst>
          </p:cNvPr>
          <p:cNvSpPr txBox="1">
            <a:spLocks/>
          </p:cNvSpPr>
          <p:nvPr/>
        </p:nvSpPr>
        <p:spPr>
          <a:xfrm>
            <a:off x="436729" y="2001672"/>
            <a:ext cx="2442950" cy="395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This competitor site gives a simplistic UI with easy-to-understand options for the user. However, it is dull and unattractive and does not allow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206528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79FC6F-B9BE-0101-F9FF-C695BCF43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14" y="1616359"/>
            <a:ext cx="8316090" cy="435133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BA0D15-B99E-A553-5237-DDBD2C63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365125"/>
            <a:ext cx="10917071" cy="1325563"/>
          </a:xfrm>
        </p:spPr>
        <p:txBody>
          <a:bodyPr/>
          <a:lstStyle/>
          <a:p>
            <a:r>
              <a:rPr lang="en-US" dirty="0"/>
              <a:t>A Model to Follow: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2ADA84-68FE-78DF-A171-54547487832B}"/>
              </a:ext>
            </a:extLst>
          </p:cNvPr>
          <p:cNvSpPr txBox="1">
            <a:spLocks/>
          </p:cNvSpPr>
          <p:nvPr/>
        </p:nvSpPr>
        <p:spPr>
          <a:xfrm>
            <a:off x="436728" y="942110"/>
            <a:ext cx="109170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/>
              <a:t>Noissue</a:t>
            </a:r>
            <a:endParaRPr lang="en-US" sz="3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55D87E-E07E-7EFC-4172-6278C67F9195}"/>
              </a:ext>
            </a:extLst>
          </p:cNvPr>
          <p:cNvSpPr txBox="1">
            <a:spLocks/>
          </p:cNvSpPr>
          <p:nvPr/>
        </p:nvSpPr>
        <p:spPr>
          <a:xfrm>
            <a:off x="436729" y="2001672"/>
            <a:ext cx="2442950" cy="395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best way to learn is from an example and this site is a great example. They have a great UI with simple, easy to understand options.</a:t>
            </a:r>
          </a:p>
        </p:txBody>
      </p:sp>
    </p:spTree>
    <p:extLst>
      <p:ext uri="{BB962C8B-B14F-4D97-AF65-F5344CB8AC3E}">
        <p14:creationId xmlns:p14="http://schemas.microsoft.com/office/powerpoint/2010/main" val="4209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65A-46DA-60CE-BCF6-BE46AF90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EA2F-717C-002D-3647-45A9EF859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39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1) What is the most irritating thing in other commercial sites you have encountered?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Do you prefer a minimalistic website or a flashy website?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Do you prefer still photos on a site or more live photos on a site?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4966-5A86-FEF6-6762-43115037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39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1) When everything is stuffed together and it's not clean. Moreover, when the description of the product is not good.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Minimalistic.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Still photos, from different angles.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9DCAB-91C6-1C26-BAC4-04EFFF553ACB}"/>
              </a:ext>
            </a:extLst>
          </p:cNvPr>
          <p:cNvSpPr txBox="1">
            <a:spLocks/>
          </p:cNvSpPr>
          <p:nvPr/>
        </p:nvSpPr>
        <p:spPr>
          <a:xfrm>
            <a:off x="838200" y="14548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Our Questions: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7A39F9-1882-1340-6E89-B19FC29A9544}"/>
              </a:ext>
            </a:extLst>
          </p:cNvPr>
          <p:cNvSpPr txBox="1">
            <a:spLocks/>
          </p:cNvSpPr>
          <p:nvPr/>
        </p:nvSpPr>
        <p:spPr>
          <a:xfrm>
            <a:off x="6172200" y="14548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Their Answers:</a:t>
            </a:r>
          </a:p>
        </p:txBody>
      </p:sp>
    </p:spTree>
    <p:extLst>
      <p:ext uri="{BB962C8B-B14F-4D97-AF65-F5344CB8AC3E}">
        <p14:creationId xmlns:p14="http://schemas.microsoft.com/office/powerpoint/2010/main" val="168232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65A-46DA-60CE-BCF6-BE46AF90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EA2F-717C-002D-3647-45A9EF859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39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1) How much control do you like when customizing the product you buy?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Do you want to see the ratings on a product?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Do you prefer still photos on a site or more live photos on a site?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4966-5A86-FEF6-6762-43115037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39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1) 7-8/10.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Yes. Is it safe for the environment?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Live photos.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9DCAB-91C6-1C26-BAC4-04EFFF553ACB}"/>
              </a:ext>
            </a:extLst>
          </p:cNvPr>
          <p:cNvSpPr txBox="1">
            <a:spLocks/>
          </p:cNvSpPr>
          <p:nvPr/>
        </p:nvSpPr>
        <p:spPr>
          <a:xfrm>
            <a:off x="838200" y="14548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Our Questions: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7A39F9-1882-1340-6E89-B19FC29A9544}"/>
              </a:ext>
            </a:extLst>
          </p:cNvPr>
          <p:cNvSpPr txBox="1">
            <a:spLocks/>
          </p:cNvSpPr>
          <p:nvPr/>
        </p:nvSpPr>
        <p:spPr>
          <a:xfrm>
            <a:off x="6172200" y="14548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Their Answers:</a:t>
            </a:r>
          </a:p>
        </p:txBody>
      </p:sp>
    </p:spTree>
    <p:extLst>
      <p:ext uri="{BB962C8B-B14F-4D97-AF65-F5344CB8AC3E}">
        <p14:creationId xmlns:p14="http://schemas.microsoft.com/office/powerpoint/2010/main" val="267547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65A-46DA-60CE-BCF6-BE46AF90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EA2F-717C-002D-3647-45A9EF859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39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1) Would you like to log in to a site you are buying from or just continue as a guest?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Do you prefer a minimalistic website or a flashy website?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When buying tissue papers, how many boxes do you buy at one time?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4966-5A86-FEF6-6762-43115037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39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1) Continue as a guest.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Minimalistic.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2.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9DCAB-91C6-1C26-BAC4-04EFFF553ACB}"/>
              </a:ext>
            </a:extLst>
          </p:cNvPr>
          <p:cNvSpPr txBox="1">
            <a:spLocks/>
          </p:cNvSpPr>
          <p:nvPr/>
        </p:nvSpPr>
        <p:spPr>
          <a:xfrm>
            <a:off x="838200" y="14548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Our Questions: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7A39F9-1882-1340-6E89-B19FC29A9544}"/>
              </a:ext>
            </a:extLst>
          </p:cNvPr>
          <p:cNvSpPr txBox="1">
            <a:spLocks/>
          </p:cNvSpPr>
          <p:nvPr/>
        </p:nvSpPr>
        <p:spPr>
          <a:xfrm>
            <a:off x="6172200" y="14548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Their Answers:</a:t>
            </a:r>
          </a:p>
        </p:txBody>
      </p:sp>
    </p:spTree>
    <p:extLst>
      <p:ext uri="{BB962C8B-B14F-4D97-AF65-F5344CB8AC3E}">
        <p14:creationId xmlns:p14="http://schemas.microsoft.com/office/powerpoint/2010/main" val="33774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C67E5C-9533-4530-6AFB-F698063A8517}"/>
              </a:ext>
            </a:extLst>
          </p:cNvPr>
          <p:cNvCxnSpPr>
            <a:cxnSpLocks/>
          </p:cNvCxnSpPr>
          <p:nvPr/>
        </p:nvCxnSpPr>
        <p:spPr>
          <a:xfrm>
            <a:off x="5840886" y="-180833"/>
            <a:ext cx="0" cy="72196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8B9FD6-6EA8-BF9A-CE9D-BF5A34B1BCDE}"/>
              </a:ext>
            </a:extLst>
          </p:cNvPr>
          <p:cNvCxnSpPr>
            <a:cxnSpLocks/>
          </p:cNvCxnSpPr>
          <p:nvPr/>
        </p:nvCxnSpPr>
        <p:spPr>
          <a:xfrm>
            <a:off x="0" y="333495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0E111-D46C-7598-B6C2-E576E54D31D1}"/>
              </a:ext>
            </a:extLst>
          </p:cNvPr>
          <p:cNvSpPr txBox="1"/>
          <p:nvPr/>
        </p:nvSpPr>
        <p:spPr>
          <a:xfrm>
            <a:off x="247649" y="3595688"/>
            <a:ext cx="118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A48DC-5B5B-F4B8-1EAB-707B36053C91}"/>
              </a:ext>
            </a:extLst>
          </p:cNvPr>
          <p:cNvSpPr txBox="1"/>
          <p:nvPr/>
        </p:nvSpPr>
        <p:spPr>
          <a:xfrm>
            <a:off x="6129338" y="128588"/>
            <a:ext cx="145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CF923-F390-7A42-80D3-11F07D06A9F7}"/>
              </a:ext>
            </a:extLst>
          </p:cNvPr>
          <p:cNvSpPr txBox="1"/>
          <p:nvPr/>
        </p:nvSpPr>
        <p:spPr>
          <a:xfrm>
            <a:off x="247650" y="280988"/>
            <a:ext cx="118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D3241-7358-6127-CB61-7D855D1D641F}"/>
              </a:ext>
            </a:extLst>
          </p:cNvPr>
          <p:cNvSpPr txBox="1"/>
          <p:nvPr/>
        </p:nvSpPr>
        <p:spPr>
          <a:xfrm>
            <a:off x="6129338" y="3595688"/>
            <a:ext cx="118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CEF09-118B-A389-C529-E9A90F51DBB8}"/>
              </a:ext>
            </a:extLst>
          </p:cNvPr>
          <p:cNvSpPr txBox="1"/>
          <p:nvPr/>
        </p:nvSpPr>
        <p:spPr>
          <a:xfrm>
            <a:off x="1547813" y="482531"/>
            <a:ext cx="16525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Likes Reviews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74AE5-F5AC-9006-B92D-5192B8A168FA}"/>
              </a:ext>
            </a:extLst>
          </p:cNvPr>
          <p:cNvSpPr txBox="1"/>
          <p:nvPr/>
        </p:nvSpPr>
        <p:spPr>
          <a:xfrm>
            <a:off x="410609" y="1330256"/>
            <a:ext cx="18896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Likes live photos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3B6F7-2554-9AC6-D8A3-7950560EEA92}"/>
              </a:ext>
            </a:extLst>
          </p:cNvPr>
          <p:cNvSpPr txBox="1"/>
          <p:nvPr/>
        </p:nvSpPr>
        <p:spPr>
          <a:xfrm>
            <a:off x="2519362" y="1097202"/>
            <a:ext cx="30330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Likes to continue as a guest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19277-60A0-1C61-7F3C-3C0864A372F6}"/>
              </a:ext>
            </a:extLst>
          </p:cNvPr>
          <p:cNvSpPr txBox="1"/>
          <p:nvPr/>
        </p:nvSpPr>
        <p:spPr>
          <a:xfrm>
            <a:off x="280988" y="2040970"/>
            <a:ext cx="53959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Likes customizing the product they are going to buy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6280F-108F-A94F-A3AA-9C7F1BE3F5D4}"/>
              </a:ext>
            </a:extLst>
          </p:cNvPr>
          <p:cNvSpPr txBox="1"/>
          <p:nvPr/>
        </p:nvSpPr>
        <p:spPr>
          <a:xfrm>
            <a:off x="5958918" y="988874"/>
            <a:ext cx="22340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Customizing products like I like it to give me more freedom of what I would like to buy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92CAD-718D-F62D-5338-89A25E3DCC86}"/>
              </a:ext>
            </a:extLst>
          </p:cNvPr>
          <p:cNvSpPr txBox="1"/>
          <p:nvPr/>
        </p:nvSpPr>
        <p:spPr>
          <a:xfrm>
            <a:off x="8729663" y="327511"/>
            <a:ext cx="270033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Saves time and is easier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E392A7-1D50-596E-BDCA-1F3C319FA446}"/>
              </a:ext>
            </a:extLst>
          </p:cNvPr>
          <p:cNvSpPr txBox="1"/>
          <p:nvPr/>
        </p:nvSpPr>
        <p:spPr>
          <a:xfrm>
            <a:off x="9344026" y="919270"/>
            <a:ext cx="168116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Thinks they can inspect the product they are going to buy in a more proper way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B8CF0-6262-083B-D8BD-61D32044F0E7}"/>
              </a:ext>
            </a:extLst>
          </p:cNvPr>
          <p:cNvSpPr txBox="1"/>
          <p:nvPr/>
        </p:nvSpPr>
        <p:spPr>
          <a:xfrm>
            <a:off x="1624013" y="3817381"/>
            <a:ext cx="24955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control and satisfied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2390EA-0E65-5FBA-DC2B-003BA90F6C51}"/>
              </a:ext>
            </a:extLst>
          </p:cNvPr>
          <p:cNvSpPr txBox="1"/>
          <p:nvPr/>
        </p:nvSpPr>
        <p:spPr>
          <a:xfrm>
            <a:off x="142875" y="4650083"/>
            <a:ext cx="195262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 productive as time was saved and not felt bored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E23455-110C-410B-1AAA-76408D89395D}"/>
              </a:ext>
            </a:extLst>
          </p:cNvPr>
          <p:cNvSpPr txBox="1"/>
          <p:nvPr/>
        </p:nvSpPr>
        <p:spPr>
          <a:xfrm>
            <a:off x="2747962" y="4387055"/>
            <a:ext cx="253841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Informed and in control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315B1-8D0D-4527-D19E-F957BB739263}"/>
              </a:ext>
            </a:extLst>
          </p:cNvPr>
          <p:cNvSpPr txBox="1"/>
          <p:nvPr/>
        </p:nvSpPr>
        <p:spPr>
          <a:xfrm>
            <a:off x="2419350" y="4982326"/>
            <a:ext cx="1952625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Safe as he knows what he is buying and spending his money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100A9-2B61-35ED-2A81-3DBB176FED97}"/>
              </a:ext>
            </a:extLst>
          </p:cNvPr>
          <p:cNvSpPr txBox="1"/>
          <p:nvPr/>
        </p:nvSpPr>
        <p:spPr>
          <a:xfrm>
            <a:off x="7127081" y="3949631"/>
            <a:ext cx="28836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Customizes the tissue box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D532E-488F-79BF-7A43-F3B70B253B06}"/>
              </a:ext>
            </a:extLst>
          </p:cNvPr>
          <p:cNvSpPr txBox="1"/>
          <p:nvPr/>
        </p:nvSpPr>
        <p:spPr>
          <a:xfrm>
            <a:off x="6093299" y="5104318"/>
            <a:ext cx="23880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Continues as a guest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253D0A-314C-FE82-F503-8AB017DBEA30}"/>
              </a:ext>
            </a:extLst>
          </p:cNvPr>
          <p:cNvSpPr txBox="1"/>
          <p:nvPr/>
        </p:nvSpPr>
        <p:spPr>
          <a:xfrm>
            <a:off x="8817451" y="5588711"/>
            <a:ext cx="20077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reads the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8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EDE2F90-E48B-6C51-694E-84B9D82D60C2}"/>
              </a:ext>
            </a:extLst>
          </p:cNvPr>
          <p:cNvSpPr txBox="1">
            <a:spLocks/>
          </p:cNvSpPr>
          <p:nvPr/>
        </p:nvSpPr>
        <p:spPr>
          <a:xfrm>
            <a:off x="5821703" y="552948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Insight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D25B5BF-BF27-3094-96F9-298CD218F997}"/>
              </a:ext>
            </a:extLst>
          </p:cNvPr>
          <p:cNvSpPr txBox="1">
            <a:spLocks/>
          </p:cNvSpPr>
          <p:nvPr/>
        </p:nvSpPr>
        <p:spPr>
          <a:xfrm>
            <a:off x="5821703" y="1678675"/>
            <a:ext cx="5183188" cy="4510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clean user-friendly UI is important for attracting new users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071B3C-6F8D-0A4C-A93F-5D404639AC9F}"/>
              </a:ext>
            </a:extLst>
          </p:cNvPr>
          <p:cNvSpPr txBox="1">
            <a:spLocks/>
          </p:cNvSpPr>
          <p:nvPr/>
        </p:nvSpPr>
        <p:spPr>
          <a:xfrm>
            <a:off x="370229" y="55294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Need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4CEA473-7CF8-7F31-C2BA-D638D208C63F}"/>
              </a:ext>
            </a:extLst>
          </p:cNvPr>
          <p:cNvSpPr txBox="1">
            <a:spLocks/>
          </p:cNvSpPr>
          <p:nvPr/>
        </p:nvSpPr>
        <p:spPr>
          <a:xfrm>
            <a:off x="370229" y="1678675"/>
            <a:ext cx="5157787" cy="4510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 UI needs to be simplistic yet versatile. </a:t>
            </a:r>
          </a:p>
        </p:txBody>
      </p:sp>
    </p:spTree>
    <p:extLst>
      <p:ext uri="{BB962C8B-B14F-4D97-AF65-F5344CB8AC3E}">
        <p14:creationId xmlns:p14="http://schemas.microsoft.com/office/powerpoint/2010/main" val="24018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EDE2F90-E48B-6C51-694E-84B9D82D60C2}"/>
              </a:ext>
            </a:extLst>
          </p:cNvPr>
          <p:cNvSpPr txBox="1">
            <a:spLocks/>
          </p:cNvSpPr>
          <p:nvPr/>
        </p:nvSpPr>
        <p:spPr>
          <a:xfrm>
            <a:off x="5821703" y="552948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Insight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D25B5BF-BF27-3094-96F9-298CD218F997}"/>
              </a:ext>
            </a:extLst>
          </p:cNvPr>
          <p:cNvSpPr txBox="1">
            <a:spLocks/>
          </p:cNvSpPr>
          <p:nvPr/>
        </p:nvSpPr>
        <p:spPr>
          <a:xfrm>
            <a:off x="5821703" y="1678675"/>
            <a:ext cx="5183188" cy="4510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Accounts allow users to save data and other miscellaneous things. However, for the average user who uses the site a few times an account is unnecessary.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071B3C-6F8D-0A4C-A93F-5D404639AC9F}"/>
              </a:ext>
            </a:extLst>
          </p:cNvPr>
          <p:cNvSpPr txBox="1">
            <a:spLocks/>
          </p:cNvSpPr>
          <p:nvPr/>
        </p:nvSpPr>
        <p:spPr>
          <a:xfrm>
            <a:off x="370229" y="55294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Need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4CEA473-7CF8-7F31-C2BA-D638D208C63F}"/>
              </a:ext>
            </a:extLst>
          </p:cNvPr>
          <p:cNvSpPr txBox="1">
            <a:spLocks/>
          </p:cNvSpPr>
          <p:nvPr/>
        </p:nvSpPr>
        <p:spPr>
          <a:xfrm>
            <a:off x="370229" y="1678675"/>
            <a:ext cx="5157787" cy="4510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Creating a site that allows one to design and purchase without creating an account</a:t>
            </a:r>
          </a:p>
        </p:txBody>
      </p:sp>
    </p:spTree>
    <p:extLst>
      <p:ext uri="{BB962C8B-B14F-4D97-AF65-F5344CB8AC3E}">
        <p14:creationId xmlns:p14="http://schemas.microsoft.com/office/powerpoint/2010/main" val="94473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547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Tissue Box Designer</vt:lpstr>
      <vt:lpstr>A Model to Learn From:</vt:lpstr>
      <vt:lpstr>A Model to Follow:</vt:lpstr>
      <vt:lpstr>Participant 1</vt:lpstr>
      <vt:lpstr>Participant 2</vt:lpstr>
      <vt:lpstr>Participant 3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Tissue Box Designer</dc:title>
  <dc:creator>Ethan Samangy</dc:creator>
  <cp:lastModifiedBy>Ethan Samangy</cp:lastModifiedBy>
  <cp:revision>1</cp:revision>
  <dcterms:created xsi:type="dcterms:W3CDTF">2022-09-28T00:42:13Z</dcterms:created>
  <dcterms:modified xsi:type="dcterms:W3CDTF">2022-09-28T02:17:09Z</dcterms:modified>
</cp:coreProperties>
</file>