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1c502d8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1c502d8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1c502d8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d1c502d8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d1c502d8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d1c502d8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1c502d8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d1c502d8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d1c502d8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d1c502d8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d1c502d8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d1c502d8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Campaign Costs vs. Success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Kiran, </a:t>
            </a:r>
            <a:r>
              <a:rPr lang="en"/>
              <a:t>Annie, Amanda, &amp; Achyut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Null Hypothesis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this project we 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following questions: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of an impact does campaign spending and fundraising have on an election?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 impact greater in certain areas?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this dataset, to what degree of accuracy could we have predicted the election results?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Bonus: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order to win a political campaign, how much money should you spend? (What is the amount you need to win without overspending)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