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49E3-DEEE-45F8-8E98-A4B6A1100BE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C8CE-CC9E-46A0-B086-DDAF209C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Rent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7200"/>
            <a:ext cx="4448796" cy="5172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5943600"/>
            <a:ext cx="34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Fig: User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788874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5943600"/>
            <a:ext cx="34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Fig: 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Posting </a:t>
            </a:r>
            <a:r>
              <a:rPr lang="en-GB" dirty="0" smtClean="0"/>
              <a:t>Advertisements for Rental Space(as a landlord)</a:t>
            </a:r>
            <a:endParaRPr lang="en-US" dirty="0"/>
          </a:p>
          <a:p>
            <a:r>
              <a:rPr lang="en-US" dirty="0" smtClean="0"/>
              <a:t>Category </a:t>
            </a:r>
            <a:r>
              <a:rPr lang="en-US" dirty="0"/>
              <a:t>based </a:t>
            </a:r>
            <a:r>
              <a:rPr lang="en-US" dirty="0" smtClean="0"/>
              <a:t>search</a:t>
            </a:r>
            <a:endParaRPr lang="en-US" dirty="0" smtClean="0"/>
          </a:p>
          <a:p>
            <a:r>
              <a:rPr lang="en-US" dirty="0" smtClean="0"/>
              <a:t>Location  </a:t>
            </a:r>
            <a:r>
              <a:rPr lang="en-US" dirty="0" smtClean="0"/>
              <a:t>based search</a:t>
            </a:r>
          </a:p>
          <a:p>
            <a:r>
              <a:rPr lang="en-US" dirty="0" smtClean="0"/>
              <a:t>Price based </a:t>
            </a:r>
            <a:r>
              <a:rPr lang="en-US" dirty="0" smtClean="0"/>
              <a:t>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5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The use of firebase database system as our main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us to perform our main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searching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only on one keyword at a time,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multiple keywords.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dynamism to the application, including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section, user reviews, and ratings will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in the coming versions.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8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map</a:t>
            </a:r>
          </a:p>
          <a:p>
            <a:r>
              <a:rPr lang="en-US" dirty="0" smtClean="0"/>
              <a:t>Advanced query searching</a:t>
            </a:r>
          </a:p>
          <a:p>
            <a:r>
              <a:rPr lang="en-US" dirty="0" smtClean="0"/>
              <a:t>Dynamic System</a:t>
            </a:r>
          </a:p>
          <a:p>
            <a:r>
              <a:rPr lang="en-US" dirty="0" smtClean="0"/>
              <a:t>More Interactive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beta version of this application was thoroughly tested on all separate versions of android for compatibility and bugs</a:t>
            </a:r>
          </a:p>
          <a:p>
            <a:pPr algn="just"/>
            <a:r>
              <a:rPr lang="en-GB" dirty="0" smtClean="0"/>
              <a:t>Encountered bugs were successfully removed with necessary cautions and preventions.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4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project concluded with most of its objectives </a:t>
            </a:r>
            <a:r>
              <a:rPr lang="en-US" dirty="0" smtClean="0"/>
              <a:t>fulfilled, a </a:t>
            </a:r>
            <a:r>
              <a:rPr lang="en-US" dirty="0" smtClean="0"/>
              <a:t>user friendly android </a:t>
            </a:r>
            <a:r>
              <a:rPr lang="en-US" dirty="0" smtClean="0"/>
              <a:t>application, location and price based search, guest mode of surfing</a:t>
            </a:r>
          </a:p>
          <a:p>
            <a:pPr algn="just"/>
            <a:r>
              <a:rPr lang="en-US" dirty="0"/>
              <a:t>Context based development of the application, especially for Kathmandu and </a:t>
            </a:r>
            <a:r>
              <a:rPr lang="en-US" dirty="0" smtClean="0"/>
              <a:t>Dhulikhel, </a:t>
            </a:r>
            <a:r>
              <a:rPr lang="en-US" dirty="0" err="1" smtClean="0"/>
              <a:t>wii</a:t>
            </a:r>
            <a:r>
              <a:rPr lang="en-US" dirty="0" smtClean="0"/>
              <a:t> be our future enhancement to this application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7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391400" cy="762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534400" cy="54864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RentSpace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mainly focuses on establishing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platform to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 information about rental space through various posts and advertisements on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provides an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knowledge about the facilities of the space based on the reviews and comments of the previous owners and landlords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opulation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rowth and urbanization with increasing demands for rental space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Inconvenient way of searching a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 around the place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8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Provide a common platform to ease </a:t>
            </a:r>
            <a:r>
              <a:rPr lang="en-US" dirty="0" smtClean="0"/>
              <a:t>with the rental space searching and ensuring the best rental space suiting </a:t>
            </a:r>
            <a:r>
              <a:rPr lang="en-US" dirty="0" smtClean="0"/>
              <a:t>the needs of the seeker</a:t>
            </a:r>
            <a:r>
              <a:rPr lang="en-US" dirty="0" smtClean="0"/>
              <a:t>.  </a:t>
            </a:r>
            <a:endParaRPr lang="en-US" dirty="0" smtClean="0"/>
          </a:p>
          <a:p>
            <a:pPr algn="just"/>
            <a:r>
              <a:rPr lang="en-US" dirty="0" smtClean="0"/>
              <a:t>Lease and rent spaces based on location and </a:t>
            </a:r>
            <a:r>
              <a:rPr lang="en-US" dirty="0" smtClean="0"/>
              <a:t>price.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learn the  </a:t>
            </a:r>
            <a:r>
              <a:rPr lang="en-US" dirty="0" smtClean="0"/>
              <a:t>concepts </a:t>
            </a:r>
            <a:r>
              <a:rPr lang="en-US" dirty="0"/>
              <a:t>of </a:t>
            </a:r>
            <a:r>
              <a:rPr lang="en-US" dirty="0" smtClean="0"/>
              <a:t>android development, database management system.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914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3600" dirty="0" smtClean="0"/>
              <a:t> required: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" y="1583635"/>
            <a:ext cx="47244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For Android User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OS: API level higher or Froyo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version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For Development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32 or 64-bit OS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Firebase Real-time Database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Android Studio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Web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4583" y="1600200"/>
            <a:ext cx="449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Android User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RAM: minimum 512MB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Memory: minimum 50MB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RAM: 3GB minimum, 8GB Recommended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Memory: 2 GB of available disk space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minimum,4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recommended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Problems in finding rental space for tenants, over the years</a:t>
            </a:r>
          </a:p>
          <a:p>
            <a:pPr algn="just"/>
            <a:r>
              <a:rPr lang="en-US" dirty="0" smtClean="0"/>
              <a:t>Problems for landlords in </a:t>
            </a:r>
            <a:r>
              <a:rPr lang="en-US" dirty="0" smtClean="0"/>
              <a:t>finding appropriate tenants, thus leaving rooms unnecessarily vacant </a:t>
            </a:r>
          </a:p>
        </p:txBody>
      </p:sp>
    </p:spTree>
    <p:extLst>
      <p:ext uri="{BB962C8B-B14F-4D97-AF65-F5344CB8AC3E}">
        <p14:creationId xmlns:p14="http://schemas.microsoft.com/office/powerpoint/2010/main" val="308302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Gharbeti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 smtClean="0"/>
              <a:t>is a </a:t>
            </a:r>
            <a:r>
              <a:rPr lang="en-US" b="1" dirty="0" smtClean="0"/>
              <a:t>web portal </a:t>
            </a:r>
            <a:r>
              <a:rPr lang="en-US" dirty="0" smtClean="0"/>
              <a:t>designed to reshape the conventional pattern of rental </a:t>
            </a:r>
            <a:r>
              <a:rPr lang="en-US" dirty="0" smtClean="0"/>
              <a:t>solution </a:t>
            </a:r>
            <a:r>
              <a:rPr lang="en-US" dirty="0" smtClean="0"/>
              <a:t>for building, flat, room, space, apartment, </a:t>
            </a:r>
            <a:r>
              <a:rPr lang="en-US" dirty="0" smtClean="0"/>
              <a:t>hostel</a:t>
            </a:r>
          </a:p>
          <a:p>
            <a:pPr algn="just"/>
            <a:r>
              <a:rPr lang="en-US" dirty="0" smtClean="0"/>
              <a:t>Allows people </a:t>
            </a:r>
            <a:r>
              <a:rPr lang="en-US" dirty="0" smtClean="0"/>
              <a:t>to search and book properties from available property list via online presence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It </a:t>
            </a:r>
            <a:r>
              <a:rPr lang="en-US" dirty="0" smtClean="0"/>
              <a:t>offers clients to set preferences for location as well as budget, as per their need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Ropani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 smtClean="0"/>
              <a:t>provides comprehensive detail on real estate properties which are for sale or rent, including current news and information about real estate market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Ropani.com </a:t>
            </a:r>
            <a:r>
              <a:rPr lang="en-US" dirty="0" smtClean="0"/>
              <a:t>brings together property </a:t>
            </a:r>
            <a:r>
              <a:rPr lang="en-US" dirty="0" smtClean="0"/>
              <a:t>information- </a:t>
            </a:r>
            <a:r>
              <a:rPr lang="en-US" dirty="0" smtClean="0"/>
              <a:t>location, price, pictures, interactive maps and property features through dynamic website, mobile interface and </a:t>
            </a:r>
            <a:r>
              <a:rPr lang="en-US" dirty="0" smtClean="0"/>
              <a:t>SMS</a:t>
            </a:r>
            <a:endParaRPr lang="en-US" dirty="0"/>
          </a:p>
          <a:p>
            <a:pPr algn="just"/>
            <a:r>
              <a:rPr lang="en-US" dirty="0" smtClean="0"/>
              <a:t>It to </a:t>
            </a:r>
            <a:r>
              <a:rPr lang="en-US" dirty="0" smtClean="0"/>
              <a:t>overcome the limitation of traditional method of </a:t>
            </a:r>
            <a:r>
              <a:rPr lang="en-US" dirty="0" smtClean="0"/>
              <a:t>real estate </a:t>
            </a:r>
            <a:r>
              <a:rPr lang="en-US" dirty="0" smtClean="0"/>
              <a:t>advertisement, like newspaper, brochures, leaflets or other forms of mass media, which are confined to limited time, space and audience.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1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0004"/>
            <a:ext cx="5867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1623"/>
            <a:ext cx="7382267" cy="5693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6226505"/>
            <a:ext cx="34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Fig: System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600200"/>
            <a:ext cx="7187993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5105400"/>
            <a:ext cx="34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Fig: Context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5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507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Rent Space</vt:lpstr>
      <vt:lpstr>Background</vt:lpstr>
      <vt:lpstr>Objectives:</vt:lpstr>
      <vt:lpstr>Tools required:</vt:lpstr>
      <vt:lpstr>Related works:</vt:lpstr>
      <vt:lpstr>Gharbeti</vt:lpstr>
      <vt:lpstr>Ropani</vt:lpstr>
      <vt:lpstr>System diagrams</vt:lpstr>
      <vt:lpstr>PowerPoint Presentation</vt:lpstr>
      <vt:lpstr>PowerPoint Presentation</vt:lpstr>
      <vt:lpstr>PowerPoint Presentation</vt:lpstr>
      <vt:lpstr>Major Features</vt:lpstr>
      <vt:lpstr>Limitations</vt:lpstr>
      <vt:lpstr>Future plans</vt:lpstr>
      <vt:lpstr>Testing and Debugging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Diwash Ranabhat</dc:creator>
  <cp:lastModifiedBy>Churchill Shrestha</cp:lastModifiedBy>
  <cp:revision>10</cp:revision>
  <dcterms:created xsi:type="dcterms:W3CDTF">2018-09-26T15:45:04Z</dcterms:created>
  <dcterms:modified xsi:type="dcterms:W3CDTF">2018-09-27T00:33:59Z</dcterms:modified>
</cp:coreProperties>
</file>