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2EE97-FD89-41AA-9748-88872FFD5D7D}" v="88" dt="2019-03-20T15:19:3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1" d="100"/>
          <a:sy n="61" d="100"/>
        </p:scale>
        <p:origin x="83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ABFA-4AC8-4537-AC1B-5B98CB6216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1595-C2B1-4BC5-ACD0-CF3D3F66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5BD362-34E3-45E6-990F-5EDAFAE286B3}"/>
              </a:ext>
            </a:extLst>
          </p:cNvPr>
          <p:cNvSpPr/>
          <p:nvPr/>
        </p:nvSpPr>
        <p:spPr>
          <a:xfrm>
            <a:off x="4791205" y="2423786"/>
            <a:ext cx="1841327" cy="100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Kings_Landing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3A8354-383F-4887-AF7C-4DF419666790}"/>
              </a:ext>
            </a:extLst>
          </p:cNvPr>
          <p:cNvSpPr/>
          <p:nvPr/>
        </p:nvSpPr>
        <p:spPr>
          <a:xfrm>
            <a:off x="4791205" y="438411"/>
            <a:ext cx="1503123" cy="100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Castle_Black	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4BA550-B9A8-4442-9156-C9EF08CC0E3B}"/>
              </a:ext>
            </a:extLst>
          </p:cNvPr>
          <p:cNvSpPr/>
          <p:nvPr/>
        </p:nvSpPr>
        <p:spPr>
          <a:xfrm>
            <a:off x="6951060" y="407096"/>
            <a:ext cx="1020871" cy="100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The_Citadel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458AA6-DC79-48F6-9555-BDE77542447F}"/>
              </a:ext>
            </a:extLst>
          </p:cNvPr>
          <p:cNvSpPr/>
          <p:nvPr/>
        </p:nvSpPr>
        <p:spPr>
          <a:xfrm>
            <a:off x="3106455" y="482252"/>
            <a:ext cx="1056200" cy="93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Bear_Island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1BB06B-0E7F-401B-9941-9721CB7210BB}"/>
              </a:ext>
            </a:extLst>
          </p:cNvPr>
          <p:cNvSpPr/>
          <p:nvPr/>
        </p:nvSpPr>
        <p:spPr>
          <a:xfrm>
            <a:off x="8412111" y="224505"/>
            <a:ext cx="1175761" cy="164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Dothraki_Sea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706526-A7A2-4AF8-A466-E0774C0A2E1F}"/>
              </a:ext>
            </a:extLst>
          </p:cNvPr>
          <p:cNvSpPr/>
          <p:nvPr/>
        </p:nvSpPr>
        <p:spPr>
          <a:xfrm>
            <a:off x="1750913" y="224505"/>
            <a:ext cx="1175762" cy="164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The_Arbor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44A9E2-02B0-4929-87CC-AC50A74A0F3E}"/>
              </a:ext>
            </a:extLst>
          </p:cNvPr>
          <p:cNvSpPr/>
          <p:nvPr/>
        </p:nvSpPr>
        <p:spPr>
          <a:xfrm>
            <a:off x="225468" y="288099"/>
            <a:ext cx="1166845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Harrenhall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00055D5-EDCC-45F1-B578-E265E6D1AC2A}"/>
              </a:ext>
            </a:extLst>
          </p:cNvPr>
          <p:cNvSpPr/>
          <p:nvPr/>
        </p:nvSpPr>
        <p:spPr>
          <a:xfrm>
            <a:off x="9786439" y="2423786"/>
            <a:ext cx="1623405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Iron_Island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03B7CA-C180-4B77-B5A5-1CCE854AEBBE}"/>
              </a:ext>
            </a:extLst>
          </p:cNvPr>
          <p:cNvSpPr/>
          <p:nvPr/>
        </p:nvSpPr>
        <p:spPr>
          <a:xfrm>
            <a:off x="7770152" y="2423786"/>
            <a:ext cx="1241681" cy="100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Saltrock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5AA359-A682-4F70-8153-9D82C8E86445}"/>
              </a:ext>
            </a:extLst>
          </p:cNvPr>
          <p:cNvSpPr/>
          <p:nvPr/>
        </p:nvSpPr>
        <p:spPr>
          <a:xfrm>
            <a:off x="2664088" y="2926393"/>
            <a:ext cx="1294781" cy="93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Valyria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4DF145-B0F0-4B33-BC27-9576C6D81A35}"/>
              </a:ext>
            </a:extLst>
          </p:cNvPr>
          <p:cNvSpPr/>
          <p:nvPr/>
        </p:nvSpPr>
        <p:spPr>
          <a:xfrm>
            <a:off x="10089715" y="400833"/>
            <a:ext cx="1433030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Highgarden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C1507F-4DFA-4CE0-99E4-F691AF221447}"/>
              </a:ext>
            </a:extLst>
          </p:cNvPr>
          <p:cNvSpPr/>
          <p:nvPr/>
        </p:nvSpPr>
        <p:spPr>
          <a:xfrm>
            <a:off x="351255" y="2273474"/>
            <a:ext cx="1570603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Casterly_Rock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2C8D33-B5B7-4929-B17A-512346700768}"/>
              </a:ext>
            </a:extLst>
          </p:cNvPr>
          <p:cNvSpPr/>
          <p:nvPr/>
        </p:nvSpPr>
        <p:spPr>
          <a:xfrm>
            <a:off x="3128137" y="4471792"/>
            <a:ext cx="1056200" cy="93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Tarth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612ACA-3340-4E2F-AF79-123D8B831B07}"/>
              </a:ext>
            </a:extLst>
          </p:cNvPr>
          <p:cNvSpPr/>
          <p:nvPr/>
        </p:nvSpPr>
        <p:spPr>
          <a:xfrm>
            <a:off x="7211622" y="4396636"/>
            <a:ext cx="1056200" cy="102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2E136C-15F5-407E-9D7F-7ECEE73C240B}"/>
              </a:ext>
            </a:extLst>
          </p:cNvPr>
          <p:cNvSpPr/>
          <p:nvPr/>
        </p:nvSpPr>
        <p:spPr>
          <a:xfrm>
            <a:off x="4841309" y="5729091"/>
            <a:ext cx="1841327" cy="100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Starfall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539DFE-ED63-47BB-A2A2-93859A372CB1}"/>
              </a:ext>
            </a:extLst>
          </p:cNvPr>
          <p:cNvSpPr/>
          <p:nvPr/>
        </p:nvSpPr>
        <p:spPr>
          <a:xfrm>
            <a:off x="2014363" y="5747880"/>
            <a:ext cx="1166845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Braavos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ECFD07-8045-4C36-87F3-3E497B2EDB2D}"/>
              </a:ext>
            </a:extLst>
          </p:cNvPr>
          <p:cNvSpPr/>
          <p:nvPr/>
        </p:nvSpPr>
        <p:spPr>
          <a:xfrm>
            <a:off x="7791270" y="5816774"/>
            <a:ext cx="1241681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Volantis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42FE67-4DFF-479C-AC12-F2C10A7EC68E}"/>
              </a:ext>
            </a:extLst>
          </p:cNvPr>
          <p:cNvSpPr/>
          <p:nvPr/>
        </p:nvSpPr>
        <p:spPr>
          <a:xfrm>
            <a:off x="10242998" y="5312601"/>
            <a:ext cx="1166845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The_Wall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694621-F359-4501-8951-A0DBA8D6E50A}"/>
              </a:ext>
            </a:extLst>
          </p:cNvPr>
          <p:cNvSpPr/>
          <p:nvPr/>
        </p:nvSpPr>
        <p:spPr>
          <a:xfrm>
            <a:off x="470453" y="5312601"/>
            <a:ext cx="1166845" cy="10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Dorne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9EA903-D778-4A60-B7DF-79B418D423E2}"/>
              </a:ext>
            </a:extLst>
          </p:cNvPr>
          <p:cNvCxnSpPr>
            <a:stCxn id="21" idx="2"/>
          </p:cNvCxnSpPr>
          <p:nvPr/>
        </p:nvCxnSpPr>
        <p:spPr>
          <a:xfrm flipH="1">
            <a:off x="5542766" y="1443625"/>
            <a:ext cx="1" cy="9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4D859-94DA-4C4B-A7C7-49ECE89E6ADD}"/>
              </a:ext>
            </a:extLst>
          </p:cNvPr>
          <p:cNvCxnSpPr>
            <a:stCxn id="17" idx="2"/>
          </p:cNvCxnSpPr>
          <p:nvPr/>
        </p:nvCxnSpPr>
        <p:spPr>
          <a:xfrm flipH="1">
            <a:off x="5711868" y="3429000"/>
            <a:ext cx="1" cy="230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AA6EFC-A44D-4DCC-95C3-BAD371F93FA7}"/>
              </a:ext>
            </a:extLst>
          </p:cNvPr>
          <p:cNvCxnSpPr>
            <a:cxnSpLocks/>
            <a:stCxn id="17" idx="3"/>
            <a:endCxn id="71" idx="1"/>
          </p:cNvCxnSpPr>
          <p:nvPr/>
        </p:nvCxnSpPr>
        <p:spPr>
          <a:xfrm>
            <a:off x="6632532" y="2926393"/>
            <a:ext cx="113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718495-DF2D-4FA8-84DE-8C93A431B2A4}"/>
              </a:ext>
            </a:extLst>
          </p:cNvPr>
          <p:cNvCxnSpPr/>
          <p:nvPr/>
        </p:nvCxnSpPr>
        <p:spPr>
          <a:xfrm>
            <a:off x="6588690" y="3429000"/>
            <a:ext cx="670143" cy="1042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40C4D22-AB33-468E-B2F6-6726B705CDB6}"/>
              </a:ext>
            </a:extLst>
          </p:cNvPr>
          <p:cNvCxnSpPr/>
          <p:nvPr/>
        </p:nvCxnSpPr>
        <p:spPr>
          <a:xfrm flipV="1">
            <a:off x="6588690" y="1481203"/>
            <a:ext cx="354345" cy="94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CB3F-C51C-4DEE-B448-6ADE54C93718}"/>
              </a:ext>
            </a:extLst>
          </p:cNvPr>
          <p:cNvCxnSpPr/>
          <p:nvPr/>
        </p:nvCxnSpPr>
        <p:spPr>
          <a:xfrm>
            <a:off x="4162655" y="1412310"/>
            <a:ext cx="678654" cy="1011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CCBDD35-F9A1-48DA-8F72-D3C661FC258F}"/>
              </a:ext>
            </a:extLst>
          </p:cNvPr>
          <p:cNvCxnSpPr/>
          <p:nvPr/>
        </p:nvCxnSpPr>
        <p:spPr>
          <a:xfrm flipH="1">
            <a:off x="4182083" y="3429000"/>
            <a:ext cx="605188" cy="1042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0B634B-2013-4CBB-86C4-9EB299444808}"/>
              </a:ext>
            </a:extLst>
          </p:cNvPr>
          <p:cNvCxnSpPr>
            <a:cxnSpLocks/>
            <a:stCxn id="73" idx="3"/>
            <a:endCxn id="17" idx="1"/>
          </p:cNvCxnSpPr>
          <p:nvPr/>
        </p:nvCxnSpPr>
        <p:spPr>
          <a:xfrm flipV="1">
            <a:off x="3958869" y="2926393"/>
            <a:ext cx="832336" cy="46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AEBAC1-B594-42D6-96C8-ADC7BF0FD736}"/>
              </a:ext>
            </a:extLst>
          </p:cNvPr>
          <p:cNvCxnSpPr>
            <a:stCxn id="82" idx="3"/>
          </p:cNvCxnSpPr>
          <p:nvPr/>
        </p:nvCxnSpPr>
        <p:spPr>
          <a:xfrm flipV="1">
            <a:off x="6682636" y="6231697"/>
            <a:ext cx="10875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6EC10-29E8-4170-B268-F523E21D9940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 flipV="1">
            <a:off x="3181208" y="6231698"/>
            <a:ext cx="1660101" cy="5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0AEF53-A6A2-4D06-AFD8-A69AE78DCA3D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9032951" y="5852786"/>
            <a:ext cx="1210047" cy="50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B8F637-48A3-4DEB-9781-948B83B63E78}"/>
              </a:ext>
            </a:extLst>
          </p:cNvPr>
          <p:cNvCxnSpPr>
            <a:cxnSpLocks/>
            <a:stCxn id="85" idx="0"/>
            <a:endCxn id="70" idx="2"/>
          </p:cNvCxnSpPr>
          <p:nvPr/>
        </p:nvCxnSpPr>
        <p:spPr>
          <a:xfrm flipH="1" flipV="1">
            <a:off x="10598142" y="3504156"/>
            <a:ext cx="228279" cy="180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529ED2F-040F-491D-8506-A86BE7485BC4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0598142" y="1481204"/>
            <a:ext cx="221054" cy="94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7CBDF7E-52EF-4568-8EDD-1FCB6517694B}"/>
              </a:ext>
            </a:extLst>
          </p:cNvPr>
          <p:cNvCxnSpPr>
            <a:cxnSpLocks/>
            <a:stCxn id="76" idx="1"/>
            <a:endCxn id="63" idx="3"/>
          </p:cNvCxnSpPr>
          <p:nvPr/>
        </p:nvCxnSpPr>
        <p:spPr>
          <a:xfrm flipH="1">
            <a:off x="9587872" y="941018"/>
            <a:ext cx="501843" cy="1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31E8418-AB67-461B-8FC5-5ACAB366B26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971933" y="1044960"/>
            <a:ext cx="440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82B6E2E-1E97-4CDE-9511-D2E323EA3013}"/>
              </a:ext>
            </a:extLst>
          </p:cNvPr>
          <p:cNvCxnSpPr>
            <a:stCxn id="57" idx="1"/>
            <a:endCxn id="21" idx="3"/>
          </p:cNvCxnSpPr>
          <p:nvPr/>
        </p:nvCxnSpPr>
        <p:spPr>
          <a:xfrm flipH="1">
            <a:off x="6294328" y="909703"/>
            <a:ext cx="656732" cy="31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A64896-3BBC-4311-AF04-48D95383FC2A}"/>
              </a:ext>
            </a:extLst>
          </p:cNvPr>
          <p:cNvCxnSpPr>
            <a:stCxn id="21" idx="1"/>
            <a:endCxn id="59" idx="3"/>
          </p:cNvCxnSpPr>
          <p:nvPr/>
        </p:nvCxnSpPr>
        <p:spPr>
          <a:xfrm flipH="1">
            <a:off x="4162655" y="941018"/>
            <a:ext cx="628550" cy="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9E2DFE3-C1BF-43FE-8657-B1A121FDA0C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flipH="1">
            <a:off x="2926675" y="947281"/>
            <a:ext cx="179780" cy="97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D1F41C2-7D37-43E8-8E0A-0EB3383C7EE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1392315" y="1044960"/>
            <a:ext cx="3585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C0EB0E0-9DC2-4EE1-815C-D6348869F667}"/>
              </a:ext>
            </a:extLst>
          </p:cNvPr>
          <p:cNvCxnSpPr>
            <a:stCxn id="67" idx="2"/>
          </p:cNvCxnSpPr>
          <p:nvPr/>
        </p:nvCxnSpPr>
        <p:spPr>
          <a:xfrm flipH="1">
            <a:off x="808890" y="1368469"/>
            <a:ext cx="1" cy="94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1B1F6AD-33FC-4D83-8F39-0E3E51E688C0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934679" y="3353844"/>
            <a:ext cx="201878" cy="195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3375AE7-5D3A-468B-A4F1-B2FF83D2DADF}"/>
              </a:ext>
            </a:extLst>
          </p:cNvPr>
          <p:cNvCxnSpPr>
            <a:stCxn id="88" idx="3"/>
            <a:endCxn id="83" idx="1"/>
          </p:cNvCxnSpPr>
          <p:nvPr/>
        </p:nvCxnSpPr>
        <p:spPr>
          <a:xfrm>
            <a:off x="1637298" y="5852786"/>
            <a:ext cx="377065" cy="435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Eastfield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efclabl311</dc:creator>
  <cp:lastModifiedBy>Shashank</cp:lastModifiedBy>
  <cp:revision>8</cp:revision>
  <dcterms:created xsi:type="dcterms:W3CDTF">2019-03-04T16:25:06Z</dcterms:created>
  <dcterms:modified xsi:type="dcterms:W3CDTF">2019-03-20T15:19:42Z</dcterms:modified>
</cp:coreProperties>
</file>