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Railway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z="2000" dirty="0" err="1" smtClean="0"/>
              <a:t>Sabia</a:t>
            </a:r>
            <a:r>
              <a:rPr lang="en-SG" sz="2000" dirty="0" smtClean="0"/>
              <a:t> </a:t>
            </a:r>
            <a:r>
              <a:rPr lang="en-SG" sz="2000" dirty="0" err="1" smtClean="0"/>
              <a:t>Khatun</a:t>
            </a:r>
            <a:r>
              <a:rPr lang="en-SG" sz="2000" dirty="0" smtClean="0"/>
              <a:t> </a:t>
            </a:r>
            <a:r>
              <a:rPr lang="en-SG" sz="2000" dirty="0" err="1" smtClean="0"/>
              <a:t>Mithila</a:t>
            </a:r>
            <a:endParaRPr lang="en-SG" sz="2000"/>
          </a:p>
          <a:p>
            <a:r>
              <a:rPr lang="en-SG" sz="2000" smtClean="0"/>
              <a:t>Shagoto</a:t>
            </a:r>
            <a:r>
              <a:rPr lang="en-SG" sz="2000" dirty="0" smtClean="0"/>
              <a:t> </a:t>
            </a:r>
            <a:r>
              <a:rPr lang="en-SG" sz="2000" dirty="0" err="1" smtClean="0"/>
              <a:t>Rahman</a:t>
            </a:r>
            <a:r>
              <a:rPr lang="en-SG" sz="2000" dirty="0" smtClean="0"/>
              <a:t> </a:t>
            </a:r>
            <a:r>
              <a:rPr lang="en-SG" sz="2000" dirty="0" err="1" smtClean="0"/>
              <a:t>Shrestho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Create schedule by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30" y="1695718"/>
            <a:ext cx="4575928" cy="3778250"/>
          </a:xfrm>
        </p:spPr>
      </p:pic>
      <p:sp>
        <p:nvSpPr>
          <p:cNvPr id="5" name="TextBox 4"/>
          <p:cNvSpPr txBox="1"/>
          <p:nvPr/>
        </p:nvSpPr>
        <p:spPr>
          <a:xfrm>
            <a:off x="1107583" y="1514346"/>
            <a:ext cx="51257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A train is maintain by two thing one is date and the another one is time 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Admin can crate a train time by create time and they also update or delete the previous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There using time in and time out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In this thing train come and go and maintain a proper time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way people can easily know the time and go of the 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Station will not be crowded</a:t>
            </a:r>
            <a:r>
              <a:rPr lang="en-SG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9714449" cy="1280890"/>
          </a:xfrm>
        </p:spPr>
        <p:txBody>
          <a:bodyPr/>
          <a:lstStyle/>
          <a:p>
            <a:r>
              <a:rPr lang="en-SG" dirty="0" smtClean="0"/>
              <a:t>Schedule by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624110"/>
            <a:ext cx="4665930" cy="3778250"/>
          </a:xfrm>
        </p:spPr>
      </p:pic>
      <p:sp>
        <p:nvSpPr>
          <p:cNvPr id="5" name="TextBox 4"/>
          <p:cNvSpPr txBox="1"/>
          <p:nvPr/>
        </p:nvSpPr>
        <p:spPr>
          <a:xfrm>
            <a:off x="965916" y="1489656"/>
            <a:ext cx="53447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It is also an another part of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Time and date are the main part of </a:t>
            </a:r>
            <a:r>
              <a:rPr lang="en-US" sz="2000" dirty="0" smtClean="0"/>
              <a:t>this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If a train come 11:55pm and left after 5mint then the date will automatically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is an automated that change the date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So people can be careful to the timing of train.  </a:t>
            </a:r>
          </a:p>
        </p:txBody>
      </p:sp>
    </p:spTree>
    <p:extLst>
      <p:ext uri="{BB962C8B-B14F-4D97-AF65-F5344CB8AC3E}">
        <p14:creationId xmlns:p14="http://schemas.microsoft.com/office/powerpoint/2010/main" val="41256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   Ticket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3" y="755560"/>
            <a:ext cx="4923508" cy="3778250"/>
          </a:xfrm>
        </p:spPr>
      </p:pic>
      <p:sp>
        <p:nvSpPr>
          <p:cNvPr id="5" name="TextBox 4"/>
          <p:cNvSpPr txBox="1"/>
          <p:nvPr/>
        </p:nvSpPr>
        <p:spPr>
          <a:xfrm>
            <a:off x="1455313" y="1777285"/>
            <a:ext cx="4108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It is an user interface and also admin interface .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It divided by two way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Create ticket and search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3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Create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624110"/>
            <a:ext cx="5031217" cy="3419855"/>
          </a:xfrm>
        </p:spPr>
      </p:pic>
      <p:sp>
        <p:nvSpPr>
          <p:cNvPr id="5" name="TextBox 4"/>
          <p:cNvSpPr txBox="1"/>
          <p:nvPr/>
        </p:nvSpPr>
        <p:spPr>
          <a:xfrm>
            <a:off x="1275007" y="1588637"/>
            <a:ext cx="44818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To create a ticket we have to put train no , route type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Here we can go route details to know if we need any information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We can also see the date of train to create a proper ticket.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80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Search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14" y="624109"/>
            <a:ext cx="4772130" cy="3999405"/>
          </a:xfrm>
        </p:spPr>
      </p:pic>
      <p:sp>
        <p:nvSpPr>
          <p:cNvPr id="5" name="TextBox 4"/>
          <p:cNvSpPr txBox="1"/>
          <p:nvPr/>
        </p:nvSpPr>
        <p:spPr>
          <a:xfrm>
            <a:off x="1197735" y="1287887"/>
            <a:ext cx="53576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it is an user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People can search ticket and book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To search ticket they have to fill all the information that need in this search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For booking they have to put name number ,from where to where</a:t>
            </a:r>
          </a:p>
          <a:p>
            <a:r>
              <a:rPr lang="en-SG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The number of seat they want to book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There is also a refresh  button that help to refresh the ticket box </a:t>
            </a:r>
            <a:r>
              <a:rPr lang="en-SG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Overview</a:t>
            </a:r>
            <a:br>
              <a:rPr lang="en-SG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 smtClean="0"/>
              <a:t>Will know about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 smtClean="0"/>
              <a:t>Will be familiar with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 smtClean="0"/>
              <a:t>Its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 smtClean="0"/>
              <a:t>will know the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 smtClean="0"/>
              <a:t>will know about how the railway management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 smtClean="0"/>
              <a:t>This project is create by using c# language in visual studio.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Homepage</a:t>
            </a:r>
            <a:br>
              <a:rPr lang="en-SG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7132" y="1725769"/>
            <a:ext cx="49841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is our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Here we can see different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Each button has different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In this project we will see the two section of work.one is for authority and the other is for the user.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page hold the basic information of this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5" y="436808"/>
            <a:ext cx="4919729" cy="3778250"/>
          </a:xfrm>
        </p:spPr>
      </p:pic>
    </p:spTree>
    <p:extLst>
      <p:ext uri="{BB962C8B-B14F-4D97-AF65-F5344CB8AC3E}">
        <p14:creationId xmlns:p14="http://schemas.microsoft.com/office/powerpoint/2010/main" val="1456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Create  station</a:t>
            </a:r>
            <a:br>
              <a:rPr lang="en-SG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94952"/>
            <a:ext cx="4580855" cy="3778250"/>
          </a:xfrm>
        </p:spPr>
      </p:pic>
      <p:sp>
        <p:nvSpPr>
          <p:cNvPr id="5" name="TextBox 4"/>
          <p:cNvSpPr txBox="1"/>
          <p:nvPr/>
        </p:nvSpPr>
        <p:spPr>
          <a:xfrm>
            <a:off x="1056068" y="1519708"/>
            <a:ext cx="51000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section will manage by authority and the worker of railway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By using station no and station name they can create a new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They can also update and delete their stations by using this delete and update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is not the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In this way it will help to under stand that a train will go from on platform to another </a:t>
            </a:r>
            <a:r>
              <a:rPr lang="en-SG" sz="2400" dirty="0" smtClean="0"/>
              <a:t>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3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Create route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83" y="624110"/>
            <a:ext cx="4910629" cy="3778250"/>
          </a:xfrm>
        </p:spPr>
      </p:pic>
      <p:sp>
        <p:nvSpPr>
          <p:cNvPr id="5" name="TextBox 4"/>
          <p:cNvSpPr txBox="1"/>
          <p:nvPr/>
        </p:nvSpPr>
        <p:spPr>
          <a:xfrm>
            <a:off x="1326522" y="1905000"/>
            <a:ext cx="50485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It will be manage by railway authority.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It is the way by which we under stand that what is the route and what are the station under this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think also create , update and delete by 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There is an another option that is route details. That help to about the route of the railway management.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Route Details</a:t>
            </a:r>
            <a:br>
              <a:rPr lang="en-SG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00" y="624110"/>
            <a:ext cx="4572000" cy="3778250"/>
          </a:xfrm>
        </p:spPr>
      </p:pic>
      <p:sp>
        <p:nvSpPr>
          <p:cNvPr id="5" name="TextBox 4"/>
          <p:cNvSpPr txBox="1"/>
          <p:nvPr/>
        </p:nvSpPr>
        <p:spPr>
          <a:xfrm>
            <a:off x="1481071" y="1905000"/>
            <a:ext cx="4877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Route details is kind to create a new route</a:t>
            </a:r>
          </a:p>
          <a:p>
            <a:r>
              <a:rPr lang="en-SG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To add , delete and update the route authority can easily manage all this.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add and deletion can only manage by authority and admin 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Norman user can not see or manage all this think.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81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3" y="496395"/>
            <a:ext cx="8911687" cy="1280890"/>
          </a:xfrm>
        </p:spPr>
        <p:txBody>
          <a:bodyPr/>
          <a:lstStyle/>
          <a:p>
            <a:r>
              <a:rPr lang="en-SG" dirty="0" smtClean="0"/>
              <a:t> Create Train</a:t>
            </a:r>
            <a:br>
              <a:rPr lang="en-SG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8" y="695460"/>
            <a:ext cx="4346301" cy="3778250"/>
          </a:xfrm>
        </p:spPr>
      </p:pic>
      <p:sp>
        <p:nvSpPr>
          <p:cNvPr id="6" name="TextBox 5"/>
          <p:cNvSpPr txBox="1"/>
          <p:nvPr/>
        </p:nvSpPr>
        <p:spPr>
          <a:xfrm>
            <a:off x="1815921" y="1906073"/>
            <a:ext cx="4752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To create a train we have to insert train no , train name , route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To fill all this information admin can create a new train and that will hold a new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Under this train there are many bogies that will hold many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It is also add and delete by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9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Bogie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41" y="848932"/>
            <a:ext cx="4678210" cy="3778250"/>
          </a:xfrm>
        </p:spPr>
      </p:pic>
      <p:sp>
        <p:nvSpPr>
          <p:cNvPr id="5" name="TextBox 4"/>
          <p:cNvSpPr txBox="1"/>
          <p:nvPr/>
        </p:nvSpPr>
        <p:spPr>
          <a:xfrm>
            <a:off x="1197735" y="1905000"/>
            <a:ext cx="54220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In a train there are many bogies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Each bogie has different types of </a:t>
            </a:r>
          </a:p>
          <a:p>
            <a:r>
              <a:rPr lang="en-SG" sz="2000" dirty="0" smtClean="0"/>
              <a:t>    Seat and seat details</a:t>
            </a:r>
          </a:p>
          <a:p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Each bogie hold a number that will     will help to find out the expected      bogie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Passenger will easily move from one bogie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smtClean="0"/>
              <a:t>This is also a admin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   Schedule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94" y="530460"/>
            <a:ext cx="5048518" cy="3239552"/>
          </a:xfrm>
        </p:spPr>
      </p:pic>
      <p:sp>
        <p:nvSpPr>
          <p:cNvPr id="5" name="TextBox 4"/>
          <p:cNvSpPr txBox="1"/>
          <p:nvPr/>
        </p:nvSpPr>
        <p:spPr>
          <a:xfrm>
            <a:off x="1249252" y="1904999"/>
            <a:ext cx="4842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Schedule is created by two way</a:t>
            </a:r>
          </a:p>
          <a:p>
            <a:endParaRPr lang="en-S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Created by time that is actually </a:t>
            </a:r>
          </a:p>
          <a:p>
            <a:r>
              <a:rPr lang="en-SG" sz="2000" dirty="0" smtClean="0"/>
              <a:t>     when a train come , when a train </a:t>
            </a:r>
          </a:p>
          <a:p>
            <a:r>
              <a:rPr lang="en-SG" sz="2000" dirty="0" smtClean="0"/>
              <a:t>    Train go that things are created by</a:t>
            </a:r>
          </a:p>
          <a:p>
            <a:r>
              <a:rPr lang="en-SG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Created by date is an another one that is hold the date  of a train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3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713</Words>
  <Application>Microsoft Office PowerPoint</Application>
  <PresentationFormat>Custom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Railway Management System</vt:lpstr>
      <vt:lpstr>Overview </vt:lpstr>
      <vt:lpstr>Homepage </vt:lpstr>
      <vt:lpstr>Create  station </vt:lpstr>
      <vt:lpstr>Create route</vt:lpstr>
      <vt:lpstr>Route Details </vt:lpstr>
      <vt:lpstr> Create Train </vt:lpstr>
      <vt:lpstr>Bogie Details</vt:lpstr>
      <vt:lpstr>   Schedule </vt:lpstr>
      <vt:lpstr>Create schedule by time </vt:lpstr>
      <vt:lpstr>Schedule by date</vt:lpstr>
      <vt:lpstr>   Ticket </vt:lpstr>
      <vt:lpstr>Create Ticket</vt:lpstr>
      <vt:lpstr>Search Ticket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System</dc:title>
  <dc:creator>Mithi</dc:creator>
  <cp:lastModifiedBy>Windows User</cp:lastModifiedBy>
  <cp:revision>44</cp:revision>
  <dcterms:created xsi:type="dcterms:W3CDTF">2020-07-26T05:18:23Z</dcterms:created>
  <dcterms:modified xsi:type="dcterms:W3CDTF">2020-07-29T10:39:44Z</dcterms:modified>
</cp:coreProperties>
</file>