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d37b9a5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d37b9a5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d37b9a5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d37b9a5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d37b9a5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bd37b9a5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d37b9a5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d37b9a5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d37b9a5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d37b9a5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bd37b9a5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bd37b9a5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d37b9a5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d37b9a5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История мёртвых языков программирования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Автор: Берг Жанна К0709-24/2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20571"/>
          <a:stretch/>
        </p:blipFill>
        <p:spPr>
          <a:xfrm>
            <a:off x="507725" y="1062675"/>
            <a:ext cx="6352074" cy="37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07725" y="323775"/>
            <a:ext cx="669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Cobol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25" y="1197275"/>
            <a:ext cx="54483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21125" y="316450"/>
            <a:ext cx="428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Algol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825" y="742275"/>
            <a:ext cx="5943600" cy="41606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8850" y="315950"/>
            <a:ext cx="17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APL </a:t>
            </a:r>
            <a:endParaRPr sz="3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50" y="1580900"/>
            <a:ext cx="6415576" cy="30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59271" t="0"/>
          <a:stretch/>
        </p:blipFill>
        <p:spPr>
          <a:xfrm>
            <a:off x="7008250" y="2331450"/>
            <a:ext cx="1995250" cy="1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75" y="1231950"/>
            <a:ext cx="5943600" cy="5702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80075" y="309075"/>
            <a:ext cx="174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Basic</a:t>
            </a:r>
            <a:endParaRPr sz="3600">
              <a:solidFill>
                <a:srgbClr val="21212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75" y="1952550"/>
            <a:ext cx="4417150" cy="29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694775" y="309075"/>
            <a:ext cx="174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PL/I </a:t>
            </a:r>
            <a:endParaRPr sz="3600">
              <a:solidFill>
                <a:srgbClr val="21212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75" y="1047975"/>
            <a:ext cx="4235324" cy="36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25" y="1171125"/>
            <a:ext cx="5822599" cy="36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19000" y="294325"/>
            <a:ext cx="423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rPr>
              <a:t>Simula 67</a:t>
            </a:r>
            <a:endParaRPr sz="3600">
              <a:solidFill>
                <a:srgbClr val="21212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96025" y="640175"/>
            <a:ext cx="7049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21212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Список литературы</a:t>
            </a: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1. Beck, K. (1999). Extreme Programming Explained: Embrace Change.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2. McIlroy, M. (1968). Mass Produced Software Components. 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3. Wirth, N. (1976). Algorithms + Data Structures = Programs.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4.https://ru.hexlet.io/blog/posts/10-samyh-vliyatelnyh-mertvyh-yazykov-programmirovaniya#pl-i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