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9e551b0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9e551b0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9e551b0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9e551b0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9e551b0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9e551b0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9e551b0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9e551b0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79e551b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79e551b0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79e551b0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79e551b0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79e551b0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79e551b0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7941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INTERNATHON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5128150" y="2825075"/>
            <a:ext cx="3777000" cy="11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EFFORTS BY: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SHREY KUMAR PRAJAPATI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VISHAL SINGH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85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TRAVEL BUD         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66075"/>
            <a:ext cx="75057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It is a travelling app in which users can upload timeline of their journey . 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Users can [ost their journey timeline,images,video and other users  can see this as well.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599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Features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704275"/>
            <a:ext cx="75057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It has options to search and create timeline along with home pages and about page.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400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3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/>
              <a:t>IN this feature user can search the timelines by places, Creator name, postcode, address, timeline </a:t>
            </a:r>
            <a:r>
              <a:rPr lang="en-GB" sz="2300" dirty="0" err="1"/>
              <a:t>name,timeline</a:t>
            </a:r>
            <a:r>
              <a:rPr lang="en-GB" sz="2300" dirty="0"/>
              <a:t> description.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338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505700" cy="31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 dirty="0"/>
              <a:t>It enables user to create timeline of particular location once and only if user have made an account on our website.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Functionalities: 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Rating: Login users can rate a particular timeline.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Comments: Users can like the timeline of other users.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EFFORTS: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This website has been created by:</a:t>
            </a:r>
            <a:endParaRPr sz="21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Shrey Kumar Prajapati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Vishal Singh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                            </a:t>
            </a:r>
            <a:r>
              <a:rPr lang="en-GB" sz="4300"/>
              <a:t>      THANK YOU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154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Nunito</vt:lpstr>
      <vt:lpstr>Calibri</vt:lpstr>
      <vt:lpstr>Arial</vt:lpstr>
      <vt:lpstr>Shift</vt:lpstr>
      <vt:lpstr>INTERNATHON</vt:lpstr>
      <vt:lpstr>                        TRAVEL BUD         </vt:lpstr>
      <vt:lpstr>                    Features</vt:lpstr>
      <vt:lpstr>SEARCH</vt:lpstr>
      <vt:lpstr>CREATE</vt:lpstr>
      <vt:lpstr>Future Functionalities: </vt:lpstr>
      <vt:lpstr>EFFORTS: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INTERNATHON</dc:title>
  <dc:creator>hp</dc:creator>
  <cp:lastModifiedBy>Vishal Singh</cp:lastModifiedBy>
  <cp:revision>1</cp:revision>
  <dcterms:modified xsi:type="dcterms:W3CDTF">2021-10-10T13:22:27Z</dcterms:modified>
</cp:coreProperties>
</file>