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notesMasterIdLst>
    <p:notesMasterId r:id="rId14"/>
  </p:notesMasterIdLst>
  <p:sldIdLst>
    <p:sldId id="256" r:id="rId5"/>
    <p:sldId id="257" r:id="rId6"/>
    <p:sldId id="261" r:id="rId7"/>
    <p:sldId id="277" r:id="rId8"/>
    <p:sldId id="278" r:id="rId9"/>
    <p:sldId id="279" r:id="rId10"/>
    <p:sldId id="280" r:id="rId11"/>
    <p:sldId id="281"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 Patel" userId="cbe3f0a0ac7879a3" providerId="LiveId" clId="{80E92B31-811E-4604-B631-C85FFDE9CF48}"/>
    <pc:docChg chg="undo custSel modSld">
      <pc:chgData name="Shrey Patel" userId="cbe3f0a0ac7879a3" providerId="LiveId" clId="{80E92B31-811E-4604-B631-C85FFDE9CF48}" dt="2023-08-05T05:11:28.307" v="265" actId="20577"/>
      <pc:docMkLst>
        <pc:docMk/>
      </pc:docMkLst>
      <pc:sldChg chg="modSp mod">
        <pc:chgData name="Shrey Patel" userId="cbe3f0a0ac7879a3" providerId="LiveId" clId="{80E92B31-811E-4604-B631-C85FFDE9CF48}" dt="2023-08-05T05:11:28.307" v="265" actId="20577"/>
        <pc:sldMkLst>
          <pc:docMk/>
          <pc:sldMk cId="2259308896" sldId="256"/>
        </pc:sldMkLst>
        <pc:spChg chg="mod">
          <ac:chgData name="Shrey Patel" userId="cbe3f0a0ac7879a3" providerId="LiveId" clId="{80E92B31-811E-4604-B631-C85FFDE9CF48}" dt="2023-08-05T04:35:12.431" v="194" actId="1076"/>
          <ac:spMkLst>
            <pc:docMk/>
            <pc:sldMk cId="2259308896" sldId="256"/>
            <ac:spMk id="2" creationId="{51DF3D98-3C30-4CFC-8643-C81E829C8C25}"/>
          </ac:spMkLst>
        </pc:spChg>
        <pc:spChg chg="mod">
          <ac:chgData name="Shrey Patel" userId="cbe3f0a0ac7879a3" providerId="LiveId" clId="{80E92B31-811E-4604-B631-C85FFDE9CF48}" dt="2023-08-05T05:11:28.307" v="265" actId="20577"/>
          <ac:spMkLst>
            <pc:docMk/>
            <pc:sldMk cId="2259308896" sldId="256"/>
            <ac:spMk id="3" creationId="{A068D447-28D3-4F5F-B2DC-FD67E9015868}"/>
          </ac:spMkLst>
        </pc:spChg>
      </pc:sldChg>
      <pc:sldChg chg="delSp modSp mod">
        <pc:chgData name="Shrey Patel" userId="cbe3f0a0ac7879a3" providerId="LiveId" clId="{80E92B31-811E-4604-B631-C85FFDE9CF48}" dt="2023-08-05T04:31:14.392" v="55" actId="1076"/>
        <pc:sldMkLst>
          <pc:docMk/>
          <pc:sldMk cId="1325608595" sldId="257"/>
        </pc:sldMkLst>
        <pc:spChg chg="mod">
          <ac:chgData name="Shrey Patel" userId="cbe3f0a0ac7879a3" providerId="LiveId" clId="{80E92B31-811E-4604-B631-C85FFDE9CF48}" dt="2023-08-05T04:31:14.392" v="55" actId="1076"/>
          <ac:spMkLst>
            <pc:docMk/>
            <pc:sldMk cId="1325608595" sldId="257"/>
            <ac:spMk id="2" creationId="{912DF434-28DB-4621-A497-D62C41CE0419}"/>
          </ac:spMkLst>
        </pc:spChg>
        <pc:spChg chg="del mod">
          <ac:chgData name="Shrey Patel" userId="cbe3f0a0ac7879a3" providerId="LiveId" clId="{80E92B31-811E-4604-B631-C85FFDE9CF48}" dt="2023-08-05T04:30:20.837" v="48" actId="478"/>
          <ac:spMkLst>
            <pc:docMk/>
            <pc:sldMk cId="1325608595" sldId="257"/>
            <ac:spMk id="5" creationId="{6209FEB4-4C5C-EB43-9696-7B42453DB79B}"/>
          </ac:spMkLst>
        </pc:spChg>
      </pc:sldChg>
      <pc:sldChg chg="delSp modSp mod">
        <pc:chgData name="Shrey Patel" userId="cbe3f0a0ac7879a3" providerId="LiveId" clId="{80E92B31-811E-4604-B631-C85FFDE9CF48}" dt="2023-08-05T04:44:08.072" v="226" actId="20577"/>
        <pc:sldMkLst>
          <pc:docMk/>
          <pc:sldMk cId="1527386939" sldId="261"/>
        </pc:sldMkLst>
        <pc:spChg chg="mod">
          <ac:chgData name="Shrey Patel" userId="cbe3f0a0ac7879a3" providerId="LiveId" clId="{80E92B31-811E-4604-B631-C85FFDE9CF48}" dt="2023-08-05T04:31:06.672" v="54" actId="1076"/>
          <ac:spMkLst>
            <pc:docMk/>
            <pc:sldMk cId="1527386939" sldId="261"/>
            <ac:spMk id="2" creationId="{D543047E-FBFD-4F79-BCA5-10E69740F030}"/>
          </ac:spMkLst>
        </pc:spChg>
        <pc:spChg chg="del">
          <ac:chgData name="Shrey Patel" userId="cbe3f0a0ac7879a3" providerId="LiveId" clId="{80E92B31-811E-4604-B631-C85FFDE9CF48}" dt="2023-08-05T04:30:31.722" v="49" actId="478"/>
          <ac:spMkLst>
            <pc:docMk/>
            <pc:sldMk cId="1527386939" sldId="261"/>
            <ac:spMk id="5" creationId="{AA926C73-F226-914E-AC56-BF3172765F9F}"/>
          </ac:spMkLst>
        </pc:spChg>
        <pc:spChg chg="mod">
          <ac:chgData name="Shrey Patel" userId="cbe3f0a0ac7879a3" providerId="LiveId" clId="{80E92B31-811E-4604-B631-C85FFDE9CF48}" dt="2023-08-05T04:44:08.072" v="226" actId="20577"/>
          <ac:spMkLst>
            <pc:docMk/>
            <pc:sldMk cId="1527386939" sldId="261"/>
            <ac:spMk id="14" creationId="{26EC7341-B86C-4787-A50B-040856EDE652}"/>
          </ac:spMkLst>
        </pc:spChg>
      </pc:sldChg>
      <pc:sldChg chg="modSp mod">
        <pc:chgData name="Shrey Patel" userId="cbe3f0a0ac7879a3" providerId="LiveId" clId="{80E92B31-811E-4604-B631-C85FFDE9CF48}" dt="2023-08-05T04:34:07.646" v="117" actId="1076"/>
        <pc:sldMkLst>
          <pc:docMk/>
          <pc:sldMk cId="926184573" sldId="275"/>
        </pc:sldMkLst>
        <pc:spChg chg="mod">
          <ac:chgData name="Shrey Patel" userId="cbe3f0a0ac7879a3" providerId="LiveId" clId="{80E92B31-811E-4604-B631-C85FFDE9CF48}" dt="2023-08-05T04:34:07.646" v="117" actId="1076"/>
          <ac:spMkLst>
            <pc:docMk/>
            <pc:sldMk cId="926184573" sldId="275"/>
            <ac:spMk id="2" creationId="{69FAE308-3076-43DB-B834-DA0B0AE19AF9}"/>
          </ac:spMkLst>
        </pc:spChg>
      </pc:sldChg>
      <pc:sldChg chg="delSp modSp mod">
        <pc:chgData name="Shrey Patel" userId="cbe3f0a0ac7879a3" providerId="LiveId" clId="{80E92B31-811E-4604-B631-C85FFDE9CF48}" dt="2023-08-05T04:31:27.738" v="57" actId="1076"/>
        <pc:sldMkLst>
          <pc:docMk/>
          <pc:sldMk cId="3152059966" sldId="277"/>
        </pc:sldMkLst>
        <pc:spChg chg="mod">
          <ac:chgData name="Shrey Patel" userId="cbe3f0a0ac7879a3" providerId="LiveId" clId="{80E92B31-811E-4604-B631-C85FFDE9CF48}" dt="2023-08-05T04:31:22.191" v="56" actId="1076"/>
          <ac:spMkLst>
            <pc:docMk/>
            <pc:sldMk cId="3152059966" sldId="277"/>
            <ac:spMk id="2" creationId="{F2F9686C-7F9E-FF12-7759-D5EB8D9BB9A1}"/>
          </ac:spMkLst>
        </pc:spChg>
        <pc:spChg chg="mod">
          <ac:chgData name="Shrey Patel" userId="cbe3f0a0ac7879a3" providerId="LiveId" clId="{80E92B31-811E-4604-B631-C85FFDE9CF48}" dt="2023-08-05T04:31:27.738" v="57" actId="1076"/>
          <ac:spMkLst>
            <pc:docMk/>
            <pc:sldMk cId="3152059966" sldId="277"/>
            <ac:spMk id="3" creationId="{48B80D5D-2857-A10D-C85D-2DEC8C0A6683}"/>
          </ac:spMkLst>
        </pc:spChg>
        <pc:spChg chg="del">
          <ac:chgData name="Shrey Patel" userId="cbe3f0a0ac7879a3" providerId="LiveId" clId="{80E92B31-811E-4604-B631-C85FFDE9CF48}" dt="2023-08-05T04:30:37.342" v="50" actId="478"/>
          <ac:spMkLst>
            <pc:docMk/>
            <pc:sldMk cId="3152059966" sldId="277"/>
            <ac:spMk id="5" creationId="{D64403E7-69A9-6740-9923-8A2371E39270}"/>
          </ac:spMkLst>
        </pc:spChg>
      </pc:sldChg>
      <pc:sldChg chg="delSp modSp mod">
        <pc:chgData name="Shrey Patel" userId="cbe3f0a0ac7879a3" providerId="LiveId" clId="{80E92B31-811E-4604-B631-C85FFDE9CF48}" dt="2023-08-05T04:31:37.375" v="58" actId="1076"/>
        <pc:sldMkLst>
          <pc:docMk/>
          <pc:sldMk cId="1411210214" sldId="278"/>
        </pc:sldMkLst>
        <pc:spChg chg="mod">
          <ac:chgData name="Shrey Patel" userId="cbe3f0a0ac7879a3" providerId="LiveId" clId="{80E92B31-811E-4604-B631-C85FFDE9CF48}" dt="2023-08-05T04:31:37.375" v="58" actId="1076"/>
          <ac:spMkLst>
            <pc:docMk/>
            <pc:sldMk cId="1411210214" sldId="278"/>
            <ac:spMk id="2" creationId="{497D7FC3-8E83-CF0F-BD8A-9F62109C0329}"/>
          </ac:spMkLst>
        </pc:spChg>
        <pc:spChg chg="mod">
          <ac:chgData name="Shrey Patel" userId="cbe3f0a0ac7879a3" providerId="LiveId" clId="{80E92B31-811E-4604-B631-C85FFDE9CF48}" dt="2023-08-05T04:30:51.945" v="52" actId="1076"/>
          <ac:spMkLst>
            <pc:docMk/>
            <pc:sldMk cId="1411210214" sldId="278"/>
            <ac:spMk id="3" creationId="{F7787DEF-076E-80A1-0293-3E33DA89AAB5}"/>
          </ac:spMkLst>
        </pc:spChg>
        <pc:spChg chg="del">
          <ac:chgData name="Shrey Patel" userId="cbe3f0a0ac7879a3" providerId="LiveId" clId="{80E92B31-811E-4604-B631-C85FFDE9CF48}" dt="2023-08-05T04:30:43.128" v="51" actId="478"/>
          <ac:spMkLst>
            <pc:docMk/>
            <pc:sldMk cId="1411210214" sldId="278"/>
            <ac:spMk id="5" creationId="{6C2B7DD7-FC99-44FA-9619-7DF02FD74395}"/>
          </ac:spMkLst>
        </pc:spChg>
      </pc:sldChg>
      <pc:sldChg chg="delSp modSp mod">
        <pc:chgData name="Shrey Patel" userId="cbe3f0a0ac7879a3" providerId="LiveId" clId="{80E92B31-811E-4604-B631-C85FFDE9CF48}" dt="2023-08-05T04:33:25.435" v="108" actId="20577"/>
        <pc:sldMkLst>
          <pc:docMk/>
          <pc:sldMk cId="3303100371" sldId="279"/>
        </pc:sldMkLst>
        <pc:spChg chg="mod">
          <ac:chgData name="Shrey Patel" userId="cbe3f0a0ac7879a3" providerId="LiveId" clId="{80E92B31-811E-4604-B631-C85FFDE9CF48}" dt="2023-08-05T04:31:49.976" v="60" actId="1076"/>
          <ac:spMkLst>
            <pc:docMk/>
            <pc:sldMk cId="3303100371" sldId="279"/>
            <ac:spMk id="2" creationId="{A73CAEA4-F3D6-6830-2F46-859514608B98}"/>
          </ac:spMkLst>
        </pc:spChg>
        <pc:spChg chg="mod">
          <ac:chgData name="Shrey Patel" userId="cbe3f0a0ac7879a3" providerId="LiveId" clId="{80E92B31-811E-4604-B631-C85FFDE9CF48}" dt="2023-08-05T04:33:25.435" v="108" actId="20577"/>
          <ac:spMkLst>
            <pc:docMk/>
            <pc:sldMk cId="3303100371" sldId="279"/>
            <ac:spMk id="3" creationId="{EC8F3E0F-A5B3-C9D1-0438-256A85C92EC4}"/>
          </ac:spMkLst>
        </pc:spChg>
        <pc:spChg chg="del">
          <ac:chgData name="Shrey Patel" userId="cbe3f0a0ac7879a3" providerId="LiveId" clId="{80E92B31-811E-4604-B631-C85FFDE9CF48}" dt="2023-08-05T04:31:44.882" v="59" actId="478"/>
          <ac:spMkLst>
            <pc:docMk/>
            <pc:sldMk cId="3303100371" sldId="279"/>
            <ac:spMk id="5" creationId="{2DAC8890-EC64-38A1-EAA2-6E1E2AB66FBD}"/>
          </ac:spMkLst>
        </pc:spChg>
      </pc:sldChg>
      <pc:sldChg chg="delSp modSp mod">
        <pc:chgData name="Shrey Patel" userId="cbe3f0a0ac7879a3" providerId="LiveId" clId="{80E92B31-811E-4604-B631-C85FFDE9CF48}" dt="2023-08-05T04:33:37.879" v="110" actId="1076"/>
        <pc:sldMkLst>
          <pc:docMk/>
          <pc:sldMk cId="4149117303" sldId="280"/>
        </pc:sldMkLst>
        <pc:spChg chg="mod">
          <ac:chgData name="Shrey Patel" userId="cbe3f0a0ac7879a3" providerId="LiveId" clId="{80E92B31-811E-4604-B631-C85FFDE9CF48}" dt="2023-08-05T04:33:37.879" v="110" actId="1076"/>
          <ac:spMkLst>
            <pc:docMk/>
            <pc:sldMk cId="4149117303" sldId="280"/>
            <ac:spMk id="2" creationId="{E8B74EDD-E61C-0C39-D46C-288F6DCE7594}"/>
          </ac:spMkLst>
        </pc:spChg>
        <pc:spChg chg="del">
          <ac:chgData name="Shrey Patel" userId="cbe3f0a0ac7879a3" providerId="LiveId" clId="{80E92B31-811E-4604-B631-C85FFDE9CF48}" dt="2023-08-05T04:33:34.048" v="109" actId="478"/>
          <ac:spMkLst>
            <pc:docMk/>
            <pc:sldMk cId="4149117303" sldId="280"/>
            <ac:spMk id="5" creationId="{9BE929D9-F2E9-DACA-B538-28E2570A3651}"/>
          </ac:spMkLst>
        </pc:spChg>
      </pc:sldChg>
      <pc:sldChg chg="delSp modSp mod">
        <pc:chgData name="Shrey Patel" userId="cbe3f0a0ac7879a3" providerId="LiveId" clId="{80E92B31-811E-4604-B631-C85FFDE9CF48}" dt="2023-08-05T04:33:59.730" v="116" actId="20577"/>
        <pc:sldMkLst>
          <pc:docMk/>
          <pc:sldMk cId="2642728388" sldId="281"/>
        </pc:sldMkLst>
        <pc:spChg chg="mod">
          <ac:chgData name="Shrey Patel" userId="cbe3f0a0ac7879a3" providerId="LiveId" clId="{80E92B31-811E-4604-B631-C85FFDE9CF48}" dt="2023-08-05T04:33:54.533" v="113" actId="1076"/>
          <ac:spMkLst>
            <pc:docMk/>
            <pc:sldMk cId="2642728388" sldId="281"/>
            <ac:spMk id="2" creationId="{1BA17DE5-B486-E947-4504-D47FCDAB8B68}"/>
          </ac:spMkLst>
        </pc:spChg>
        <pc:spChg chg="mod">
          <ac:chgData name="Shrey Patel" userId="cbe3f0a0ac7879a3" providerId="LiveId" clId="{80E92B31-811E-4604-B631-C85FFDE9CF48}" dt="2023-08-05T04:33:59.730" v="116" actId="20577"/>
          <ac:spMkLst>
            <pc:docMk/>
            <pc:sldMk cId="2642728388" sldId="281"/>
            <ac:spMk id="3" creationId="{CE78A7E8-D7A5-7F7E-043C-3C800DCE6540}"/>
          </ac:spMkLst>
        </pc:spChg>
        <pc:spChg chg="del mod">
          <ac:chgData name="Shrey Patel" userId="cbe3f0a0ac7879a3" providerId="LiveId" clId="{80E92B31-811E-4604-B631-C85FFDE9CF48}" dt="2023-08-05T04:33:50.150" v="112" actId="478"/>
          <ac:spMkLst>
            <pc:docMk/>
            <pc:sldMk cId="2642728388" sldId="281"/>
            <ac:spMk id="5" creationId="{F703D9BF-B485-DE1A-9FFC-AE6C3C6350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F7A708-6CF4-4E38-A58D-06629326B1D0}" type="datetimeFigureOut">
              <a:rPr lang="en-IN" smtClean="0"/>
              <a:t>05-08-2023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7B8EF26-9FB8-4A4B-9DE6-D57987EEAD6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044DC105-287C-F4CA-88A6-F5BAE470CD70}"/>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270C7B30-1CFF-2C2F-6CEF-89B5BCEAE471}"/>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F5E16291-31D0-47C1-20F9-6CA4774480C5}"/>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8">
            <a:extLst>
              <a:ext uri="{FF2B5EF4-FFF2-40B4-BE49-F238E27FC236}">
                <a16:creationId xmlns:a16="http://schemas.microsoft.com/office/drawing/2014/main" id="{4E640956-8126-1141-1006-148D7B4A7D76}"/>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CE45A0D6-0FD3-2EAF-DD85-96A63B022CDB}"/>
              </a:ext>
            </a:extLst>
          </p:cNvPr>
          <p:cNvGrpSpPr/>
          <p:nvPr userDrawn="1"/>
        </p:nvGrpSpPr>
        <p:grpSpPr>
          <a:xfrm>
            <a:off x="8264427" y="-3419"/>
            <a:ext cx="3927573" cy="3165022"/>
            <a:chOff x="9857014" y="13834"/>
            <a:chExt cx="2334986" cy="1881641"/>
          </a:xfrm>
        </p:grpSpPr>
        <p:sp>
          <p:nvSpPr>
            <p:cNvPr id="12" name="Freeform 14">
              <a:extLst>
                <a:ext uri="{FF2B5EF4-FFF2-40B4-BE49-F238E27FC236}">
                  <a16:creationId xmlns:a16="http://schemas.microsoft.com/office/drawing/2014/main" id="{0C88A9CB-DCC9-BED3-238D-7F95AA30A561}"/>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5">
              <a:extLst>
                <a:ext uri="{FF2B5EF4-FFF2-40B4-BE49-F238E27FC236}">
                  <a16:creationId xmlns:a16="http://schemas.microsoft.com/office/drawing/2014/main" id="{E393887C-E19F-44D2-D4BB-5AD858B5AD19}"/>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21">
            <a:extLst>
              <a:ext uri="{FF2B5EF4-FFF2-40B4-BE49-F238E27FC236}">
                <a16:creationId xmlns:a16="http://schemas.microsoft.com/office/drawing/2014/main" id="{61197822-3D2E-080D-EB49-CC67D2C62F2F}"/>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27">
            <a:extLst>
              <a:ext uri="{FF2B5EF4-FFF2-40B4-BE49-F238E27FC236}">
                <a16:creationId xmlns:a16="http://schemas.microsoft.com/office/drawing/2014/main" id="{CF5920A2-DA0D-7757-D895-5F21622F9DD0}"/>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4421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8/5/2023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04086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8/5/2023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317366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C8446-696E-6942-B6C8-CC9CAD0B34E0}" type="datetime1">
              <a:rPr lang="en-US" smtClean="0"/>
              <a:pPr/>
              <a:t>8/5/2023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Freeform 3">
            <a:extLst>
              <a:ext uri="{FF2B5EF4-FFF2-40B4-BE49-F238E27FC236}">
                <a16:creationId xmlns:a16="http://schemas.microsoft.com/office/drawing/2014/main" id="{560E7322-8EA8-F762-0DD0-C0E9552813D0}"/>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9D3A5749-03B3-4F99-CD16-9E06E52CC322}"/>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EE063D2A-256A-8202-4C3F-E354ECC5D548}"/>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57EF9DAE-FDAC-9FED-9902-4B866EF30CA2}"/>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3D40FDFB-913D-3406-1E63-8C3719A4087D}"/>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396EEF8D-573B-0487-0323-5E9D55C4BBC6}"/>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308527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2931-05C6-8543-8B6E-A8BD29BD5C2B}" type="datetime1">
              <a:rPr lang="en-US" smtClean="0"/>
              <a:pPr/>
              <a:t>8/5/2023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angle 6">
            <a:extLst>
              <a:ext uri="{FF2B5EF4-FFF2-40B4-BE49-F238E27FC236}">
                <a16:creationId xmlns:a16="http://schemas.microsoft.com/office/drawing/2014/main" id="{AA410055-9B4E-4B2E-949A-3AC64D1FB7AA}"/>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461EBEDB-A3AB-FA07-A20E-18A9E10B08FD}"/>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38AD7281-8BAA-9D3E-EB05-156E88C61D9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2FE4D3F0-89B5-FCE8-2E4A-638FA35D31C7}"/>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0663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2DF68-3089-814D-8A14-C651FE91885E}" type="datetime1">
              <a:rPr lang="en-US" smtClean="0"/>
              <a:pPr/>
              <a:t>8/5/2023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36552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2DF68-3089-814D-8A14-C651FE91885E}" type="datetime1">
              <a:rPr lang="en-US" smtClean="0"/>
              <a:pPr/>
              <a:t>8/5/2023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17197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2DF68-3089-814D-8A14-C651FE91885E}" type="datetime1">
              <a:rPr lang="en-US" smtClean="0"/>
              <a:pPr/>
              <a:t>8/5/2023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828710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2DF68-3089-814D-8A14-C651FE91885E}" type="datetime1">
              <a:rPr lang="en-US" smtClean="0"/>
              <a:pPr/>
              <a:t>8/5/2023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697164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8/5/2023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509348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62DF68-3089-814D-8A14-C651FE91885E}" type="datetime1">
              <a:rPr lang="en-US" smtClean="0"/>
              <a:pPr/>
              <a:t>8/5/2023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783466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62DF68-3089-814D-8A14-C651FE91885E}" type="datetime1">
              <a:rPr lang="en-US" smtClean="0"/>
              <a:pPr/>
              <a:t>8/5/2023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073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651" r:id="rId12"/>
    <p:sldLayoutId id="2147483654" r:id="rId13"/>
    <p:sldLayoutId id="2147483658" r:id="rId14"/>
    <p:sldLayoutId id="2147483662" r:id="rId15"/>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18887" y="1097901"/>
            <a:ext cx="8133797" cy="888061"/>
          </a:xfrm>
        </p:spPr>
        <p:txBody>
          <a:bodyPr>
            <a:normAutofit fontScale="90000"/>
          </a:bodyPr>
          <a:lstStyle/>
          <a:p>
            <a:r>
              <a:rPr lang="en-US" sz="4000" b="1" dirty="0">
                <a:effectLst/>
                <a:latin typeface="Garamond" panose="02020404030301010803" pitchFamily="18" charset="0"/>
                <a:ea typeface="Times New Roman" panose="02020603050405020304" pitchFamily="18" charset="0"/>
              </a:rPr>
              <a:t>Laundry Booking Management System</a:t>
            </a:r>
            <a:endParaRPr lang="en-IN"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391610" y="997228"/>
            <a:ext cx="9779183" cy="1325563"/>
          </a:xfrm>
        </p:spPr>
        <p:txBody>
          <a:bodyPr/>
          <a:lstStyle/>
          <a:p>
            <a:r>
              <a:rPr lang="en-US" sz="3600"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814166"/>
          </a:xfrm>
        </p:spPr>
        <p:txBody>
          <a:bodyPr vert="horz" lIns="91440" tIns="45720" rIns="91440" bIns="45720" rtlCol="0" anchor="t">
            <a:norm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About the Internship</a:t>
            </a: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Project Overview</a:t>
            </a: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Benefits of the Project</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Results and Achievements</a:t>
            </a: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References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p:txBody>
          <a:bodyPr/>
          <a:lstStyle/>
          <a:p>
            <a:fld id="{495D8227-9DE4-4D42-8C1B-E10C828BC634}" type="datetime1">
              <a:rPr lang="en-US" smtClean="0"/>
              <a:pPr/>
              <a:t>8/5/2023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300205" y="1050762"/>
            <a:ext cx="9779183" cy="1325563"/>
          </a:xfrm>
        </p:spPr>
        <p:txBody>
          <a:bodyPr/>
          <a:lstStyle/>
          <a:p>
            <a:r>
              <a:rPr lang="en-US" sz="3600" dirty="0"/>
              <a:t>Introduction</a:t>
            </a:r>
            <a:br>
              <a:rPr lang="en-US" dirty="0"/>
            </a:br>
            <a:endParaRPr lang="en-US" dirty="0"/>
          </a:p>
        </p:txBody>
      </p:sp>
      <p:sp>
        <p:nvSpPr>
          <p:cNvPr id="14" name="Content Placeholder 13">
            <a:extLst>
              <a:ext uri="{FF2B5EF4-FFF2-40B4-BE49-F238E27FC236}">
                <a16:creationId xmlns:a16="http://schemas.microsoft.com/office/drawing/2014/main" id="{26EC7341-B86C-4787-A50B-040856EDE652}"/>
              </a:ext>
            </a:extLst>
          </p:cNvPr>
          <p:cNvSpPr>
            <a:spLocks noGrp="1"/>
          </p:cNvSpPr>
          <p:nvPr>
            <p:ph idx="1"/>
          </p:nvPr>
        </p:nvSpPr>
        <p:spPr>
          <a:xfrm>
            <a:off x="1138805" y="1873251"/>
            <a:ext cx="8530269" cy="4654379"/>
          </a:xfrm>
        </p:spPr>
        <p:txBody>
          <a:bodyPr>
            <a:normAutofit/>
          </a:bodyPr>
          <a:lstStyle/>
          <a:p>
            <a:r>
              <a:rPr lang="en-US" sz="1600" dirty="0"/>
              <a:t>The primary purpose of the Laundry Management System is to enhance efficiency and productivity in laundry operations. </a:t>
            </a:r>
          </a:p>
          <a:p>
            <a:r>
              <a:rPr lang="en-US" sz="1600" dirty="0"/>
              <a:t> The specifically aiming the following objectives: </a:t>
            </a:r>
          </a:p>
          <a:p>
            <a:r>
              <a:rPr lang="en-US" sz="1600" dirty="0"/>
              <a:t>1. To eliminate the manual method of processing Laundry System.</a:t>
            </a:r>
          </a:p>
          <a:p>
            <a:r>
              <a:rPr lang="en-US" sz="1600" dirty="0"/>
              <a:t> 2. The system aims to improve customer satisfaction by providing a seamless and convenient laundry experience. </a:t>
            </a:r>
          </a:p>
          <a:p>
            <a:r>
              <a:rPr lang="en-US" sz="1600" dirty="0"/>
              <a:t>3. Service Provider can easily place orders through multiple channels, receive timely updates on order status. </a:t>
            </a:r>
          </a:p>
          <a:p>
            <a:r>
              <a:rPr lang="en-US" sz="1600" dirty="0"/>
              <a:t>4. To evaluate the system in terms of user acceptability, effectiveness, productivity, quality, and reliability.</a:t>
            </a:r>
            <a:endParaRPr lang="en-IN" sz="2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8/5/2023</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686C-7F9E-FF12-7759-D5EB8D9BB9A1}"/>
              </a:ext>
            </a:extLst>
          </p:cNvPr>
          <p:cNvSpPr>
            <a:spLocks noGrp="1"/>
          </p:cNvSpPr>
          <p:nvPr>
            <p:ph type="title"/>
          </p:nvPr>
        </p:nvSpPr>
        <p:spPr>
          <a:xfrm>
            <a:off x="1291079" y="1328989"/>
            <a:ext cx="9779183" cy="1022624"/>
          </a:xfrm>
        </p:spPr>
        <p:txBody>
          <a:bodyPr>
            <a:normAutofit fontScale="90000"/>
          </a:bodyPr>
          <a:lstStyle/>
          <a:p>
            <a:r>
              <a:rPr lang="en-IN" sz="3600" dirty="0"/>
              <a:t>About the Internship</a:t>
            </a:r>
            <a:br>
              <a:rPr lang="en-US" b="0" dirty="0"/>
            </a:br>
            <a:endParaRPr lang="en-IN" b="0" dirty="0"/>
          </a:p>
        </p:txBody>
      </p:sp>
      <p:sp>
        <p:nvSpPr>
          <p:cNvPr id="3" name="Content Placeholder 2">
            <a:extLst>
              <a:ext uri="{FF2B5EF4-FFF2-40B4-BE49-F238E27FC236}">
                <a16:creationId xmlns:a16="http://schemas.microsoft.com/office/drawing/2014/main" id="{48B80D5D-2857-A10D-C85D-2DEC8C0A6683}"/>
              </a:ext>
            </a:extLst>
          </p:cNvPr>
          <p:cNvSpPr>
            <a:spLocks noGrp="1"/>
          </p:cNvSpPr>
          <p:nvPr>
            <p:ph idx="1"/>
          </p:nvPr>
        </p:nvSpPr>
        <p:spPr>
          <a:xfrm>
            <a:off x="1121738" y="1895353"/>
            <a:ext cx="8323729" cy="3633658"/>
          </a:xfrm>
        </p:spPr>
        <p:txBody>
          <a:bodyPr/>
          <a:lstStyle/>
          <a:p>
            <a:pPr algn="just"/>
            <a:r>
              <a:rPr lang="en-US" sz="1800" dirty="0">
                <a:latin typeface="Times New Roman" panose="02020603050405020304" pitchFamily="18" charset="0"/>
                <a:cs typeface="Times New Roman" panose="02020603050405020304" pitchFamily="18" charset="0"/>
              </a:rPr>
              <a:t>During the summer internship, our team worked on developing an Laundry Management system that aimed to streamline administrative tasks for users who needs laundry services.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Throughout the internship, we had the opportunity to work with a variety of technologies such as HTML, CSS,PHP and JavaScript. We also collaborated closely with Laundry service providers to ensure that the system met their needs and requirements. </a:t>
            </a:r>
          </a:p>
          <a:p>
            <a:pPr algn="just"/>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CB4C5A9-15E3-435B-A986-077CCE25F37B}"/>
              </a:ext>
            </a:extLst>
          </p:cNvPr>
          <p:cNvSpPr>
            <a:spLocks noGrp="1"/>
          </p:cNvSpPr>
          <p:nvPr>
            <p:ph type="dt" sz="half" idx="10"/>
          </p:nvPr>
        </p:nvSpPr>
        <p:spPr/>
        <p:txBody>
          <a:bodyPr/>
          <a:lstStyle/>
          <a:p>
            <a:fld id="{7E7AB22C-8B7E-9B4A-8C65-396C3C874D86}" type="datetime1">
              <a:rPr lang="en-US" smtClean="0"/>
              <a:pPr/>
              <a:t>8/5/2023</a:t>
            </a:fld>
            <a:endParaRPr lang="en-US" dirty="0"/>
          </a:p>
        </p:txBody>
      </p:sp>
      <p:sp>
        <p:nvSpPr>
          <p:cNvPr id="6" name="Slide Number Placeholder 5">
            <a:extLst>
              <a:ext uri="{FF2B5EF4-FFF2-40B4-BE49-F238E27FC236}">
                <a16:creationId xmlns:a16="http://schemas.microsoft.com/office/drawing/2014/main" id="{2ED0591E-2854-CB46-08C2-2644119EA882}"/>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15205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7FC3-8E83-CF0F-BD8A-9F62109C0329}"/>
              </a:ext>
            </a:extLst>
          </p:cNvPr>
          <p:cNvSpPr>
            <a:spLocks noGrp="1"/>
          </p:cNvSpPr>
          <p:nvPr>
            <p:ph type="title"/>
          </p:nvPr>
        </p:nvSpPr>
        <p:spPr>
          <a:xfrm>
            <a:off x="1361932" y="1190774"/>
            <a:ext cx="9603275" cy="1049235"/>
          </a:xfrm>
        </p:spPr>
        <p:txBody>
          <a:bodyPr/>
          <a:lstStyle/>
          <a:p>
            <a:r>
              <a:rPr lang="en-IN" sz="3600" dirty="0"/>
              <a:t>Project Overview</a:t>
            </a:r>
            <a:br>
              <a:rPr lang="en-US" sz="48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7787DEF-076E-80A1-0293-3E33DA89AAB5}"/>
              </a:ext>
            </a:extLst>
          </p:cNvPr>
          <p:cNvSpPr>
            <a:spLocks noGrp="1"/>
          </p:cNvSpPr>
          <p:nvPr>
            <p:ph idx="1"/>
          </p:nvPr>
        </p:nvSpPr>
        <p:spPr>
          <a:xfrm>
            <a:off x="1137146" y="1853754"/>
            <a:ext cx="9305845" cy="4303909"/>
          </a:xfrm>
        </p:spPr>
        <p:txBody>
          <a:bodyPr>
            <a:normAutofit/>
          </a:bodyPr>
          <a:lstStyle/>
          <a:p>
            <a:pPr algn="just"/>
            <a:r>
              <a:rPr lang="en-US" dirty="0"/>
              <a:t>The Laundry Management System is a comprehensive software solution designed to streamline and automate laundry operations in various settings, such as hotels, hospitals, laundromats, and residential complexes. This system aims to improve efficiency, reduce manual errors, and enhance customer satisfaction by providing an integrated platform for managing all aspects of laundry services.</a:t>
            </a:r>
          </a:p>
          <a:p>
            <a:pPr algn="just"/>
            <a:r>
              <a:rPr lang="en-US" dirty="0"/>
              <a:t>The Laundry Management System offers a user-friendly interface that enables staff to easily handle laundry requests, manages pending orders, </a:t>
            </a:r>
            <a:r>
              <a:rPr lang="en-US" dirty="0" err="1"/>
              <a:t>manges</a:t>
            </a:r>
            <a:r>
              <a:rPr lang="en-US" dirty="0"/>
              <a:t> customers, </a:t>
            </a:r>
            <a:r>
              <a:rPr lang="en-US" dirty="0" err="1"/>
              <a:t>etc</a:t>
            </a:r>
            <a:r>
              <a:rPr lang="en-US" dirty="0"/>
              <a:t>…</a:t>
            </a:r>
            <a:endParaRPr lang="en-IN" dirty="0"/>
          </a:p>
        </p:txBody>
      </p:sp>
      <p:sp>
        <p:nvSpPr>
          <p:cNvPr id="4" name="Date Placeholder 3">
            <a:extLst>
              <a:ext uri="{FF2B5EF4-FFF2-40B4-BE49-F238E27FC236}">
                <a16:creationId xmlns:a16="http://schemas.microsoft.com/office/drawing/2014/main" id="{FCE096CB-5F63-025D-66F1-1634F3D0C24A}"/>
              </a:ext>
            </a:extLst>
          </p:cNvPr>
          <p:cNvSpPr>
            <a:spLocks noGrp="1"/>
          </p:cNvSpPr>
          <p:nvPr>
            <p:ph type="dt" sz="half" idx="10"/>
          </p:nvPr>
        </p:nvSpPr>
        <p:spPr/>
        <p:txBody>
          <a:bodyPr/>
          <a:lstStyle/>
          <a:p>
            <a:fld id="{7E7AB22C-8B7E-9B4A-8C65-396C3C874D86}" type="datetime1">
              <a:rPr lang="en-US" smtClean="0"/>
              <a:pPr/>
              <a:t>8/5/2023</a:t>
            </a:fld>
            <a:endParaRPr lang="en-US" dirty="0"/>
          </a:p>
        </p:txBody>
      </p:sp>
      <p:sp>
        <p:nvSpPr>
          <p:cNvPr id="6" name="Slide Number Placeholder 5">
            <a:extLst>
              <a:ext uri="{FF2B5EF4-FFF2-40B4-BE49-F238E27FC236}">
                <a16:creationId xmlns:a16="http://schemas.microsoft.com/office/drawing/2014/main" id="{46FCB04A-C895-C33C-60D4-F1B7CD62407A}"/>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41121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AEA4-F3D6-6830-2F46-859514608B98}"/>
              </a:ext>
            </a:extLst>
          </p:cNvPr>
          <p:cNvSpPr>
            <a:spLocks noGrp="1"/>
          </p:cNvSpPr>
          <p:nvPr>
            <p:ph type="title"/>
          </p:nvPr>
        </p:nvSpPr>
        <p:spPr>
          <a:xfrm>
            <a:off x="1291079" y="1147392"/>
            <a:ext cx="9779183" cy="1325563"/>
          </a:xfrm>
        </p:spPr>
        <p:txBody>
          <a:bodyPr/>
          <a:lstStyle/>
          <a:p>
            <a:r>
              <a:rPr lang="en-IN" sz="3600" dirty="0"/>
              <a:t>TECHNOLOGY</a:t>
            </a:r>
            <a:br>
              <a:rPr lang="en-US" sz="48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8F3E0F-A5B3-C9D1-0438-256A85C92EC4}"/>
              </a:ext>
            </a:extLst>
          </p:cNvPr>
          <p:cNvSpPr>
            <a:spLocks noGrp="1"/>
          </p:cNvSpPr>
          <p:nvPr>
            <p:ph idx="1"/>
          </p:nvPr>
        </p:nvSpPr>
        <p:spPr>
          <a:xfrm>
            <a:off x="885569" y="1941565"/>
            <a:ext cx="9031941" cy="4313239"/>
          </a:xfrm>
        </p:spPr>
        <p:txBody>
          <a:bodyPr>
            <a:normAutofit/>
          </a:bodyPr>
          <a:lstStyle/>
          <a:p>
            <a:pPr marL="431165" marR="5715" indent="0" algn="just">
              <a:lnSpc>
                <a:spcPct val="103000"/>
              </a:lnSpc>
              <a:spcAft>
                <a:spcPts val="157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The technology of a website refers to the underlying software, programming Languages, and tools used to create and maintain the website.</a:t>
            </a:r>
          </a:p>
          <a:p>
            <a:pPr marL="431165" marR="5715" indent="0" algn="just">
              <a:lnSpc>
                <a:spcPct val="103000"/>
              </a:lnSpc>
              <a:spcAft>
                <a:spcPts val="157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HTML/CSS (HTML 5/CSS3): These are the fundamental languages used to create the structure and Design of a website.</a:t>
            </a:r>
          </a:p>
          <a:p>
            <a:pPr marL="431165" marR="5715" indent="0" algn="just">
              <a:lnSpc>
                <a:spcPct val="103000"/>
              </a:lnSpc>
              <a:spcAft>
                <a:spcPts val="157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JavaScript (ECMAScript 2022): This is a programming language used to add interactivity and Dynamic behaviour to a website.</a:t>
            </a:r>
          </a:p>
          <a:p>
            <a:pPr marL="431165" marR="5715" indent="0">
              <a:lnSpc>
                <a:spcPct val="103000"/>
              </a:lnSpc>
              <a:spcAft>
                <a:spcPts val="1575"/>
              </a:spcAft>
              <a:buNone/>
            </a:pPr>
            <a:r>
              <a:rPr lang="en-US" b="0" i="0" dirty="0">
                <a:solidFill>
                  <a:srgbClr val="374151"/>
                </a:solidFill>
                <a:effectLst/>
                <a:latin typeface="Söhne"/>
              </a:rPr>
              <a:t>PHP (Hypertext Preprocessor) is a popular server-side scripting language used primarily for web development.</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98C8F159-E8E7-EC30-2F83-B755085B13D1}"/>
              </a:ext>
            </a:extLst>
          </p:cNvPr>
          <p:cNvSpPr>
            <a:spLocks noGrp="1"/>
          </p:cNvSpPr>
          <p:nvPr>
            <p:ph type="dt" sz="half" idx="10"/>
          </p:nvPr>
        </p:nvSpPr>
        <p:spPr/>
        <p:txBody>
          <a:bodyPr/>
          <a:lstStyle/>
          <a:p>
            <a:fld id="{7E7AB22C-8B7E-9B4A-8C65-396C3C874D86}" type="datetime1">
              <a:rPr lang="en-US" smtClean="0"/>
              <a:pPr/>
              <a:t>8/5/2023</a:t>
            </a:fld>
            <a:endParaRPr lang="en-US" dirty="0"/>
          </a:p>
        </p:txBody>
      </p:sp>
      <p:sp>
        <p:nvSpPr>
          <p:cNvPr id="6" name="Slide Number Placeholder 5">
            <a:extLst>
              <a:ext uri="{FF2B5EF4-FFF2-40B4-BE49-F238E27FC236}">
                <a16:creationId xmlns:a16="http://schemas.microsoft.com/office/drawing/2014/main" id="{EA6E4966-0A65-6CA4-A2BE-7886545B251B}"/>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30310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4EDD-E61C-0C39-D46C-288F6DCE7594}"/>
              </a:ext>
            </a:extLst>
          </p:cNvPr>
          <p:cNvSpPr>
            <a:spLocks noGrp="1"/>
          </p:cNvSpPr>
          <p:nvPr>
            <p:ph type="title"/>
          </p:nvPr>
        </p:nvSpPr>
        <p:spPr>
          <a:xfrm>
            <a:off x="1291079" y="1050762"/>
            <a:ext cx="9779183" cy="1325563"/>
          </a:xfrm>
        </p:spPr>
        <p:txBody>
          <a:bodyPr/>
          <a:lstStyle/>
          <a:p>
            <a:r>
              <a:rPr lang="en-IN" sz="3600" dirty="0"/>
              <a:t>Benefits of the Project</a:t>
            </a:r>
            <a:br>
              <a:rPr lang="en-IN" sz="48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064B247-CC78-CF5A-7A3B-89E79C40D6ED}"/>
              </a:ext>
            </a:extLst>
          </p:cNvPr>
          <p:cNvSpPr>
            <a:spLocks noGrp="1"/>
          </p:cNvSpPr>
          <p:nvPr>
            <p:ph idx="1"/>
          </p:nvPr>
        </p:nvSpPr>
        <p:spPr>
          <a:xfrm>
            <a:off x="1167493" y="2087561"/>
            <a:ext cx="8666789" cy="4182610"/>
          </a:xfrm>
        </p:spPr>
        <p:txBody>
          <a:bodyPr/>
          <a:lstStyle/>
          <a:p>
            <a:pPr algn="just"/>
            <a:r>
              <a:rPr lang="en-US" sz="2000" kern="100" dirty="0">
                <a:solidFill>
                  <a:srgbClr val="000000"/>
                </a:solidFill>
                <a:latin typeface="Times New Roman" panose="02020603050405020304" pitchFamily="18" charset="0"/>
              </a:rPr>
              <a:t>The Laundry Management System project has numerous benefits for Laundry Service Providers and Customers. One of the main advantages is that it can significantly improve efficiency by streamlining the process of handling and storing pending order requests. With this system, all orders manages and service provides to our users and we can provide reports.</a:t>
            </a:r>
            <a:endParaRPr lang="en-IN" sz="2000" kern="100" dirty="0">
              <a:solidFill>
                <a:srgbClr val="000000"/>
              </a:solidFill>
              <a:latin typeface="Times New Roman" panose="02020603050405020304" pitchFamily="18" charset="0"/>
            </a:endParaRPr>
          </a:p>
        </p:txBody>
      </p:sp>
      <p:sp>
        <p:nvSpPr>
          <p:cNvPr id="4" name="Date Placeholder 3">
            <a:extLst>
              <a:ext uri="{FF2B5EF4-FFF2-40B4-BE49-F238E27FC236}">
                <a16:creationId xmlns:a16="http://schemas.microsoft.com/office/drawing/2014/main" id="{A08CF020-7317-F876-B428-0FA61CF2B540}"/>
              </a:ext>
            </a:extLst>
          </p:cNvPr>
          <p:cNvSpPr>
            <a:spLocks noGrp="1"/>
          </p:cNvSpPr>
          <p:nvPr>
            <p:ph type="dt" sz="half" idx="10"/>
          </p:nvPr>
        </p:nvSpPr>
        <p:spPr/>
        <p:txBody>
          <a:bodyPr/>
          <a:lstStyle/>
          <a:p>
            <a:fld id="{7E7AB22C-8B7E-9B4A-8C65-396C3C874D86}" type="datetime1">
              <a:rPr lang="en-US" smtClean="0"/>
              <a:pPr/>
              <a:t>8/5/2023</a:t>
            </a:fld>
            <a:endParaRPr lang="en-US" dirty="0"/>
          </a:p>
        </p:txBody>
      </p:sp>
      <p:sp>
        <p:nvSpPr>
          <p:cNvPr id="6" name="Slide Number Placeholder 5">
            <a:extLst>
              <a:ext uri="{FF2B5EF4-FFF2-40B4-BE49-F238E27FC236}">
                <a16:creationId xmlns:a16="http://schemas.microsoft.com/office/drawing/2014/main" id="{8F33A2A0-7F95-D8BE-5108-529339A8C5DC}"/>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14911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7DE5-B486-E947-4504-D47FCDAB8B68}"/>
              </a:ext>
            </a:extLst>
          </p:cNvPr>
          <p:cNvSpPr>
            <a:spLocks noGrp="1"/>
          </p:cNvSpPr>
          <p:nvPr>
            <p:ph type="title"/>
          </p:nvPr>
        </p:nvSpPr>
        <p:spPr>
          <a:xfrm>
            <a:off x="1294362" y="1087735"/>
            <a:ext cx="9603275" cy="1049235"/>
          </a:xfrm>
        </p:spPr>
        <p:txBody>
          <a:bodyPr/>
          <a:lstStyle/>
          <a:p>
            <a:r>
              <a:rPr lang="en-IN" sz="3600" dirty="0"/>
              <a:t>Conclusion</a:t>
            </a:r>
          </a:p>
        </p:txBody>
      </p:sp>
      <p:sp>
        <p:nvSpPr>
          <p:cNvPr id="3" name="Content Placeholder 2">
            <a:extLst>
              <a:ext uri="{FF2B5EF4-FFF2-40B4-BE49-F238E27FC236}">
                <a16:creationId xmlns:a16="http://schemas.microsoft.com/office/drawing/2014/main" id="{CE78A7E8-D7A5-7F7E-043C-3C800DCE6540}"/>
              </a:ext>
            </a:extLst>
          </p:cNvPr>
          <p:cNvSpPr>
            <a:spLocks noGrp="1"/>
          </p:cNvSpPr>
          <p:nvPr>
            <p:ph idx="1"/>
          </p:nvPr>
        </p:nvSpPr>
        <p:spPr>
          <a:xfrm>
            <a:off x="1167492" y="2087561"/>
            <a:ext cx="8917801" cy="3366815"/>
          </a:xfrm>
        </p:spPr>
        <p:txBody>
          <a:bodyPr>
            <a:normAutofit/>
          </a:bodyPr>
          <a:lstStyle/>
          <a:p>
            <a:pPr algn="just"/>
            <a:r>
              <a:rPr lang="en-US" sz="2000" dirty="0"/>
              <a:t>This system is made to cater the needs of customer that is why I come up with this pickup and delivery services to give more efficiency and more convenient to the easy life style of the customer. </a:t>
            </a:r>
            <a:endParaRPr lang="en-US" dirty="0"/>
          </a:p>
          <a:p>
            <a:pPr algn="just"/>
            <a:r>
              <a:rPr lang="en-US" sz="2000" dirty="0"/>
              <a:t>By automating manual processes, streamlining operations, and providing valuable insights, the LMS transforms the way laundry services are managed, resulting in increased productivity and improved customer experience</a:t>
            </a:r>
            <a:endParaRPr lang="en-IN" dirty="0"/>
          </a:p>
        </p:txBody>
      </p:sp>
      <p:sp>
        <p:nvSpPr>
          <p:cNvPr id="4" name="Date Placeholder 3">
            <a:extLst>
              <a:ext uri="{FF2B5EF4-FFF2-40B4-BE49-F238E27FC236}">
                <a16:creationId xmlns:a16="http://schemas.microsoft.com/office/drawing/2014/main" id="{E129ED00-5C93-514B-834A-B7151C626989}"/>
              </a:ext>
            </a:extLst>
          </p:cNvPr>
          <p:cNvSpPr>
            <a:spLocks noGrp="1"/>
          </p:cNvSpPr>
          <p:nvPr>
            <p:ph type="dt" sz="half" idx="10"/>
          </p:nvPr>
        </p:nvSpPr>
        <p:spPr/>
        <p:txBody>
          <a:bodyPr/>
          <a:lstStyle/>
          <a:p>
            <a:fld id="{7E7AB22C-8B7E-9B4A-8C65-396C3C874D86}" type="datetime1">
              <a:rPr lang="en-US" smtClean="0"/>
              <a:pPr/>
              <a:t>8/5/2023</a:t>
            </a:fld>
            <a:endParaRPr lang="en-US" dirty="0"/>
          </a:p>
        </p:txBody>
      </p:sp>
      <p:sp>
        <p:nvSpPr>
          <p:cNvPr id="6" name="Slide Number Placeholder 5">
            <a:extLst>
              <a:ext uri="{FF2B5EF4-FFF2-40B4-BE49-F238E27FC236}">
                <a16:creationId xmlns:a16="http://schemas.microsoft.com/office/drawing/2014/main" id="{04D715B5-2B4F-2F1B-EE6C-EEFF17E435A5}"/>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4272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489880" y="1133706"/>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rot="10800000" flipV="1">
            <a:off x="2791020" y="6858000"/>
            <a:ext cx="5186654" cy="176051"/>
          </a:xfrm>
        </p:spPr>
        <p:txBody>
          <a:bodyPr>
            <a:normAutofit fontScale="25000" lnSpcReduction="20000"/>
          </a:bodyPr>
          <a:lstStyle/>
          <a:p>
            <a:pPr algn="ctr"/>
            <a:r>
              <a:rPr lang="en-US" dirty="0"/>
              <a:t>1</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265</TotalTime>
  <Words>523</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Garamond</vt:lpstr>
      <vt:lpstr>Gill Sans MT</vt:lpstr>
      <vt:lpstr>Söhne</vt:lpstr>
      <vt:lpstr>Tenorite</vt:lpstr>
      <vt:lpstr>Times New Roman</vt:lpstr>
      <vt:lpstr>Gallery</vt:lpstr>
      <vt:lpstr>Laundry Booking Management System</vt:lpstr>
      <vt:lpstr>Agenda</vt:lpstr>
      <vt:lpstr>Introduction </vt:lpstr>
      <vt:lpstr>About the Internship </vt:lpstr>
      <vt:lpstr>Project Overview </vt:lpstr>
      <vt:lpstr>TECHNOLOGY </vt:lpstr>
      <vt:lpstr>Benefits of the Project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School DocumentProcessing</dc:title>
  <dc:creator>VANSH PATEL</dc:creator>
  <cp:lastModifiedBy>Shrey Patel</cp:lastModifiedBy>
  <cp:revision>16</cp:revision>
  <dcterms:created xsi:type="dcterms:W3CDTF">2023-08-04T11:54:27Z</dcterms:created>
  <dcterms:modified xsi:type="dcterms:W3CDTF">2023-08-05T11:18:54Z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