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e8a71c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e8a71c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8e8a71c9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8e8a71c9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e8a71c9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8e8a71c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e8a71c9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8e8a71c9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e8a71c9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e8a71c9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e8a71c9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e8a71c9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e8a71c9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e8a71c9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8e8a71c9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8e8a71c9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e8a71c9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e8a71c9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e8a71c9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8e8a71c9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8e8a71c9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8e8a71c9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e8a71c9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e8a71c9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e8a71c9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8e8a71c9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e8a71c9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8e8a71c9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8e8a71c9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8e8a71c9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e8a71c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8e8a71c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e8a71c9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e8a71c9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e8a71c9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e8a71c9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e8a71c9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e8a71c9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8e8a71c9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8e8a71c9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e8a71c9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8e8a71c9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e8a71c9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e8a71c9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e8a71c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e8a71c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8e8a71c9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8e8a71c9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8e8a71c9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8e8a71c9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8e8a71c9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8e8a71c9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8e8a71c9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8e8a71c9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8e8a71c9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8e8a71c9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e8a71c9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e8a71c9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e8a71c9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e8a71c9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e8a71c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e8a71c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8e8a71c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8e8a71c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e8a71c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e8a71c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e8a71c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e8a71c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e8a71c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e8a71c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And Pandas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Shreyansh Chheda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675" y="445025"/>
            <a:ext cx="6889549" cy="38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218150"/>
            <a:ext cx="7004602" cy="39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71" y="244650"/>
            <a:ext cx="7131066" cy="401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71" y="294725"/>
            <a:ext cx="7131066" cy="401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13" y="237950"/>
            <a:ext cx="7325574" cy="4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63" y="445025"/>
            <a:ext cx="6874675" cy="38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50" y="199450"/>
            <a:ext cx="733471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00" y="445025"/>
            <a:ext cx="6947725" cy="39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00190"/>
            <a:ext cx="7594050" cy="426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92929"/>
                </a:solidFill>
                <a:highlight>
                  <a:srgbClr val="FFFFFF"/>
                </a:highlight>
              </a:rPr>
              <a:t>I</a:t>
            </a:r>
            <a:r>
              <a:rPr lang="en" sz="3000">
                <a:solidFill>
                  <a:srgbClr val="292929"/>
                </a:solidFill>
                <a:highlight>
                  <a:srgbClr val="FFFFFF"/>
                </a:highlight>
              </a:rPr>
              <a:t>ntroduction to Pandas</a:t>
            </a:r>
            <a:endParaRPr sz="3000"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Pandas is an open-source python package built on top of Numpy </a:t>
            </a:r>
            <a:b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It is used as one of the most important data cleaning and analysis tool. It provides fast, flexible, and expressive data structures.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Pandas is derived from the term “Panel-data-s” an econometrics term for data sets include observations over multiple time periods for the same individuals. -source Wikipedia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How to install and import Pandas?</a:t>
            </a:r>
            <a:endParaRPr sz="3000"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You can install Pandas by using the following commands: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pandas </a:t>
            </a:r>
            <a:endParaRPr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 or</a:t>
            </a:r>
            <a:endParaRPr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conda install pandas </a:t>
            </a:r>
            <a:endParaRPr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You can import pandas using the following command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Pandas Data Structures</a:t>
            </a:r>
            <a:endParaRPr sz="3000"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122700" y="111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Pandas deals with three types of data structures :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Series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DataFrame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Panel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1566000" y="1743475"/>
            <a:ext cx="60120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a)Series is a one-dimensional array-like structure with homogeneous data. The size of the series is immutable(cannot be changed) but its values are mutable.</a:t>
            </a:r>
            <a:endParaRPr b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1" y="211250"/>
            <a:ext cx="7024308" cy="39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1285875" y="1192650"/>
            <a:ext cx="68970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b) DataFrame is a two-dimensional array-like structure with heterogeneous data. Data is aligned in a tabular manner(Rows 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&amp; Columns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 form). The size and values of DataFrame are mutable.</a:t>
            </a:r>
            <a:endParaRPr b="1"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00" y="113900"/>
            <a:ext cx="7735600" cy="43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1419475" y="1574250"/>
            <a:ext cx="6529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c) The panel is a three-dimensional data structure with heterogeneous data. The size and values of a Panel are mutable.</a:t>
            </a:r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88" y="133575"/>
            <a:ext cx="7681824" cy="43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00088"/>
            <a:ext cx="6667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92929"/>
                </a:solidFill>
                <a:highlight>
                  <a:srgbClr val="FFFFFF"/>
                </a:highlight>
              </a:rPr>
              <a:t>What is NumPy?</a:t>
            </a:r>
            <a:endParaRPr sz="30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is a Python Module for working with Arrays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stands for Numerical Python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is used to perform mathematical operations on Arrays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The core of NumPy is a powerful optimized C Code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is an open-source library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00088"/>
            <a:ext cx="6667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75" y="189250"/>
            <a:ext cx="6028575" cy="41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73" y="209175"/>
            <a:ext cx="6900250" cy="38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74" y="874575"/>
            <a:ext cx="7684875" cy="28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00088"/>
            <a:ext cx="6667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92929"/>
                </a:solidFill>
                <a:highlight>
                  <a:srgbClr val="FFFFFF"/>
                </a:highlight>
              </a:rPr>
              <a:t>What is the purpose of NumPy?</a:t>
            </a:r>
            <a:endParaRPr sz="30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is not a programming language, it is a Python Extension whose purpose is to provide functions and capability to transform arrays.</a:t>
            </a:r>
            <a:b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Following are the purpose of Working with Numpy: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Smaller Memory Consumption than List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Implementation of Multi-Dimensional Arrays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arrays are faster than Python List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can be used to transform the Arrays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Python does not have inbuilt support for Arrays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Offers function like Reshape, Sort, Reverse, etc.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</a:rPr>
              <a:t>How do I get NumPy?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order to install Numpy Package, we need to use the following command: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pip install numpy</a:t>
            </a:r>
            <a:endParaRPr b="1" i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</a:rPr>
              <a:t>Why NumPy is faster than the list?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array is much faster for Mathematical Operation in Array-like data.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Array is collection of Homogeneous data whereas the List is a Heterogeneous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collection of data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Array saves data in continuous memory location making it easier to iterate through the data and making the operation less expensive.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can break the array execution in sub-parts and then each of this subpart can be executed parallelly in the system to improve the speed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NumPy is based out of C, C++ which has a lower execution time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</a:rPr>
              <a:t>What is NumPy?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 is a Python Module for working with Arrays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 stands for Numerical Python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 is used to perform mathematical operations on Arrays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core of NumPy is a powerful optimized C Code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 is an open-source library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92929"/>
                </a:solidFill>
                <a:highlight>
                  <a:srgbClr val="FFFFFF"/>
                </a:highlight>
              </a:rPr>
              <a:t>Numpy Functions for Machine Learning</a:t>
            </a:r>
            <a:endParaRPr sz="30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Common features and functions that can be used in machine learning for transforming the input data.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Creating a Numpy Array</a:t>
            </a:r>
            <a:endParaRPr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Reshaping Array Dimensions</a:t>
            </a:r>
            <a:endParaRPr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Slicing NumPy Arrays</a:t>
            </a:r>
            <a:endParaRPr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Joining NumPy Arrays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Sorting Arrays in NumPy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2396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13" y="231300"/>
            <a:ext cx="7348774" cy="41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sc-template">
  <a:themeElements>
    <a:clrScheme name="Simple Light">
      <a:dk1>
        <a:srgbClr val="5F4C4C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