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4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5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6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7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theme/theme8.xml" ContentType="application/vnd.openxmlformats-officedocument.theme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2" r:id="rId2"/>
    <p:sldMasterId id="2147483716" r:id="rId3"/>
    <p:sldMasterId id="2147483750" r:id="rId4"/>
    <p:sldMasterId id="2147483785" r:id="rId5"/>
    <p:sldMasterId id="2147483842" r:id="rId6"/>
    <p:sldMasterId id="2147483924" r:id="rId7"/>
    <p:sldMasterId id="2147483980" r:id="rId8"/>
    <p:sldMasterId id="2147484408" r:id="rId9"/>
  </p:sldMasterIdLst>
  <p:notesMasterIdLst>
    <p:notesMasterId r:id="rId26"/>
  </p:notesMasterIdLst>
  <p:handoutMasterIdLst>
    <p:handoutMasterId r:id="rId27"/>
  </p:handoutMasterIdLst>
  <p:sldIdLst>
    <p:sldId id="376" r:id="rId10"/>
    <p:sldId id="387" r:id="rId11"/>
    <p:sldId id="396" r:id="rId12"/>
    <p:sldId id="382" r:id="rId13"/>
    <p:sldId id="398" r:id="rId14"/>
    <p:sldId id="397" r:id="rId15"/>
    <p:sldId id="399" r:id="rId16"/>
    <p:sldId id="400" r:id="rId17"/>
    <p:sldId id="401" r:id="rId18"/>
    <p:sldId id="402" r:id="rId19"/>
    <p:sldId id="403" r:id="rId20"/>
    <p:sldId id="405" r:id="rId21"/>
    <p:sldId id="406" r:id="rId22"/>
    <p:sldId id="407" r:id="rId23"/>
    <p:sldId id="408" r:id="rId24"/>
    <p:sldId id="369" r:id="rId25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4767"/>
    <a:srgbClr val="425563"/>
    <a:srgbClr val="C6C9CA"/>
    <a:srgbClr val="FF8D6D"/>
    <a:srgbClr val="00A9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0" autoAdjust="0"/>
    <p:restoredTop sz="60069" autoAdjust="0"/>
  </p:normalViewPr>
  <p:slideViewPr>
    <p:cSldViewPr>
      <p:cViewPr varScale="1">
        <p:scale>
          <a:sx n="66" d="100"/>
          <a:sy n="66" d="100"/>
        </p:scale>
        <p:origin x="2142" y="66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ags" Target="tags/tag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2019-11-20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bind-mount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docker.com/storage/volumes/#use-a-read-only-volume" TargetMode="External"/><Relationship Id="rId4" Type="http://schemas.openxmlformats.org/officeDocument/2006/relationships/hyperlink" Target="https://docs.docker.com/storage/tmpfs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bind-mounts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docker.com/storage/volumes/#use-a-read-only-volume" TargetMode="External"/><Relationship Id="rId4" Type="http://schemas.openxmlformats.org/officeDocument/2006/relationships/hyperlink" Target="https://docs.docker.com/storage/tmpfs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bind-mounts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docker.com/storage/volumes/#use-a-read-only-volume" TargetMode="External"/><Relationship Id="rId4" Type="http://schemas.openxmlformats.org/officeDocument/2006/relationships/hyperlink" Target="https://docs.docker.com/storage/tmpf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11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76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833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744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+mj-lt"/>
              <a:buAutoNum type="arabicPeriod"/>
              <a:tabLst/>
              <a:defRPr/>
            </a:pPr>
            <a:r>
              <a:rPr lang="en-US" dirty="0" err="1" smtClean="0"/>
              <a:t>docker</a:t>
            </a:r>
            <a:r>
              <a:rPr lang="en-US" dirty="0" smtClean="0"/>
              <a:t> run --name web -d -p 3000:80 </a:t>
            </a:r>
            <a:r>
              <a:rPr lang="en-US" dirty="0" err="1" smtClean="0"/>
              <a:t>nginx</a:t>
            </a:r>
            <a:endParaRPr lang="en-US" dirty="0" smtClean="0"/>
          </a:p>
          <a:p>
            <a:pPr marL="237744" indent="-228600">
              <a:buFont typeface="+mj-lt"/>
              <a:buAutoNum type="arabicPeriod"/>
            </a:pPr>
            <a:endParaRPr lang="en-US" dirty="0" smtClean="0"/>
          </a:p>
          <a:p>
            <a:pPr marL="237744" indent="-228600">
              <a:buFont typeface="+mj-lt"/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 exec -it web bash</a:t>
            </a:r>
          </a:p>
          <a:p>
            <a:pPr marL="237744" indent="-228600">
              <a:buFont typeface="+mj-lt"/>
              <a:buAutoNum type="arabicPeriod"/>
            </a:pPr>
            <a:endParaRPr lang="en-US" dirty="0" smtClean="0"/>
          </a:p>
          <a:p>
            <a:pPr marL="237744" indent="-228600">
              <a:buFont typeface="+mj-lt"/>
              <a:buAutoNum type="arabicPeriod"/>
            </a:pPr>
            <a:r>
              <a:rPr lang="en-US" dirty="0" smtClean="0"/>
              <a:t>cd</a:t>
            </a:r>
            <a:r>
              <a:rPr lang="en-US" baseline="0" dirty="0" smtClean="0"/>
              <a:t> 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/share/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/html/</a:t>
            </a:r>
          </a:p>
          <a:p>
            <a:pPr marL="237744" indent="-228600">
              <a:buFont typeface="+mj-lt"/>
              <a:buAutoNum type="arabicPeriod"/>
            </a:pPr>
            <a:endParaRPr lang="en-US" dirty="0" smtClean="0"/>
          </a:p>
          <a:p>
            <a:pPr marL="237744" indent="-228600">
              <a:buFont typeface="+mj-lt"/>
              <a:buAutoNum type="arabicPeriod"/>
            </a:pPr>
            <a:r>
              <a:rPr lang="en-US" dirty="0" err="1" smtClean="0"/>
              <a:t>cp</a:t>
            </a:r>
            <a:r>
              <a:rPr lang="en-US" dirty="0" smtClean="0"/>
              <a:t> index.html msrit.html</a:t>
            </a:r>
          </a:p>
          <a:p>
            <a:pPr marL="237744" indent="-228600">
              <a:buFont typeface="+mj-lt"/>
              <a:buAutoNum type="arabicPeriod"/>
            </a:pPr>
            <a:endParaRPr lang="en-US" dirty="0" smtClean="0"/>
          </a:p>
          <a:p>
            <a:pPr marL="237744" indent="-228600">
              <a:buFont typeface="+mj-lt"/>
              <a:buAutoNum type="arabicPeriod"/>
            </a:pPr>
            <a:r>
              <a:rPr lang="en-US" dirty="0" smtClean="0"/>
              <a:t>Ctrl + p +q</a:t>
            </a:r>
          </a:p>
          <a:p>
            <a:pPr marL="237744" indent="-228600">
              <a:buFont typeface="+mj-lt"/>
              <a:buAutoNum type="arabicPeriod"/>
            </a:pPr>
            <a:endParaRPr lang="en-US" dirty="0" smtClean="0"/>
          </a:p>
          <a:p>
            <a:pPr marL="237744" indent="-228600">
              <a:buFont typeface="+mj-lt"/>
              <a:buAutoNum type="arabicPeriod"/>
            </a:pPr>
            <a:r>
              <a:rPr lang="en-US" dirty="0" smtClean="0"/>
              <a:t>cd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237744" indent="-228600">
              <a:buFont typeface="+mj-lt"/>
              <a:buAutoNum type="arabicPeriod"/>
            </a:pPr>
            <a:endParaRPr lang="en-GB" dirty="0" smtClean="0"/>
          </a:p>
          <a:p>
            <a:pPr marL="237744" indent="-228600">
              <a:buFont typeface="+mj-lt"/>
              <a:buAutoNum type="arabicPeriod"/>
            </a:pPr>
            <a:r>
              <a:rPr lang="en-GB" dirty="0" smtClean="0"/>
              <a:t>find . -name *</a:t>
            </a:r>
            <a:r>
              <a:rPr lang="en-GB" dirty="0" err="1" smtClean="0"/>
              <a:t>msrit</a:t>
            </a:r>
            <a:r>
              <a:rPr lang="en-GB" dirty="0" smtClean="0"/>
              <a:t>*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378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28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docker</a:t>
            </a:r>
            <a:r>
              <a:rPr lang="en-US" dirty="0" smtClean="0"/>
              <a:t> volume create web-server-</a:t>
            </a:r>
            <a:r>
              <a:rPr lang="en-US" dirty="0" err="1" smtClean="0"/>
              <a:t>vol</a:t>
            </a:r>
            <a:endParaRPr lang="en-US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run -d --name webserver1 -p 3000:80 --mount source=</a:t>
            </a:r>
            <a:r>
              <a:rPr lang="en-US" dirty="0" smtClean="0"/>
              <a:t>web-server-</a:t>
            </a:r>
            <a:r>
              <a:rPr lang="en-US" dirty="0" err="1" smtClean="0"/>
              <a:t>vol</a:t>
            </a:r>
            <a:r>
              <a:rPr lang="en-US" baseline="0" dirty="0" err="1" smtClean="0"/>
              <a:t>,target</a:t>
            </a:r>
            <a:r>
              <a:rPr lang="en-US" baseline="0" dirty="0" smtClean="0"/>
              <a:t>=/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/share/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/html </a:t>
            </a:r>
            <a:r>
              <a:rPr lang="en-US" baseline="0" dirty="0" err="1" smtClean="0"/>
              <a:t>nginx:latest</a:t>
            </a: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3.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exec -it webserver1 bash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4. </a:t>
            </a:r>
            <a:r>
              <a:rPr lang="en-US" baseline="0" dirty="0" err="1" smtClean="0"/>
              <a:t>cp</a:t>
            </a:r>
            <a:r>
              <a:rPr lang="en-US" baseline="0" dirty="0" smtClean="0"/>
              <a:t> 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/share/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/html/index.html 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/share/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/html/msrit.html 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5. From host: vi /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/lib/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/volumes/web-server-</a:t>
            </a:r>
            <a:r>
              <a:rPr lang="en-US" baseline="0" dirty="0" err="1" smtClean="0"/>
              <a:t>vol</a:t>
            </a:r>
            <a:r>
              <a:rPr lang="en-US" baseline="0" dirty="0" smtClean="0"/>
              <a:t>/_data/msrit.html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6.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run -d --name webserver2 -p 3001:80 --mount source=</a:t>
            </a:r>
            <a:r>
              <a:rPr lang="en-US" dirty="0" smtClean="0"/>
              <a:t>web-server-</a:t>
            </a:r>
            <a:r>
              <a:rPr lang="en-US" dirty="0" err="1" smtClean="0"/>
              <a:t>vol</a:t>
            </a:r>
            <a:r>
              <a:rPr lang="en-US" baseline="0" dirty="0" err="1" smtClean="0"/>
              <a:t>,target</a:t>
            </a:r>
            <a:r>
              <a:rPr lang="en-US" baseline="0" dirty="0" smtClean="0"/>
              <a:t>=/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/share/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/html </a:t>
            </a:r>
            <a:r>
              <a:rPr lang="en-US" baseline="0" dirty="0" err="1" smtClean="0"/>
              <a:t>nginx:latest</a:t>
            </a: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7. Check UI</a:t>
            </a:r>
            <a:endParaRPr lang="en-GB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dirty="0" smtClean="0"/>
          </a:p>
          <a:p>
            <a:r>
              <a:rPr lang="en-US" dirty="0" smtClean="0"/>
              <a:t>--mount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syntax is more verbose than </a:t>
            </a:r>
            <a:r>
              <a:rPr lang="en-US" dirty="0" smtClean="0"/>
              <a:t>-v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 smtClean="0"/>
              <a:t>--volume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order of the keys is not significant, and the value of the flag is easier to understand. 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type of the mount, which can be 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bind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volume, or </a:t>
            </a:r>
            <a:r>
              <a:rPr lang="en-US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tmpfs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topic discusses volumes, so the type is always volume.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source of the mount. For named volumes, this is the name of the volume. For anonymous volumes, this field is omitted. May be specified as source or 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destination takes as its value the path where the file or directory is mounted in the container. May be specified as destination, 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dst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 target.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option, if present, causes the bind mount to be 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mounted into the container as read-only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volume-opt option, which can be specified more than once, takes a key-value pair consisting of the option name and its value.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832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14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mkdir</a:t>
            </a:r>
            <a:r>
              <a:rPr lang="en-US" dirty="0" smtClean="0"/>
              <a:t> /root/Desktop/web-server-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run -d --name webserver1 -p 3000:80 --mount type=</a:t>
            </a:r>
            <a:r>
              <a:rPr lang="en-US" baseline="0" dirty="0" err="1" smtClean="0"/>
              <a:t>bind,source</a:t>
            </a:r>
            <a:r>
              <a:rPr lang="en-US" baseline="0" dirty="0" smtClean="0"/>
              <a:t>=</a:t>
            </a:r>
            <a:r>
              <a:rPr lang="en-US" dirty="0" smtClean="0"/>
              <a:t>/root/Desktop/web-server-</a:t>
            </a:r>
            <a:r>
              <a:rPr lang="en-US" dirty="0" err="1" smtClean="0"/>
              <a:t>dir</a:t>
            </a:r>
            <a:r>
              <a:rPr lang="en-US" baseline="0" dirty="0" err="1" smtClean="0"/>
              <a:t>,target</a:t>
            </a:r>
            <a:r>
              <a:rPr lang="en-US" baseline="0" dirty="0" smtClean="0"/>
              <a:t>=/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/share/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/html </a:t>
            </a:r>
            <a:r>
              <a:rPr lang="en-US" baseline="0" dirty="0" err="1" smtClean="0"/>
              <a:t>nginx:latest</a:t>
            </a: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3. ls 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/share/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/html/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4. From host: vi </a:t>
            </a:r>
            <a:r>
              <a:rPr lang="en-US" dirty="0" smtClean="0"/>
              <a:t>/root/Desktop/web-server-</a:t>
            </a:r>
            <a:r>
              <a:rPr lang="en-US" dirty="0" err="1" smtClean="0"/>
              <a:t>dir</a:t>
            </a:r>
            <a:r>
              <a:rPr lang="en-US" dirty="0" smtClean="0"/>
              <a:t>/</a:t>
            </a:r>
            <a:r>
              <a:rPr lang="en-US" baseline="0" dirty="0" smtClean="0"/>
              <a:t>shreyas.html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&lt;html&gt;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&lt;title&gt;Demo&lt;/title&gt;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&lt;body&gt;Hello from MSRIT!&lt;/body&gt;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&lt;/html&gt;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5.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run -d --name webserver2 -p 3001:80 --mount type=</a:t>
            </a:r>
            <a:r>
              <a:rPr lang="en-US" baseline="0" dirty="0" err="1" smtClean="0"/>
              <a:t>bind,source</a:t>
            </a:r>
            <a:r>
              <a:rPr lang="en-US" baseline="0" dirty="0" smtClean="0"/>
              <a:t>=</a:t>
            </a:r>
            <a:r>
              <a:rPr lang="en-US" dirty="0" smtClean="0"/>
              <a:t>/root/Desktop/web-server-</a:t>
            </a:r>
            <a:r>
              <a:rPr lang="en-US" dirty="0" err="1" smtClean="0"/>
              <a:t>dir</a:t>
            </a:r>
            <a:r>
              <a:rPr lang="en-US" baseline="0" dirty="0" err="1" smtClean="0"/>
              <a:t>,target</a:t>
            </a:r>
            <a:r>
              <a:rPr lang="en-US" baseline="0" dirty="0" smtClean="0"/>
              <a:t>=/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/share/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/html </a:t>
            </a:r>
            <a:r>
              <a:rPr lang="en-US" baseline="0" dirty="0" err="1" smtClean="0"/>
              <a:t>nginx:latest</a:t>
            </a: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6. Check UI</a:t>
            </a:r>
            <a:endParaRPr lang="en-GB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dirty="0" smtClean="0"/>
          </a:p>
          <a:p>
            <a:r>
              <a:rPr lang="en-US" dirty="0" smtClean="0"/>
              <a:t>--mount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syntax is more verbose than </a:t>
            </a:r>
            <a:r>
              <a:rPr lang="en-US" dirty="0" smtClean="0"/>
              <a:t>-v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 smtClean="0"/>
              <a:t>--volume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order of the keys is not significant, and the value of the flag is easier to understand. 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type of the mount, which can be 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bind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volume, or </a:t>
            </a:r>
            <a:r>
              <a:rPr lang="en-US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tmpfs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topic discusses volumes, so the type is always volume.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source of the mount. NA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destination takes as its value the path where the file or directory is mounted in the container. May be specified as destination, 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dst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 target.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option, if present, causes the bind mount to be 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mounted into the container as read-only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volume-opt option, which can be specified more than once, takes a key-value pair consisting of the option name and its value.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295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mkdir</a:t>
            </a:r>
            <a:r>
              <a:rPr lang="en-US" dirty="0" smtClean="0"/>
              <a:t> /root/Desktop/web-server-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run -d --name webserver1 -p 3000:80 --mount type=</a:t>
            </a:r>
            <a:r>
              <a:rPr lang="en-US" baseline="0" dirty="0" err="1" smtClean="0"/>
              <a:t>tmpfs,target</a:t>
            </a:r>
            <a:r>
              <a:rPr lang="en-US" baseline="0" dirty="0" smtClean="0"/>
              <a:t>=/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/share/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/html </a:t>
            </a:r>
            <a:r>
              <a:rPr lang="en-US" baseline="0" dirty="0" err="1" smtClean="0"/>
              <a:t>nginx:latest</a:t>
            </a: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3. cd 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/share/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/html/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echo '&lt;html&gt;&lt;title&gt;Demo&lt;/title&gt;&lt;body&gt;Hello from MSRIT!&lt;/body&gt;&lt;/html&gt;' &gt; index.html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4.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run -d --name webserver2 -p 3001:80 --mount type=</a:t>
            </a:r>
            <a:r>
              <a:rPr lang="en-US" baseline="0" dirty="0" err="1" smtClean="0"/>
              <a:t>tmpfs,target</a:t>
            </a:r>
            <a:r>
              <a:rPr lang="en-US" baseline="0" dirty="0" smtClean="0"/>
              <a:t>=/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/share/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/html </a:t>
            </a:r>
            <a:r>
              <a:rPr lang="en-US" baseline="0" dirty="0" err="1" smtClean="0"/>
              <a:t>nginx:latest</a:t>
            </a: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5. Check UI</a:t>
            </a:r>
            <a:endParaRPr lang="en-GB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dirty="0" smtClean="0"/>
          </a:p>
          <a:p>
            <a:r>
              <a:rPr lang="en-US" dirty="0" smtClean="0"/>
              <a:t>--mount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syntax is more verbose than </a:t>
            </a:r>
            <a:r>
              <a:rPr lang="en-US" dirty="0" smtClean="0"/>
              <a:t>-v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 smtClean="0"/>
              <a:t>--volume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order of the keys is not significant, and the value of the flag is easier to understand. 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type of the mount, which can be 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bind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volume, or </a:t>
            </a:r>
            <a:r>
              <a:rPr lang="en-US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tmpfs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topic discusses volumes, so the type is always volume.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source of the mount. NA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destination takes as its value the path where the file or directory is mounted in the container. May be specified as destination, 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dst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 target.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option, if present, causes the bind mount to be 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mounted into the container as read-only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volume-opt option, which can be specified more than once, takes a key-value pair consisting of the option name and its value.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41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7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7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7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7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8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8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8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8613" indent="-328613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November 20, 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F3D13FF-AA40-4ED9-80A3-1305E183FC0D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0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86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29FE-D144-43A1-B829-1A3F0513DD4B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2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402A-B2C1-42E8-9A70-4E8CD46CA06D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9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09532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662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023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11376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1315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036-B233-499E-9BEE-F74B970C5025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3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9184" indent="-329184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November 20, 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2EA9-3B56-4A33-B12A-B2128B67CF47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8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81EE-939E-420C-96CC-BBD4E0789F6E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33183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21DF-B372-4715-A947-87638DB6C7DB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21673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24BA-C79E-44DB-BAC5-44EED042838E}" type="datetime4">
              <a:rPr lang="en-US" smtClean="0">
                <a:solidFill>
                  <a:prstClr val="white"/>
                </a:solidFill>
              </a:rPr>
              <a:pPr/>
              <a:t>November 20, 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268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DF7D-C96A-4F63-BBD4-20D694625DCA}" type="datetime4">
              <a:rPr lang="en-US" smtClean="0">
                <a:solidFill>
                  <a:prstClr val="white"/>
                </a:solidFill>
              </a:rPr>
              <a:pPr/>
              <a:t>November 20, 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0596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0C28-7D34-4539-8BD9-384792B5196D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1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80A3-67D3-4334-BBBD-2586A0E23186}" type="datetime4">
              <a:rPr lang="en-US" smtClean="0">
                <a:solidFill>
                  <a:prstClr val="white"/>
                </a:solidFill>
              </a:rPr>
              <a:pPr/>
              <a:t>November 20, 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492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AD1B-173D-4E62-B833-0AF2E678DB5B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6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E476-A3A9-47EC-ACB1-2D0024860F8E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0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B2E7-D875-4E89-BEB0-DF13336BC9CE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0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November 20, 2019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DFA-6C48-4F15-B65F-ABE41D14A4C8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E83-4A36-4E0D-BF8F-4D5F09C9996E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04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6151-5C95-458F-9D01-ADBA6339298B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6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C41-464A-475D-A0CC-FA046720D321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4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B321-0014-4731-89E6-1BC031F3EE89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6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9101-7F81-4BC0-9C6D-05CA017BFC04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9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2CA6-9065-4530-9FEE-3074B09FF7FD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1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E5AF-321A-457F-A608-80FBE08733D7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92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40BD-D00A-4117-B47F-4C35630AD5BC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0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3285-0125-4EAD-BF76-1005CE54CAE9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41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November 20, 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B2ED-7A0E-4C69-896C-C3138BD2C963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0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AE39-AB37-455B-B24A-AEB729461A5B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75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275-2ADB-4956-8B2A-9A6F2A8C468F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8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6DE7-F10B-46C5-AF7F-96F588A12604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33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6769-C66B-42D7-90FF-D002BAB248E2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64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F3D13FF-AA40-4ED9-80A3-1305E183FC0D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12765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29FE-D144-43A1-B829-1A3F0513DD4B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3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402A-B2C1-42E8-9A70-4E8CD46CA06D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4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8006" y="1"/>
            <a:ext cx="1799697" cy="151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48006" y="766395"/>
            <a:ext cx="1930327" cy="467407"/>
            <a:chOff x="-504825" y="3757613"/>
            <a:chExt cx="1009650" cy="24447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614237"/>
            <a:ext cx="10579608" cy="1645920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60158"/>
            <a:ext cx="4270248" cy="86186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6118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0" baseline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November 20, 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4208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43521" y="316808"/>
            <a:ext cx="11469300" cy="1004683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indent="114297" rtl="0">
              <a:spcBef>
                <a:spcPts val="0"/>
              </a:spcBef>
              <a:defRPr/>
            </a:lvl2pPr>
            <a:lvl3pPr indent="228594" rtl="0">
              <a:spcBef>
                <a:spcPts val="0"/>
              </a:spcBef>
              <a:defRPr/>
            </a:lvl3pPr>
            <a:lvl4pPr indent="342891" rtl="0">
              <a:spcBef>
                <a:spcPts val="0"/>
              </a:spcBef>
              <a:defRPr/>
            </a:lvl4pPr>
            <a:lvl5pPr indent="457189" rtl="0">
              <a:spcBef>
                <a:spcPts val="0"/>
              </a:spcBef>
              <a:defRPr/>
            </a:lvl5pPr>
            <a:lvl6pPr indent="571486" rtl="0">
              <a:spcBef>
                <a:spcPts val="0"/>
              </a:spcBef>
              <a:defRPr/>
            </a:lvl6pPr>
            <a:lvl7pPr indent="685783" rtl="0">
              <a:spcBef>
                <a:spcPts val="0"/>
              </a:spcBef>
              <a:defRPr/>
            </a:lvl7pPr>
            <a:lvl8pPr indent="800080" rtl="0">
              <a:spcBef>
                <a:spcPts val="0"/>
              </a:spcBef>
              <a:defRPr/>
            </a:lvl8pPr>
            <a:lvl9pPr indent="914377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43520" y="1416244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buFont typeface="Trebuchet MS"/>
              <a:buChar char="-"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447954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_2 cop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598289" y="1637323"/>
            <a:ext cx="7804547" cy="2319859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867726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19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223520"/>
      </p:ext>
    </p:extLst>
  </p:cSld>
  <p:clrMapOvr>
    <a:masterClrMapping/>
  </p:clrMapOvr>
  <p:hf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 Subtitl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2446511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0913" y="4411489"/>
            <a:ext cx="10314495" cy="512058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8190321"/>
      </p:ext>
    </p:extLst>
  </p:cSld>
  <p:clrMapOvr>
    <a:masterClrMapping/>
  </p:clrMapOvr>
  <p:hf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 flip="none" rotWithShape="1">
          <a:gsLst>
            <a:gs pos="40000">
              <a:schemeClr val="accent1">
                <a:lumMod val="100000"/>
              </a:schemeClr>
            </a:gs>
            <a:gs pos="0">
              <a:schemeClr val="accent5"/>
            </a:gs>
            <a:gs pos="100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250422"/>
      </p:ext>
    </p:extLst>
  </p:cSld>
  <p:clrMapOvr>
    <a:masterClrMapping/>
  </p:clrMapOvr>
  <p:hf hdr="0" ft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>
          <a:gsLst>
            <a:gs pos="0">
              <a:srgbClr val="1DBDFF"/>
            </a:gs>
            <a:gs pos="32000">
              <a:srgbClr val="1A8C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0465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900270"/>
      </p:ext>
    </p:extLst>
  </p:cSld>
  <p:clrMapOvr>
    <a:masterClrMapping/>
  </p:clrMapOvr>
  <p:hf hdr="0" ft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and Content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8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Forth level – avoid as too small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and Content—INFORM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723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November 20, 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</a:t>
            </a:r>
            <a:endParaRPr lang="en-US" dirty="0"/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1176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431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Forth level – avoid as too small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Subtitle—INFORM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083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6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9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Title + Subtitle Only </a:t>
            </a:r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558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4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Columns—INFORM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051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Subtitle—INFORM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439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Columns with Headings—INFORM</a:t>
            </a:r>
            <a:endParaRPr lang="en-US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357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 and Headings—INFORM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159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Three Column—INFORM</a:t>
            </a:r>
            <a:endParaRPr lang="en-US" dirty="0"/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308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November 20, 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Headings —INFORM</a:t>
            </a:r>
            <a:endParaRPr lang="en-US" dirty="0"/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488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,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Subtitle—INFORM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171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 and Headings—INFORM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734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2400"/>
            </a:lvl1pPr>
            <a:lvl2pPr marL="346075" indent="0">
              <a:spcAft>
                <a:spcPts val="600"/>
              </a:spcAft>
              <a:buNone/>
              <a:defRPr sz="1800"/>
            </a:lvl2pPr>
            <a:lvl3pPr marL="574675" indent="0">
              <a:spcAft>
                <a:spcPts val="600"/>
              </a:spcAft>
              <a:buNone/>
              <a:defRPr sz="1600"/>
            </a:lvl3pPr>
            <a:lvl4pPr marL="744538" indent="0">
              <a:spcAft>
                <a:spcPts val="600"/>
              </a:spcAft>
              <a:buNone/>
              <a:defRPr sz="1600"/>
            </a:lvl4pPr>
            <a:lvl5pPr marL="922337" indent="0">
              <a:spcAft>
                <a:spcPts val="6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Image Left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767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4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Image Left with Bullets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752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 with Bullet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0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Image Left with Bullets—INFORM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633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Image Right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346075" indent="0">
              <a:spcAft>
                <a:spcPts val="1200"/>
              </a:spcAft>
              <a:buNone/>
              <a:defRPr sz="1800"/>
            </a:lvl2pPr>
            <a:lvl3pPr marL="574675" indent="0">
              <a:spcAft>
                <a:spcPts val="1200"/>
              </a:spcAft>
              <a:buNone/>
              <a:defRPr sz="1600"/>
            </a:lvl3pPr>
            <a:lvl4pPr marL="744538" indent="0">
              <a:spcAft>
                <a:spcPts val="1200"/>
              </a:spcAft>
              <a:buNone/>
              <a:defRPr sz="1600"/>
            </a:lvl4pPr>
            <a:lvl5pPr marL="922337" indent="0"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288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072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—INFOR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Bullets—INFORM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0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400"/>
            </a:lvl4pPr>
            <a:lvl5pPr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278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7750" y="1987091"/>
            <a:ext cx="4383499" cy="39363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Half Screen Image Right 36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1" y="1"/>
            <a:ext cx="600075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785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November 20, 2019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69250" y="1951465"/>
            <a:ext cx="4383499" cy="39363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Half Screen Image </a:t>
            </a:r>
            <a:br>
              <a:rPr lang="en-US" dirty="0" smtClean="0"/>
            </a:br>
            <a:r>
              <a:rPr lang="en-US" dirty="0" smtClean="0"/>
              <a:t>Left 36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6000752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6601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1400" y="0"/>
            <a:ext cx="1803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516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594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9906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Mark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152721"/>
      </p:ext>
    </p:extLst>
  </p:cSld>
  <p:clrMapOvr>
    <a:masterClrMapping/>
  </p:clrMapOvr>
  <p:hf hdr="0" ftr="0" dt="0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Mark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206122"/>
      </p:ext>
    </p:extLst>
  </p:cSld>
  <p:clrMapOvr>
    <a:masterClrMapping/>
  </p:clrMapOvr>
  <p:hf hdr="0" ftr="0" dt="0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Mark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876851"/>
      </p:ext>
    </p:extLst>
  </p:cSld>
  <p:clrMapOvr>
    <a:masterClrMapping/>
  </p:clrMapOvr>
  <p:hf hdr="0" ftr="0" dt="0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Mark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464724"/>
      </p:ext>
    </p:extLst>
  </p:cSld>
  <p:clrMapOvr>
    <a:masterClrMapping/>
  </p:clrMapOvr>
  <p:hf hdr="0" ftr="0" dt="0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Mark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428579"/>
      </p:ext>
    </p:extLst>
  </p:cSld>
  <p:clrMapOvr>
    <a:masterClrMapping/>
  </p:clrMapOvr>
  <p:hf hdr="0" ftr="0" dt="0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Numbers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21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November 20,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Numbers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019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Numbers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19049"/>
      </p:ext>
    </p:extLst>
  </p:cSld>
  <p:clrMapOvr>
    <a:masterClrMapping/>
  </p:clrMapOvr>
  <p:hf hdr="0" ftr="0" dt="0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Numbers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35482"/>
      </p:ext>
    </p:extLst>
  </p:cSld>
  <p:clrMapOvr>
    <a:masterClrMapping/>
  </p:clrMapOvr>
  <p:hf hdr="0" ftr="0" dt="0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Numbers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45011"/>
      </p:ext>
    </p:extLst>
  </p:cSld>
  <p:clrMapOvr>
    <a:masterClrMapping/>
  </p:clrMapOvr>
  <p:hf hdr="0" ftr="0" dt="0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Numbers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29742"/>
      </p:ext>
    </p:extLst>
  </p:cSld>
  <p:clrMapOvr>
    <a:masterClrMapping/>
  </p:clrMapOvr>
  <p:hf hdr="0" ftr="0" dt="0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Numbers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97759"/>
      </p:ext>
    </p:extLst>
  </p:cSld>
  <p:clrMapOvr>
    <a:masterClrMapping/>
  </p:clrMapOvr>
  <p:hf hdr="0" ftr="0" dt="0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6166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9115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167888"/>
      </p:ext>
    </p:extLst>
  </p:cSld>
  <p:clrMapOvr>
    <a:masterClrMapping/>
  </p:clrMapOvr>
  <p:hf hdr="0" ft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Blank Color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81109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November 20, 2019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Blank Color">
    <p:bg>
      <p:bgPr>
        <a:gradFill>
          <a:gsLst>
            <a:gs pos="24000">
              <a:srgbClr val="BF1697"/>
            </a:gs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363566"/>
      </p:ext>
    </p:extLst>
  </p:cSld>
  <p:clrMapOvr>
    <a:masterClrMapping/>
  </p:clrMapOvr>
  <p:hf hdr="0" ft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82824"/>
      </p:ext>
    </p:extLst>
  </p:cSld>
  <p:clrMapOvr>
    <a:masterClrMapping/>
  </p:clrMapOvr>
  <p:hf hdr="0" ft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807940"/>
      </p:ext>
    </p:extLst>
  </p:cSld>
  <p:clrMapOvr>
    <a:masterClrMapping/>
  </p:clrMapOvr>
  <p:hf hdr="0" ft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849700"/>
      </p:ext>
    </p:extLst>
  </p:cSld>
  <p:clrMapOvr>
    <a:masterClrMapping/>
  </p:clrMapOvr>
  <p:hf hdr="0" ft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57021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24C3AE83-4A36-4E0D-BF8F-4D5F09C9996E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4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BF3D13FF-AA40-4ED9-80A3-1305E183FC0D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8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43521" y="316808"/>
            <a:ext cx="11469300" cy="1004683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indent="114297" rtl="0">
              <a:spcBef>
                <a:spcPts val="0"/>
              </a:spcBef>
              <a:defRPr/>
            </a:lvl2pPr>
            <a:lvl3pPr indent="228594" rtl="0">
              <a:spcBef>
                <a:spcPts val="0"/>
              </a:spcBef>
              <a:defRPr/>
            </a:lvl3pPr>
            <a:lvl4pPr indent="342891" rtl="0">
              <a:spcBef>
                <a:spcPts val="0"/>
              </a:spcBef>
              <a:defRPr/>
            </a:lvl4pPr>
            <a:lvl5pPr indent="457189" rtl="0">
              <a:spcBef>
                <a:spcPts val="0"/>
              </a:spcBef>
              <a:defRPr/>
            </a:lvl5pPr>
            <a:lvl6pPr indent="571486" rtl="0">
              <a:spcBef>
                <a:spcPts val="0"/>
              </a:spcBef>
              <a:defRPr/>
            </a:lvl6pPr>
            <a:lvl7pPr indent="685783" rtl="0">
              <a:spcBef>
                <a:spcPts val="0"/>
              </a:spcBef>
              <a:defRPr/>
            </a:lvl7pPr>
            <a:lvl8pPr indent="800080" rtl="0">
              <a:spcBef>
                <a:spcPts val="0"/>
              </a:spcBef>
              <a:defRPr/>
            </a:lvl8pPr>
            <a:lvl9pPr indent="914377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43520" y="1416244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buFont typeface="Trebuchet MS"/>
              <a:buChar char="-"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3966731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_2 cop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598289" y="1637323"/>
            <a:ext cx="7804547" cy="2319859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8672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2381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November 20, 2019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 Subtitl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2446511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0913" y="4411489"/>
            <a:ext cx="10314495" cy="512058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2734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 flip="none" rotWithShape="1">
          <a:gsLst>
            <a:gs pos="40000">
              <a:schemeClr val="accent1">
                <a:lumMod val="100000"/>
              </a:schemeClr>
            </a:gs>
            <a:gs pos="0">
              <a:schemeClr val="accent5"/>
            </a:gs>
            <a:gs pos="100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6152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>
          <a:gsLst>
            <a:gs pos="0">
              <a:srgbClr val="1DBDFF"/>
            </a:gs>
            <a:gs pos="32000">
              <a:srgbClr val="1A8C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0465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1432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and Content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2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Forth level – avoid as too small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and Content—INFORM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295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</a:t>
            </a:r>
            <a:endParaRPr lang="en-US" dirty="0"/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1176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73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Forth level – avoid as too small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Subtitle—INFORM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35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6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83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Title + Subtitle Only </a:t>
            </a:r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509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3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November 20,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Columns—INFORM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334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Subtitle—INFORM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38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Columns with Headings—INFORM</a:t>
            </a:r>
            <a:endParaRPr lang="en-US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239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 and Headings—INFORM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356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Three Column—INFORM</a:t>
            </a:r>
            <a:endParaRPr lang="en-US" dirty="0"/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282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Headings —INFORM</a:t>
            </a:r>
            <a:endParaRPr lang="en-US" dirty="0"/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839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,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Subtitle—INFORM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818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 and Headings—INFORM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477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2400"/>
            </a:lvl1pPr>
            <a:lvl2pPr marL="346075" indent="0">
              <a:spcAft>
                <a:spcPts val="600"/>
              </a:spcAft>
              <a:buNone/>
              <a:defRPr sz="1800"/>
            </a:lvl2pPr>
            <a:lvl3pPr marL="574675" indent="0">
              <a:spcAft>
                <a:spcPts val="600"/>
              </a:spcAft>
              <a:buNone/>
              <a:defRPr sz="1600"/>
            </a:lvl3pPr>
            <a:lvl4pPr marL="744538" indent="0">
              <a:spcAft>
                <a:spcPts val="600"/>
              </a:spcAft>
              <a:buNone/>
              <a:defRPr sz="1600"/>
            </a:lvl4pPr>
            <a:lvl5pPr marL="922337" indent="0">
              <a:spcAft>
                <a:spcPts val="6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Image Left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516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4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Image Left with Bullets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565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November 20,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 with Bullet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0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Image Left with Bullets—INFORM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297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Image Right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346075" indent="0">
              <a:spcAft>
                <a:spcPts val="1200"/>
              </a:spcAft>
              <a:buNone/>
              <a:defRPr sz="1800"/>
            </a:lvl2pPr>
            <a:lvl3pPr marL="574675" indent="0">
              <a:spcAft>
                <a:spcPts val="1200"/>
              </a:spcAft>
              <a:buNone/>
              <a:defRPr sz="1600"/>
            </a:lvl3pPr>
            <a:lvl4pPr marL="744538" indent="0">
              <a:spcAft>
                <a:spcPts val="1200"/>
              </a:spcAft>
              <a:buNone/>
              <a:defRPr sz="1600"/>
            </a:lvl4pPr>
            <a:lvl5pPr marL="922337" indent="0"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119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848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—INFOR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Bullets—INFORM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0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400"/>
            </a:lvl4pPr>
            <a:lvl5pPr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71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7750" y="1987091"/>
            <a:ext cx="4383499" cy="39363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Half Screen Image Right 36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1" y="1"/>
            <a:ext cx="600075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888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69250" y="1951465"/>
            <a:ext cx="4383499" cy="39363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Half Screen Image </a:t>
            </a:r>
            <a:br>
              <a:rPr lang="en-US" dirty="0" smtClean="0"/>
            </a:br>
            <a:r>
              <a:rPr lang="en-US" dirty="0" smtClean="0"/>
              <a:t>Left 36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6000752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7536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1400" y="0"/>
            <a:ext cx="1803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43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1470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4262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Mark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6351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November 20,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Mark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3337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Mark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0073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Mark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3384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Mark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5846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Numbers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799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Numbers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49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Numbers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210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Numbers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710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Numbers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686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Numbers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672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November 20,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Numbers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126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305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1185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1673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Blank Color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7031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Blank Color">
    <p:bg>
      <p:bgPr>
        <a:gradFill>
          <a:gsLst>
            <a:gs pos="24000">
              <a:srgbClr val="BF1697"/>
            </a:gs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2194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9195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8726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5544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7553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November 20,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24C3AE83-4A36-4E0D-BF8F-4D5F09C9996E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1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43521" y="316808"/>
            <a:ext cx="11469300" cy="1004683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indent="114297" rtl="0">
              <a:spcBef>
                <a:spcPts val="0"/>
              </a:spcBef>
              <a:defRPr/>
            </a:lvl2pPr>
            <a:lvl3pPr indent="228594" rtl="0">
              <a:spcBef>
                <a:spcPts val="0"/>
              </a:spcBef>
              <a:defRPr/>
            </a:lvl3pPr>
            <a:lvl4pPr indent="342891" rtl="0">
              <a:spcBef>
                <a:spcPts val="0"/>
              </a:spcBef>
              <a:defRPr/>
            </a:lvl4pPr>
            <a:lvl5pPr indent="457189" rtl="0">
              <a:spcBef>
                <a:spcPts val="0"/>
              </a:spcBef>
              <a:defRPr/>
            </a:lvl5pPr>
            <a:lvl6pPr indent="571486" rtl="0">
              <a:spcBef>
                <a:spcPts val="0"/>
              </a:spcBef>
              <a:defRPr/>
            </a:lvl6pPr>
            <a:lvl7pPr indent="685783" rtl="0">
              <a:spcBef>
                <a:spcPts val="0"/>
              </a:spcBef>
              <a:defRPr/>
            </a:lvl7pPr>
            <a:lvl8pPr indent="800080" rtl="0">
              <a:spcBef>
                <a:spcPts val="0"/>
              </a:spcBef>
              <a:defRPr/>
            </a:lvl8pPr>
            <a:lvl9pPr indent="914377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43520" y="1416244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buFont typeface="Trebuchet MS"/>
              <a:buChar char="-"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8598344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_2 cop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598289" y="1637323"/>
            <a:ext cx="7804547" cy="2319859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9016250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BF3D13FF-AA40-4ED9-80A3-1305E183FC0D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7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4791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 Subtitl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2446511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0913" y="4411489"/>
            <a:ext cx="10314495" cy="512058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3393111"/>
      </p:ext>
    </p:extLst>
  </p:cSld>
  <p:clrMapOvr>
    <a:masterClrMapping/>
  </p:clrMapOvr>
  <p:hf hdr="0" ftr="0" dt="0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 flip="none" rotWithShape="1">
          <a:gsLst>
            <a:gs pos="40000">
              <a:schemeClr val="accent1">
                <a:lumMod val="100000"/>
              </a:schemeClr>
            </a:gs>
            <a:gs pos="0">
              <a:schemeClr val="accent5"/>
            </a:gs>
            <a:gs pos="100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654699"/>
      </p:ext>
    </p:extLst>
  </p:cSld>
  <p:clrMapOvr>
    <a:masterClrMapping/>
  </p:clrMapOvr>
  <p:hf hdr="0" ftr="0" dt="0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>
          <a:gsLst>
            <a:gs pos="0">
              <a:srgbClr val="1DBDFF"/>
            </a:gs>
            <a:gs pos="32000">
              <a:srgbClr val="1A8C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0465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874282"/>
      </p:ext>
    </p:extLst>
  </p:cSld>
  <p:clrMapOvr>
    <a:masterClrMapping/>
  </p:clrMapOvr>
  <p:hf hdr="0" ftr="0" dt="0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and Content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61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Forth level – avoid as too small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and Content—INFORM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566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November 20,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</a:t>
            </a:r>
            <a:endParaRPr lang="en-US" dirty="0"/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1176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608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Forth level – avoid as too small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Subtitle—INFORM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775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6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3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Title + Subtitle Only </a:t>
            </a:r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40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3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Columns—INFORM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380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Subtitle—INFORM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79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Columns with Headings—INFORM</a:t>
            </a:r>
            <a:endParaRPr lang="en-US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289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 and Headings—INFORM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4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Three Column—INFORM</a:t>
            </a:r>
            <a:endParaRPr lang="en-US" dirty="0"/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352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November 20,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Headings —INFORM</a:t>
            </a:r>
            <a:endParaRPr lang="en-US" dirty="0"/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161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,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Subtitle—INFORM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301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 and Headings—INFORM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809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2400"/>
            </a:lvl1pPr>
            <a:lvl2pPr marL="346075" indent="0">
              <a:spcAft>
                <a:spcPts val="600"/>
              </a:spcAft>
              <a:buNone/>
              <a:defRPr sz="1800"/>
            </a:lvl2pPr>
            <a:lvl3pPr marL="574675" indent="0">
              <a:spcAft>
                <a:spcPts val="600"/>
              </a:spcAft>
              <a:buNone/>
              <a:defRPr sz="1600"/>
            </a:lvl3pPr>
            <a:lvl4pPr marL="744538" indent="0">
              <a:spcAft>
                <a:spcPts val="600"/>
              </a:spcAft>
              <a:buNone/>
              <a:defRPr sz="1600"/>
            </a:lvl4pPr>
            <a:lvl5pPr marL="922337" indent="0">
              <a:spcAft>
                <a:spcPts val="6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Image Left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95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4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Image Left with Bullets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731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 with Bullet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0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Image Left with Bullets—INFORM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691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Image Right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346075" indent="0">
              <a:spcAft>
                <a:spcPts val="1200"/>
              </a:spcAft>
              <a:buNone/>
              <a:defRPr sz="1800"/>
            </a:lvl2pPr>
            <a:lvl3pPr marL="574675" indent="0">
              <a:spcAft>
                <a:spcPts val="1200"/>
              </a:spcAft>
              <a:buNone/>
              <a:defRPr sz="1600"/>
            </a:lvl3pPr>
            <a:lvl4pPr marL="744538" indent="0">
              <a:spcAft>
                <a:spcPts val="1200"/>
              </a:spcAft>
              <a:buNone/>
              <a:defRPr sz="1600"/>
            </a:lvl4pPr>
            <a:lvl5pPr marL="922337" indent="0"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664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637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—INFOR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Bullets—INFORM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0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400"/>
            </a:lvl4pPr>
            <a:lvl5pPr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779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7750" y="1987091"/>
            <a:ext cx="4383499" cy="39363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Half Screen Image Right 36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1" y="1"/>
            <a:ext cx="600075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817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November 20,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69250" y="1951465"/>
            <a:ext cx="4383499" cy="39363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Half Screen Image </a:t>
            </a:r>
            <a:br>
              <a:rPr lang="en-US" dirty="0" smtClean="0"/>
            </a:br>
            <a:r>
              <a:rPr lang="en-US" dirty="0" smtClean="0"/>
              <a:t>Left 36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6000752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6775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1400" y="0"/>
            <a:ext cx="1803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136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49135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6171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Mark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268370"/>
      </p:ext>
    </p:extLst>
  </p:cSld>
  <p:clrMapOvr>
    <a:masterClrMapping/>
  </p:clrMapOvr>
  <p:hf hdr="0" ftr="0" dt="0"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Mark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750134"/>
      </p:ext>
    </p:extLst>
  </p:cSld>
  <p:clrMapOvr>
    <a:masterClrMapping/>
  </p:clrMapOvr>
  <p:hf hdr="0" ftr="0" dt="0"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Mark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272532"/>
      </p:ext>
    </p:extLst>
  </p:cSld>
  <p:clrMapOvr>
    <a:masterClrMapping/>
  </p:clrMapOvr>
  <p:hf hdr="0" ftr="0" dt="0"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Mark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294867"/>
      </p:ext>
    </p:extLst>
  </p:cSld>
  <p:clrMapOvr>
    <a:masterClrMapping/>
  </p:clrMapOvr>
  <p:hf hdr="0" ftr="0" dt="0"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Mark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167809"/>
      </p:ext>
    </p:extLst>
  </p:cSld>
  <p:clrMapOvr>
    <a:masterClrMapping/>
  </p:clrMapOvr>
  <p:hf hdr="0" ftr="0" dt="0"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Numbers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212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November 20,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Numbers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887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Numbers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25479"/>
      </p:ext>
    </p:extLst>
  </p:cSld>
  <p:clrMapOvr>
    <a:masterClrMapping/>
  </p:clrMapOvr>
  <p:hf hdr="0" ftr="0" dt="0"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Numbers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15234"/>
      </p:ext>
    </p:extLst>
  </p:cSld>
  <p:clrMapOvr>
    <a:masterClrMapping/>
  </p:clrMapOvr>
  <p:hf hdr="0" ftr="0" dt="0"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Numbers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02287"/>
      </p:ext>
    </p:extLst>
  </p:cSld>
  <p:clrMapOvr>
    <a:masterClrMapping/>
  </p:clrMapOvr>
  <p:hf hdr="0" ftr="0" dt="0"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Numbers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54947"/>
      </p:ext>
    </p:extLst>
  </p:cSld>
  <p:clrMapOvr>
    <a:masterClrMapping/>
  </p:clrMapOvr>
  <p:hf hdr="0" ftr="0" dt="0"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Numbers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89556"/>
      </p:ext>
    </p:extLst>
  </p:cSld>
  <p:clrMapOvr>
    <a:masterClrMapping/>
  </p:clrMapOvr>
  <p:hf hdr="0" ftr="0" dt="0"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0998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2626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279723"/>
      </p:ext>
    </p:extLst>
  </p:cSld>
  <p:clrMapOvr>
    <a:masterClrMapping/>
  </p:clrMapOvr>
  <p:hf hdr="0" ftr="0" dt="0"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Blank Color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14664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November 20, 2019</a:t>
            </a:fld>
            <a:endParaRPr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Blank Color">
    <p:bg>
      <p:bgPr>
        <a:gradFill>
          <a:gsLst>
            <a:gs pos="24000">
              <a:srgbClr val="BF1697"/>
            </a:gs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74780"/>
      </p:ext>
    </p:extLst>
  </p:cSld>
  <p:clrMapOvr>
    <a:masterClrMapping/>
  </p:clrMapOvr>
  <p:hf hdr="0" ftr="0" dt="0"/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597460"/>
      </p:ext>
    </p:extLst>
  </p:cSld>
  <p:clrMapOvr>
    <a:masterClrMapping/>
  </p:clrMapOvr>
  <p:hf hdr="0" ftr="0" dt="0"/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044426"/>
      </p:ext>
    </p:extLst>
  </p:cSld>
  <p:clrMapOvr>
    <a:masterClrMapping/>
  </p:clrMapOvr>
  <p:hf hdr="0" ftr="0" dt="0"/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841304"/>
      </p:ext>
    </p:extLst>
  </p:cSld>
  <p:clrMapOvr>
    <a:masterClrMapping/>
  </p:clrMapOvr>
  <p:hf hdr="0" ftr="0" dt="0"/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21201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24C3AE83-4A36-4E0D-BF8F-4D5F09C9996E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1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43521" y="316808"/>
            <a:ext cx="11469300" cy="1004683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indent="114297" rtl="0">
              <a:spcBef>
                <a:spcPts val="0"/>
              </a:spcBef>
              <a:defRPr/>
            </a:lvl2pPr>
            <a:lvl3pPr indent="228594" rtl="0">
              <a:spcBef>
                <a:spcPts val="0"/>
              </a:spcBef>
              <a:defRPr/>
            </a:lvl3pPr>
            <a:lvl4pPr indent="342891" rtl="0">
              <a:spcBef>
                <a:spcPts val="0"/>
              </a:spcBef>
              <a:defRPr/>
            </a:lvl4pPr>
            <a:lvl5pPr indent="457189" rtl="0">
              <a:spcBef>
                <a:spcPts val="0"/>
              </a:spcBef>
              <a:defRPr/>
            </a:lvl5pPr>
            <a:lvl6pPr indent="571486" rtl="0">
              <a:spcBef>
                <a:spcPts val="0"/>
              </a:spcBef>
              <a:defRPr/>
            </a:lvl6pPr>
            <a:lvl7pPr indent="685783" rtl="0">
              <a:spcBef>
                <a:spcPts val="0"/>
              </a:spcBef>
              <a:defRPr/>
            </a:lvl7pPr>
            <a:lvl8pPr indent="800080" rtl="0">
              <a:spcBef>
                <a:spcPts val="0"/>
              </a:spcBef>
              <a:defRPr/>
            </a:lvl8pPr>
            <a:lvl9pPr indent="914377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43520" y="1416244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buFont typeface="Trebuchet MS"/>
              <a:buChar char="-"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7304032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_2 cop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598289" y="1637323"/>
            <a:ext cx="7804547" cy="2319859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6663883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BF3D13FF-AA40-4ED9-80A3-1305E183FC0D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2796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 Subtitl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2446511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0913" y="4411489"/>
            <a:ext cx="10314495" cy="512058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019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 flip="none" rotWithShape="1">
          <a:gsLst>
            <a:gs pos="40000">
              <a:schemeClr val="accent1">
                <a:lumMod val="100000"/>
              </a:schemeClr>
            </a:gs>
            <a:gs pos="0">
              <a:schemeClr val="accent5"/>
            </a:gs>
            <a:gs pos="100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8982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>
          <a:gsLst>
            <a:gs pos="0">
              <a:srgbClr val="1DBDFF"/>
            </a:gs>
            <a:gs pos="32000">
              <a:srgbClr val="1A8C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0465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2290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and Content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1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Forth level – avoid as too small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and Content—INFORM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092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</a:t>
            </a:r>
            <a:endParaRPr lang="en-US" dirty="0"/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1176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859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Forth level – avoid as too small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Subtitle—INFORM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6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6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17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Title + Subtitle Only </a:t>
            </a:r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990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87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November 20, 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Columns—INFORM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367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Subtitle—INFORM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109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Columns with Headings—INFORM</a:t>
            </a:r>
            <a:endParaRPr lang="en-US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575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 and Headings—INFORM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554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Three Column—INFORM</a:t>
            </a:r>
            <a:endParaRPr lang="en-US" dirty="0"/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077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Headings —INFORM</a:t>
            </a:r>
            <a:endParaRPr lang="en-US" dirty="0"/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365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,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Subtitle—INFORM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71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 and Headings—INFORM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557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2400"/>
            </a:lvl1pPr>
            <a:lvl2pPr marL="346075" indent="0">
              <a:spcAft>
                <a:spcPts val="600"/>
              </a:spcAft>
              <a:buNone/>
              <a:defRPr sz="1800"/>
            </a:lvl2pPr>
            <a:lvl3pPr marL="574675" indent="0">
              <a:spcAft>
                <a:spcPts val="600"/>
              </a:spcAft>
              <a:buNone/>
              <a:defRPr sz="1600"/>
            </a:lvl3pPr>
            <a:lvl4pPr marL="744538" indent="0">
              <a:spcAft>
                <a:spcPts val="600"/>
              </a:spcAft>
              <a:buNone/>
              <a:defRPr sz="1600"/>
            </a:lvl4pPr>
            <a:lvl5pPr marL="922337" indent="0">
              <a:spcAft>
                <a:spcPts val="6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Image Left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756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4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Image Left with Bullets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436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November 20, 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 with Bullet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0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Image Left with Bullets—INFORM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573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Image Right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346075" indent="0">
              <a:spcAft>
                <a:spcPts val="1200"/>
              </a:spcAft>
              <a:buNone/>
              <a:defRPr sz="1800"/>
            </a:lvl2pPr>
            <a:lvl3pPr marL="574675" indent="0">
              <a:spcAft>
                <a:spcPts val="1200"/>
              </a:spcAft>
              <a:buNone/>
              <a:defRPr sz="1600"/>
            </a:lvl3pPr>
            <a:lvl4pPr marL="744538" indent="0">
              <a:spcAft>
                <a:spcPts val="1200"/>
              </a:spcAft>
              <a:buNone/>
              <a:defRPr sz="1600"/>
            </a:lvl4pPr>
            <a:lvl5pPr marL="922337" indent="0"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102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252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—INFOR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Bullets—INFORM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0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400"/>
            </a:lvl4pPr>
            <a:lvl5pPr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088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7750" y="1987091"/>
            <a:ext cx="4383499" cy="39363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Half Screen Image Right 36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1" y="1"/>
            <a:ext cx="600075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564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69250" y="1951465"/>
            <a:ext cx="4383499" cy="39363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Half Screen Image </a:t>
            </a:r>
            <a:br>
              <a:rPr lang="en-US" dirty="0" smtClean="0"/>
            </a:br>
            <a:r>
              <a:rPr lang="en-US" dirty="0" smtClean="0"/>
              <a:t>Left 36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6000752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4079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1400" y="0"/>
            <a:ext cx="1803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100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73929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4826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Mark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5863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80693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Mark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4568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Mark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5170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Mark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2122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Mark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9175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Numbers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638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Numbers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11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Numbers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990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Numbers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408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Numbers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57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Numbers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747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061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Numbers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120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9551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5924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810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Blank Color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4737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Blank Color">
    <p:bg>
      <p:bgPr>
        <a:gradFill>
          <a:gsLst>
            <a:gs pos="24000">
              <a:srgbClr val="BF1697"/>
            </a:gs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4768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5088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4717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0718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46297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0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24C3AE83-4A36-4E0D-BF8F-4D5F09C9996E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2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4C53-06B1-47B4-BC38-39CBA2015980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57D1-A213-4A5F-B1FB-C8B1F21CE29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85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AD1B-173D-4E62-B833-0AF2E678DB5B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1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036-B233-499E-9BEE-F74B970C5025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26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C41-464A-475D-A0CC-FA046720D321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0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8143-BFA3-46F8-9B90-B0E5CFAF7F7C}" type="datetime4">
              <a:rPr lang="en-US" smtClean="0"/>
              <a:t>November 20,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01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DFA-6C48-4F15-B65F-ABE41D14A4C8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8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6151-5C95-458F-9D01-ADBA6339298B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47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3285-0125-4EAD-BF76-1005CE54CAE9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0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AE39-AB37-455B-B24A-AEB729461A5B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542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29FE-D144-43A1-B829-1A3F0513DD4B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5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402A-B2C1-42E8-9A70-4E8CD46CA06D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4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78792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E83-4A36-4E0D-BF8F-4D5F09C9996E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3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937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2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036-B233-499E-9BEE-F74B970C5025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50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November 20, 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2EA9-3B56-4A33-B12A-B2128B67CF47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66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81EE-939E-420C-96CC-BBD4E0789F6E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9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21DF-B372-4715-A947-87638DB6C7DB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3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24BA-C79E-44DB-BAC5-44EED042838E}" type="datetime4">
              <a:rPr lang="en-US" smtClean="0">
                <a:solidFill>
                  <a:prstClr val="white"/>
                </a:solidFill>
              </a:rPr>
              <a:pPr/>
              <a:t>November 20, 2019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63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DF7D-C96A-4F63-BBD4-20D694625DCA}" type="datetime4">
              <a:rPr lang="en-US" smtClean="0">
                <a:solidFill>
                  <a:prstClr val="white"/>
                </a:solidFill>
              </a:rPr>
              <a:pPr/>
              <a:t>November 20, 2019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0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9184" indent="-329184">
              <a:lnSpc>
                <a:spcPct val="80000"/>
              </a:lnSpc>
              <a:defRPr sz="6000"/>
            </a:lvl1pPr>
          </a:lstStyle>
          <a:p>
            <a:r>
              <a:rPr dirty="0"/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0C28-7D34-4539-8BD9-384792B5196D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82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9184" indent="-384048">
              <a:lnSpc>
                <a:spcPct val="80000"/>
              </a:lnSpc>
              <a:defRPr sz="6000"/>
            </a:lvl1pPr>
          </a:lstStyle>
          <a:p>
            <a:r>
              <a:rPr dirty="0"/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80A3-67D3-4334-BBBD-2586A0E23186}" type="datetime4">
              <a:rPr lang="en-US" smtClean="0">
                <a:solidFill>
                  <a:prstClr val="white"/>
                </a:solidFill>
              </a:rPr>
              <a:pPr/>
              <a:t>November 20, 2019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8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AD1B-173D-4E62-B833-0AF2E678DB5B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2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E476-A3A9-47EC-ACB1-2D0024860F8E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2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0" baseline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B2E7-D875-4E89-BEB0-DF13336BC9CE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7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November 20, 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DFA-6C48-4F15-B65F-ABE41D14A4C8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26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E83-4A36-4E0D-BF8F-4D5F09C9996E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1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6151-5C95-458F-9D01-ADBA6339298B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12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C41-464A-475D-A0CC-FA046720D321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B321-0014-4731-89E6-1BC031F3EE89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4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9101-7F81-4BC0-9C6D-05CA017BFC04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0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2CA6-9065-4530-9FEE-3074B09FF7FD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86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E5AF-321A-457F-A608-80FBE08733D7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0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40BD-D00A-4117-B47F-4C35630AD5BC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54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3285-0125-4EAD-BF76-1005CE54CAE9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80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November 20, 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B2ED-7A0E-4C69-896C-C3138BD2C963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9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AE39-AB37-455B-B24A-AEB729461A5B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34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275-2ADB-4956-8B2A-9A6F2A8C468F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99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6DE7-F10B-46C5-AF7F-96F588A12604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6769-C66B-42D7-90FF-D002BAB248E2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4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F3D13FF-AA40-4ED9-80A3-1305E183FC0D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208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29FE-D144-43A1-B829-1A3F0513DD4B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0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402A-B2C1-42E8-9A70-4E8CD46CA06D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1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12209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November 20, 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201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43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812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094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036-B233-499E-9BEE-F74B970C5025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3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2EA9-3B56-4A33-B12A-B2128B67CF47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33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81EE-939E-420C-96CC-BBD4E0789F6E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3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21DF-B372-4715-A947-87638DB6C7DB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46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24BA-C79E-44DB-BAC5-44EED042838E}" type="datetime4">
              <a:rPr lang="en-US" smtClean="0">
                <a:solidFill>
                  <a:prstClr val="white"/>
                </a:solidFill>
              </a:rPr>
              <a:pPr/>
              <a:t>November 20, 2019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0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DF7D-C96A-4F63-BBD4-20D694625DCA}" type="datetime4">
              <a:rPr lang="en-US" smtClean="0">
                <a:solidFill>
                  <a:prstClr val="white"/>
                </a:solidFill>
              </a:rPr>
              <a:pPr/>
              <a:t>November 20, 2019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742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November 20, 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9184" indent="-329184">
              <a:lnSpc>
                <a:spcPct val="80000"/>
              </a:lnSpc>
              <a:defRPr sz="6000"/>
            </a:lvl1pPr>
          </a:lstStyle>
          <a:p>
            <a:r>
              <a:rPr dirty="0"/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0C28-7D34-4539-8BD9-384792B5196D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8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9184" indent="-384048">
              <a:lnSpc>
                <a:spcPct val="80000"/>
              </a:lnSpc>
              <a:defRPr sz="6000"/>
            </a:lvl1pPr>
          </a:lstStyle>
          <a:p>
            <a:r>
              <a:rPr dirty="0"/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80A3-67D3-4334-BBBD-2586A0E23186}" type="datetime4">
              <a:rPr lang="en-US" smtClean="0">
                <a:solidFill>
                  <a:prstClr val="white"/>
                </a:solidFill>
              </a:rPr>
              <a:pPr/>
              <a:t>November 20, 2019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75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AD1B-173D-4E62-B833-0AF2E678DB5B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4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E476-A3A9-47EC-ACB1-2D0024860F8E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7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0" baseline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B2E7-D875-4E89-BEB0-DF13336BC9CE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7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DFA-6C48-4F15-B65F-ABE41D14A4C8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0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E83-4A36-4E0D-BF8F-4D5F09C9996E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76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6151-5C95-458F-9D01-ADBA6339298B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3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C41-464A-475D-A0CC-FA046720D321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B321-0014-4731-89E6-1BC031F3EE89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48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November 20, 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9101-7F81-4BC0-9C6D-05CA017BFC04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49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2CA6-9065-4530-9FEE-3074B09FF7FD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2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E5AF-321A-457F-A608-80FBE08733D7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40BD-D00A-4117-B47F-4C35630AD5BC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6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3285-0125-4EAD-BF76-1005CE54CAE9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B2ED-7A0E-4C69-896C-C3138BD2C963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41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AE39-AB37-455B-B24A-AEB729461A5B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47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275-2ADB-4956-8B2A-9A6F2A8C468F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3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6DE7-F10B-46C5-AF7F-96F588A12604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6769-C66B-42D7-90FF-D002BAB248E2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89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9" Type="http://schemas.openxmlformats.org/officeDocument/2006/relationships/theme" Target="../theme/theme4.xml"/><Relationship Id="rId3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38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37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6.xml"/><Relationship Id="rId18" Type="http://schemas.openxmlformats.org/officeDocument/2006/relationships/slideLayout" Target="../slideLayouts/slideLayout161.xml"/><Relationship Id="rId26" Type="http://schemas.openxmlformats.org/officeDocument/2006/relationships/slideLayout" Target="../slideLayouts/slideLayout169.xml"/><Relationship Id="rId39" Type="http://schemas.openxmlformats.org/officeDocument/2006/relationships/slideLayout" Target="../slideLayouts/slideLayout182.xml"/><Relationship Id="rId21" Type="http://schemas.openxmlformats.org/officeDocument/2006/relationships/slideLayout" Target="../slideLayouts/slideLayout164.xml"/><Relationship Id="rId34" Type="http://schemas.openxmlformats.org/officeDocument/2006/relationships/slideLayout" Target="../slideLayouts/slideLayout177.xml"/><Relationship Id="rId42" Type="http://schemas.openxmlformats.org/officeDocument/2006/relationships/slideLayout" Target="../slideLayouts/slideLayout185.xml"/><Relationship Id="rId47" Type="http://schemas.openxmlformats.org/officeDocument/2006/relationships/slideLayout" Target="../slideLayouts/slideLayout190.xml"/><Relationship Id="rId50" Type="http://schemas.openxmlformats.org/officeDocument/2006/relationships/slideLayout" Target="../slideLayouts/slideLayout193.xml"/><Relationship Id="rId55" Type="http://schemas.openxmlformats.org/officeDocument/2006/relationships/slideLayout" Target="../slideLayouts/slideLayout198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17" Type="http://schemas.openxmlformats.org/officeDocument/2006/relationships/slideLayout" Target="../slideLayouts/slideLayout160.xml"/><Relationship Id="rId25" Type="http://schemas.openxmlformats.org/officeDocument/2006/relationships/slideLayout" Target="../slideLayouts/slideLayout168.xml"/><Relationship Id="rId33" Type="http://schemas.openxmlformats.org/officeDocument/2006/relationships/slideLayout" Target="../slideLayouts/slideLayout176.xml"/><Relationship Id="rId38" Type="http://schemas.openxmlformats.org/officeDocument/2006/relationships/slideLayout" Target="../slideLayouts/slideLayout181.xml"/><Relationship Id="rId46" Type="http://schemas.openxmlformats.org/officeDocument/2006/relationships/slideLayout" Target="../slideLayouts/slideLayout189.xml"/><Relationship Id="rId2" Type="http://schemas.openxmlformats.org/officeDocument/2006/relationships/slideLayout" Target="../slideLayouts/slideLayout145.xml"/><Relationship Id="rId16" Type="http://schemas.openxmlformats.org/officeDocument/2006/relationships/slideLayout" Target="../slideLayouts/slideLayout159.xml"/><Relationship Id="rId20" Type="http://schemas.openxmlformats.org/officeDocument/2006/relationships/slideLayout" Target="../slideLayouts/slideLayout163.xml"/><Relationship Id="rId29" Type="http://schemas.openxmlformats.org/officeDocument/2006/relationships/slideLayout" Target="../slideLayouts/slideLayout172.xml"/><Relationship Id="rId41" Type="http://schemas.openxmlformats.org/officeDocument/2006/relationships/slideLayout" Target="../slideLayouts/slideLayout184.xml"/><Relationship Id="rId54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24" Type="http://schemas.openxmlformats.org/officeDocument/2006/relationships/slideLayout" Target="../slideLayouts/slideLayout167.xml"/><Relationship Id="rId32" Type="http://schemas.openxmlformats.org/officeDocument/2006/relationships/slideLayout" Target="../slideLayouts/slideLayout175.xml"/><Relationship Id="rId37" Type="http://schemas.openxmlformats.org/officeDocument/2006/relationships/slideLayout" Target="../slideLayouts/slideLayout180.xml"/><Relationship Id="rId40" Type="http://schemas.openxmlformats.org/officeDocument/2006/relationships/slideLayout" Target="../slideLayouts/slideLayout183.xml"/><Relationship Id="rId45" Type="http://schemas.openxmlformats.org/officeDocument/2006/relationships/slideLayout" Target="../slideLayouts/slideLayout188.xml"/><Relationship Id="rId53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48.xml"/><Relationship Id="rId15" Type="http://schemas.openxmlformats.org/officeDocument/2006/relationships/slideLayout" Target="../slideLayouts/slideLayout158.xml"/><Relationship Id="rId23" Type="http://schemas.openxmlformats.org/officeDocument/2006/relationships/slideLayout" Target="../slideLayouts/slideLayout166.xml"/><Relationship Id="rId28" Type="http://schemas.openxmlformats.org/officeDocument/2006/relationships/slideLayout" Target="../slideLayouts/slideLayout171.xml"/><Relationship Id="rId36" Type="http://schemas.openxmlformats.org/officeDocument/2006/relationships/slideLayout" Target="../slideLayouts/slideLayout179.xml"/><Relationship Id="rId49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53.xml"/><Relationship Id="rId19" Type="http://schemas.openxmlformats.org/officeDocument/2006/relationships/slideLayout" Target="../slideLayouts/slideLayout162.xml"/><Relationship Id="rId31" Type="http://schemas.openxmlformats.org/officeDocument/2006/relationships/slideLayout" Target="../slideLayouts/slideLayout174.xml"/><Relationship Id="rId44" Type="http://schemas.openxmlformats.org/officeDocument/2006/relationships/slideLayout" Target="../slideLayouts/slideLayout187.xml"/><Relationship Id="rId52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slideLayout" Target="../slideLayouts/slideLayout157.xml"/><Relationship Id="rId22" Type="http://schemas.openxmlformats.org/officeDocument/2006/relationships/slideLayout" Target="../slideLayouts/slideLayout165.xml"/><Relationship Id="rId27" Type="http://schemas.openxmlformats.org/officeDocument/2006/relationships/slideLayout" Target="../slideLayouts/slideLayout170.xml"/><Relationship Id="rId30" Type="http://schemas.openxmlformats.org/officeDocument/2006/relationships/slideLayout" Target="../slideLayouts/slideLayout173.xml"/><Relationship Id="rId35" Type="http://schemas.openxmlformats.org/officeDocument/2006/relationships/slideLayout" Target="../slideLayouts/slideLayout178.xml"/><Relationship Id="rId43" Type="http://schemas.openxmlformats.org/officeDocument/2006/relationships/slideLayout" Target="../slideLayouts/slideLayout186.xml"/><Relationship Id="rId48" Type="http://schemas.openxmlformats.org/officeDocument/2006/relationships/slideLayout" Target="../slideLayouts/slideLayout191.xml"/><Relationship Id="rId56" Type="http://schemas.openxmlformats.org/officeDocument/2006/relationships/theme" Target="../theme/theme5.xml"/><Relationship Id="rId8" Type="http://schemas.openxmlformats.org/officeDocument/2006/relationships/slideLayout" Target="../slideLayouts/slideLayout151.xml"/><Relationship Id="rId51" Type="http://schemas.openxmlformats.org/officeDocument/2006/relationships/slideLayout" Target="../slideLayouts/slideLayout194.xml"/><Relationship Id="rId3" Type="http://schemas.openxmlformats.org/officeDocument/2006/relationships/slideLayout" Target="../slideLayouts/slideLayout146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11.xml"/><Relationship Id="rId18" Type="http://schemas.openxmlformats.org/officeDocument/2006/relationships/slideLayout" Target="../slideLayouts/slideLayout216.xml"/><Relationship Id="rId26" Type="http://schemas.openxmlformats.org/officeDocument/2006/relationships/slideLayout" Target="../slideLayouts/slideLayout224.xml"/><Relationship Id="rId39" Type="http://schemas.openxmlformats.org/officeDocument/2006/relationships/slideLayout" Target="../slideLayouts/slideLayout237.xml"/><Relationship Id="rId21" Type="http://schemas.openxmlformats.org/officeDocument/2006/relationships/slideLayout" Target="../slideLayouts/slideLayout219.xml"/><Relationship Id="rId34" Type="http://schemas.openxmlformats.org/officeDocument/2006/relationships/slideLayout" Target="../slideLayouts/slideLayout232.xml"/><Relationship Id="rId42" Type="http://schemas.openxmlformats.org/officeDocument/2006/relationships/slideLayout" Target="../slideLayouts/slideLayout240.xml"/><Relationship Id="rId47" Type="http://schemas.openxmlformats.org/officeDocument/2006/relationships/slideLayout" Target="../slideLayouts/slideLayout245.xml"/><Relationship Id="rId50" Type="http://schemas.openxmlformats.org/officeDocument/2006/relationships/slideLayout" Target="../slideLayouts/slideLayout248.xml"/><Relationship Id="rId55" Type="http://schemas.openxmlformats.org/officeDocument/2006/relationships/slideLayout" Target="../slideLayouts/slideLayout253.xml"/><Relationship Id="rId7" Type="http://schemas.openxmlformats.org/officeDocument/2006/relationships/slideLayout" Target="../slideLayouts/slideLayout205.xml"/><Relationship Id="rId12" Type="http://schemas.openxmlformats.org/officeDocument/2006/relationships/slideLayout" Target="../slideLayouts/slideLayout210.xml"/><Relationship Id="rId17" Type="http://schemas.openxmlformats.org/officeDocument/2006/relationships/slideLayout" Target="../slideLayouts/slideLayout215.xml"/><Relationship Id="rId25" Type="http://schemas.openxmlformats.org/officeDocument/2006/relationships/slideLayout" Target="../slideLayouts/slideLayout223.xml"/><Relationship Id="rId33" Type="http://schemas.openxmlformats.org/officeDocument/2006/relationships/slideLayout" Target="../slideLayouts/slideLayout231.xml"/><Relationship Id="rId38" Type="http://schemas.openxmlformats.org/officeDocument/2006/relationships/slideLayout" Target="../slideLayouts/slideLayout236.xml"/><Relationship Id="rId46" Type="http://schemas.openxmlformats.org/officeDocument/2006/relationships/slideLayout" Target="../slideLayouts/slideLayout244.xml"/><Relationship Id="rId2" Type="http://schemas.openxmlformats.org/officeDocument/2006/relationships/slideLayout" Target="../slideLayouts/slideLayout200.xml"/><Relationship Id="rId16" Type="http://schemas.openxmlformats.org/officeDocument/2006/relationships/slideLayout" Target="../slideLayouts/slideLayout214.xml"/><Relationship Id="rId20" Type="http://schemas.openxmlformats.org/officeDocument/2006/relationships/slideLayout" Target="../slideLayouts/slideLayout218.xml"/><Relationship Id="rId29" Type="http://schemas.openxmlformats.org/officeDocument/2006/relationships/slideLayout" Target="../slideLayouts/slideLayout227.xml"/><Relationship Id="rId41" Type="http://schemas.openxmlformats.org/officeDocument/2006/relationships/slideLayout" Target="../slideLayouts/slideLayout239.xml"/><Relationship Id="rId54" Type="http://schemas.openxmlformats.org/officeDocument/2006/relationships/slideLayout" Target="../slideLayouts/slideLayout252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24" Type="http://schemas.openxmlformats.org/officeDocument/2006/relationships/slideLayout" Target="../slideLayouts/slideLayout222.xml"/><Relationship Id="rId32" Type="http://schemas.openxmlformats.org/officeDocument/2006/relationships/slideLayout" Target="../slideLayouts/slideLayout230.xml"/><Relationship Id="rId37" Type="http://schemas.openxmlformats.org/officeDocument/2006/relationships/slideLayout" Target="../slideLayouts/slideLayout235.xml"/><Relationship Id="rId40" Type="http://schemas.openxmlformats.org/officeDocument/2006/relationships/slideLayout" Target="../slideLayouts/slideLayout238.xml"/><Relationship Id="rId45" Type="http://schemas.openxmlformats.org/officeDocument/2006/relationships/slideLayout" Target="../slideLayouts/slideLayout243.xml"/><Relationship Id="rId53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03.xml"/><Relationship Id="rId15" Type="http://schemas.openxmlformats.org/officeDocument/2006/relationships/slideLayout" Target="../slideLayouts/slideLayout213.xml"/><Relationship Id="rId23" Type="http://schemas.openxmlformats.org/officeDocument/2006/relationships/slideLayout" Target="../slideLayouts/slideLayout221.xml"/><Relationship Id="rId28" Type="http://schemas.openxmlformats.org/officeDocument/2006/relationships/slideLayout" Target="../slideLayouts/slideLayout226.xml"/><Relationship Id="rId36" Type="http://schemas.openxmlformats.org/officeDocument/2006/relationships/slideLayout" Target="../slideLayouts/slideLayout234.xml"/><Relationship Id="rId49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08.xml"/><Relationship Id="rId19" Type="http://schemas.openxmlformats.org/officeDocument/2006/relationships/slideLayout" Target="../slideLayouts/slideLayout217.xml"/><Relationship Id="rId31" Type="http://schemas.openxmlformats.org/officeDocument/2006/relationships/slideLayout" Target="../slideLayouts/slideLayout229.xml"/><Relationship Id="rId44" Type="http://schemas.openxmlformats.org/officeDocument/2006/relationships/slideLayout" Target="../slideLayouts/slideLayout242.xml"/><Relationship Id="rId52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Relationship Id="rId14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220.xml"/><Relationship Id="rId27" Type="http://schemas.openxmlformats.org/officeDocument/2006/relationships/slideLayout" Target="../slideLayouts/slideLayout225.xml"/><Relationship Id="rId30" Type="http://schemas.openxmlformats.org/officeDocument/2006/relationships/slideLayout" Target="../slideLayouts/slideLayout228.xml"/><Relationship Id="rId35" Type="http://schemas.openxmlformats.org/officeDocument/2006/relationships/slideLayout" Target="../slideLayouts/slideLayout233.xml"/><Relationship Id="rId43" Type="http://schemas.openxmlformats.org/officeDocument/2006/relationships/slideLayout" Target="../slideLayouts/slideLayout241.xml"/><Relationship Id="rId48" Type="http://schemas.openxmlformats.org/officeDocument/2006/relationships/slideLayout" Target="../slideLayouts/slideLayout246.xml"/><Relationship Id="rId56" Type="http://schemas.openxmlformats.org/officeDocument/2006/relationships/theme" Target="../theme/theme6.xml"/><Relationship Id="rId8" Type="http://schemas.openxmlformats.org/officeDocument/2006/relationships/slideLayout" Target="../slideLayouts/slideLayout206.xml"/><Relationship Id="rId51" Type="http://schemas.openxmlformats.org/officeDocument/2006/relationships/slideLayout" Target="../slideLayouts/slideLayout249.xml"/><Relationship Id="rId3" Type="http://schemas.openxmlformats.org/officeDocument/2006/relationships/slideLayout" Target="../slideLayouts/slideLayout201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6.xml"/><Relationship Id="rId18" Type="http://schemas.openxmlformats.org/officeDocument/2006/relationships/slideLayout" Target="../slideLayouts/slideLayout271.xml"/><Relationship Id="rId26" Type="http://schemas.openxmlformats.org/officeDocument/2006/relationships/slideLayout" Target="../slideLayouts/slideLayout279.xml"/><Relationship Id="rId39" Type="http://schemas.openxmlformats.org/officeDocument/2006/relationships/slideLayout" Target="../slideLayouts/slideLayout292.xml"/><Relationship Id="rId21" Type="http://schemas.openxmlformats.org/officeDocument/2006/relationships/slideLayout" Target="../slideLayouts/slideLayout274.xml"/><Relationship Id="rId34" Type="http://schemas.openxmlformats.org/officeDocument/2006/relationships/slideLayout" Target="../slideLayouts/slideLayout287.xml"/><Relationship Id="rId42" Type="http://schemas.openxmlformats.org/officeDocument/2006/relationships/slideLayout" Target="../slideLayouts/slideLayout295.xml"/><Relationship Id="rId47" Type="http://schemas.openxmlformats.org/officeDocument/2006/relationships/slideLayout" Target="../slideLayouts/slideLayout300.xml"/><Relationship Id="rId50" Type="http://schemas.openxmlformats.org/officeDocument/2006/relationships/slideLayout" Target="../slideLayouts/slideLayout303.xml"/><Relationship Id="rId55" Type="http://schemas.openxmlformats.org/officeDocument/2006/relationships/slideLayout" Target="../slideLayouts/slideLayout308.xml"/><Relationship Id="rId7" Type="http://schemas.openxmlformats.org/officeDocument/2006/relationships/slideLayout" Target="../slideLayouts/slideLayout260.xml"/><Relationship Id="rId12" Type="http://schemas.openxmlformats.org/officeDocument/2006/relationships/slideLayout" Target="../slideLayouts/slideLayout265.xml"/><Relationship Id="rId17" Type="http://schemas.openxmlformats.org/officeDocument/2006/relationships/slideLayout" Target="../slideLayouts/slideLayout270.xml"/><Relationship Id="rId25" Type="http://schemas.openxmlformats.org/officeDocument/2006/relationships/slideLayout" Target="../slideLayouts/slideLayout278.xml"/><Relationship Id="rId33" Type="http://schemas.openxmlformats.org/officeDocument/2006/relationships/slideLayout" Target="../slideLayouts/slideLayout286.xml"/><Relationship Id="rId38" Type="http://schemas.openxmlformats.org/officeDocument/2006/relationships/slideLayout" Target="../slideLayouts/slideLayout291.xml"/><Relationship Id="rId46" Type="http://schemas.openxmlformats.org/officeDocument/2006/relationships/slideLayout" Target="../slideLayouts/slideLayout299.xml"/><Relationship Id="rId2" Type="http://schemas.openxmlformats.org/officeDocument/2006/relationships/slideLayout" Target="../slideLayouts/slideLayout255.xml"/><Relationship Id="rId16" Type="http://schemas.openxmlformats.org/officeDocument/2006/relationships/slideLayout" Target="../slideLayouts/slideLayout269.xml"/><Relationship Id="rId20" Type="http://schemas.openxmlformats.org/officeDocument/2006/relationships/slideLayout" Target="../slideLayouts/slideLayout273.xml"/><Relationship Id="rId29" Type="http://schemas.openxmlformats.org/officeDocument/2006/relationships/slideLayout" Target="../slideLayouts/slideLayout282.xml"/><Relationship Id="rId41" Type="http://schemas.openxmlformats.org/officeDocument/2006/relationships/slideLayout" Target="../slideLayouts/slideLayout294.xml"/><Relationship Id="rId54" Type="http://schemas.openxmlformats.org/officeDocument/2006/relationships/slideLayout" Target="../slideLayouts/slideLayout307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24" Type="http://schemas.openxmlformats.org/officeDocument/2006/relationships/slideLayout" Target="../slideLayouts/slideLayout277.xml"/><Relationship Id="rId32" Type="http://schemas.openxmlformats.org/officeDocument/2006/relationships/slideLayout" Target="../slideLayouts/slideLayout285.xml"/><Relationship Id="rId37" Type="http://schemas.openxmlformats.org/officeDocument/2006/relationships/slideLayout" Target="../slideLayouts/slideLayout290.xml"/><Relationship Id="rId40" Type="http://schemas.openxmlformats.org/officeDocument/2006/relationships/slideLayout" Target="../slideLayouts/slideLayout293.xml"/><Relationship Id="rId45" Type="http://schemas.openxmlformats.org/officeDocument/2006/relationships/slideLayout" Target="../slideLayouts/slideLayout298.xml"/><Relationship Id="rId53" Type="http://schemas.openxmlformats.org/officeDocument/2006/relationships/slideLayout" Target="../slideLayouts/slideLayout306.xml"/><Relationship Id="rId5" Type="http://schemas.openxmlformats.org/officeDocument/2006/relationships/slideLayout" Target="../slideLayouts/slideLayout258.xml"/><Relationship Id="rId15" Type="http://schemas.openxmlformats.org/officeDocument/2006/relationships/slideLayout" Target="../slideLayouts/slideLayout268.xml"/><Relationship Id="rId23" Type="http://schemas.openxmlformats.org/officeDocument/2006/relationships/slideLayout" Target="../slideLayouts/slideLayout276.xml"/><Relationship Id="rId28" Type="http://schemas.openxmlformats.org/officeDocument/2006/relationships/slideLayout" Target="../slideLayouts/slideLayout281.xml"/><Relationship Id="rId36" Type="http://schemas.openxmlformats.org/officeDocument/2006/relationships/slideLayout" Target="../slideLayouts/slideLayout289.xml"/><Relationship Id="rId49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263.xml"/><Relationship Id="rId19" Type="http://schemas.openxmlformats.org/officeDocument/2006/relationships/slideLayout" Target="../slideLayouts/slideLayout272.xml"/><Relationship Id="rId31" Type="http://schemas.openxmlformats.org/officeDocument/2006/relationships/slideLayout" Target="../slideLayouts/slideLayout284.xml"/><Relationship Id="rId44" Type="http://schemas.openxmlformats.org/officeDocument/2006/relationships/slideLayout" Target="../slideLayouts/slideLayout297.xml"/><Relationship Id="rId52" Type="http://schemas.openxmlformats.org/officeDocument/2006/relationships/slideLayout" Target="../slideLayouts/slideLayout305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Relationship Id="rId14" Type="http://schemas.openxmlformats.org/officeDocument/2006/relationships/slideLayout" Target="../slideLayouts/slideLayout267.xml"/><Relationship Id="rId22" Type="http://schemas.openxmlformats.org/officeDocument/2006/relationships/slideLayout" Target="../slideLayouts/slideLayout275.xml"/><Relationship Id="rId27" Type="http://schemas.openxmlformats.org/officeDocument/2006/relationships/slideLayout" Target="../slideLayouts/slideLayout280.xml"/><Relationship Id="rId30" Type="http://schemas.openxmlformats.org/officeDocument/2006/relationships/slideLayout" Target="../slideLayouts/slideLayout283.xml"/><Relationship Id="rId35" Type="http://schemas.openxmlformats.org/officeDocument/2006/relationships/slideLayout" Target="../slideLayouts/slideLayout288.xml"/><Relationship Id="rId43" Type="http://schemas.openxmlformats.org/officeDocument/2006/relationships/slideLayout" Target="../slideLayouts/slideLayout296.xml"/><Relationship Id="rId48" Type="http://schemas.openxmlformats.org/officeDocument/2006/relationships/slideLayout" Target="../slideLayouts/slideLayout301.xml"/><Relationship Id="rId56" Type="http://schemas.openxmlformats.org/officeDocument/2006/relationships/theme" Target="../theme/theme7.xml"/><Relationship Id="rId8" Type="http://schemas.openxmlformats.org/officeDocument/2006/relationships/slideLayout" Target="../slideLayouts/slideLayout261.xml"/><Relationship Id="rId51" Type="http://schemas.openxmlformats.org/officeDocument/2006/relationships/slideLayout" Target="../slideLayouts/slideLayout304.xml"/><Relationship Id="rId3" Type="http://schemas.openxmlformats.org/officeDocument/2006/relationships/slideLayout" Target="../slideLayouts/slideLayout256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1.xml"/><Relationship Id="rId18" Type="http://schemas.openxmlformats.org/officeDocument/2006/relationships/slideLayout" Target="../slideLayouts/slideLayout326.xml"/><Relationship Id="rId26" Type="http://schemas.openxmlformats.org/officeDocument/2006/relationships/slideLayout" Target="../slideLayouts/slideLayout334.xml"/><Relationship Id="rId39" Type="http://schemas.openxmlformats.org/officeDocument/2006/relationships/slideLayout" Target="../slideLayouts/slideLayout347.xml"/><Relationship Id="rId3" Type="http://schemas.openxmlformats.org/officeDocument/2006/relationships/slideLayout" Target="../slideLayouts/slideLayout311.xml"/><Relationship Id="rId21" Type="http://schemas.openxmlformats.org/officeDocument/2006/relationships/slideLayout" Target="../slideLayouts/slideLayout329.xml"/><Relationship Id="rId34" Type="http://schemas.openxmlformats.org/officeDocument/2006/relationships/slideLayout" Target="../slideLayouts/slideLayout342.xml"/><Relationship Id="rId42" Type="http://schemas.openxmlformats.org/officeDocument/2006/relationships/slideLayout" Target="../slideLayouts/slideLayout350.xml"/><Relationship Id="rId47" Type="http://schemas.openxmlformats.org/officeDocument/2006/relationships/slideLayout" Target="../slideLayouts/slideLayout355.xml"/><Relationship Id="rId50" Type="http://schemas.openxmlformats.org/officeDocument/2006/relationships/slideLayout" Target="../slideLayouts/slideLayout358.xml"/><Relationship Id="rId7" Type="http://schemas.openxmlformats.org/officeDocument/2006/relationships/slideLayout" Target="../slideLayouts/slideLayout315.xml"/><Relationship Id="rId12" Type="http://schemas.openxmlformats.org/officeDocument/2006/relationships/slideLayout" Target="../slideLayouts/slideLayout320.xml"/><Relationship Id="rId17" Type="http://schemas.openxmlformats.org/officeDocument/2006/relationships/slideLayout" Target="../slideLayouts/slideLayout325.xml"/><Relationship Id="rId25" Type="http://schemas.openxmlformats.org/officeDocument/2006/relationships/slideLayout" Target="../slideLayouts/slideLayout333.xml"/><Relationship Id="rId33" Type="http://schemas.openxmlformats.org/officeDocument/2006/relationships/slideLayout" Target="../slideLayouts/slideLayout341.xml"/><Relationship Id="rId38" Type="http://schemas.openxmlformats.org/officeDocument/2006/relationships/slideLayout" Target="../slideLayouts/slideLayout346.xml"/><Relationship Id="rId46" Type="http://schemas.openxmlformats.org/officeDocument/2006/relationships/slideLayout" Target="../slideLayouts/slideLayout354.xml"/><Relationship Id="rId2" Type="http://schemas.openxmlformats.org/officeDocument/2006/relationships/slideLayout" Target="../slideLayouts/slideLayout310.xml"/><Relationship Id="rId16" Type="http://schemas.openxmlformats.org/officeDocument/2006/relationships/slideLayout" Target="../slideLayouts/slideLayout324.xml"/><Relationship Id="rId20" Type="http://schemas.openxmlformats.org/officeDocument/2006/relationships/slideLayout" Target="../slideLayouts/slideLayout328.xml"/><Relationship Id="rId29" Type="http://schemas.openxmlformats.org/officeDocument/2006/relationships/slideLayout" Target="../slideLayouts/slideLayout337.xml"/><Relationship Id="rId41" Type="http://schemas.openxmlformats.org/officeDocument/2006/relationships/slideLayout" Target="../slideLayouts/slideLayout349.xml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24" Type="http://schemas.openxmlformats.org/officeDocument/2006/relationships/slideLayout" Target="../slideLayouts/slideLayout332.xml"/><Relationship Id="rId32" Type="http://schemas.openxmlformats.org/officeDocument/2006/relationships/slideLayout" Target="../slideLayouts/slideLayout340.xml"/><Relationship Id="rId37" Type="http://schemas.openxmlformats.org/officeDocument/2006/relationships/slideLayout" Target="../slideLayouts/slideLayout345.xml"/><Relationship Id="rId40" Type="http://schemas.openxmlformats.org/officeDocument/2006/relationships/slideLayout" Target="../slideLayouts/slideLayout348.xml"/><Relationship Id="rId45" Type="http://schemas.openxmlformats.org/officeDocument/2006/relationships/slideLayout" Target="../slideLayouts/slideLayout353.xml"/><Relationship Id="rId53" Type="http://schemas.openxmlformats.org/officeDocument/2006/relationships/theme" Target="../theme/theme8.xml"/><Relationship Id="rId5" Type="http://schemas.openxmlformats.org/officeDocument/2006/relationships/slideLayout" Target="../slideLayouts/slideLayout313.xml"/><Relationship Id="rId15" Type="http://schemas.openxmlformats.org/officeDocument/2006/relationships/slideLayout" Target="../slideLayouts/slideLayout323.xml"/><Relationship Id="rId23" Type="http://schemas.openxmlformats.org/officeDocument/2006/relationships/slideLayout" Target="../slideLayouts/slideLayout331.xml"/><Relationship Id="rId28" Type="http://schemas.openxmlformats.org/officeDocument/2006/relationships/slideLayout" Target="../slideLayouts/slideLayout336.xml"/><Relationship Id="rId36" Type="http://schemas.openxmlformats.org/officeDocument/2006/relationships/slideLayout" Target="../slideLayouts/slideLayout344.xml"/><Relationship Id="rId49" Type="http://schemas.openxmlformats.org/officeDocument/2006/relationships/slideLayout" Target="../slideLayouts/slideLayout357.xml"/><Relationship Id="rId10" Type="http://schemas.openxmlformats.org/officeDocument/2006/relationships/slideLayout" Target="../slideLayouts/slideLayout318.xml"/><Relationship Id="rId19" Type="http://schemas.openxmlformats.org/officeDocument/2006/relationships/slideLayout" Target="../slideLayouts/slideLayout327.xml"/><Relationship Id="rId31" Type="http://schemas.openxmlformats.org/officeDocument/2006/relationships/slideLayout" Target="../slideLayouts/slideLayout339.xml"/><Relationship Id="rId44" Type="http://schemas.openxmlformats.org/officeDocument/2006/relationships/slideLayout" Target="../slideLayouts/slideLayout352.xml"/><Relationship Id="rId52" Type="http://schemas.openxmlformats.org/officeDocument/2006/relationships/slideLayout" Target="../slideLayouts/slideLayout360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Relationship Id="rId14" Type="http://schemas.openxmlformats.org/officeDocument/2006/relationships/slideLayout" Target="../slideLayouts/slideLayout322.xml"/><Relationship Id="rId22" Type="http://schemas.openxmlformats.org/officeDocument/2006/relationships/slideLayout" Target="../slideLayouts/slideLayout330.xml"/><Relationship Id="rId27" Type="http://schemas.openxmlformats.org/officeDocument/2006/relationships/slideLayout" Target="../slideLayouts/slideLayout335.xml"/><Relationship Id="rId30" Type="http://schemas.openxmlformats.org/officeDocument/2006/relationships/slideLayout" Target="../slideLayouts/slideLayout338.xml"/><Relationship Id="rId35" Type="http://schemas.openxmlformats.org/officeDocument/2006/relationships/slideLayout" Target="../slideLayouts/slideLayout343.xml"/><Relationship Id="rId43" Type="http://schemas.openxmlformats.org/officeDocument/2006/relationships/slideLayout" Target="../slideLayouts/slideLayout351.xml"/><Relationship Id="rId48" Type="http://schemas.openxmlformats.org/officeDocument/2006/relationships/slideLayout" Target="../slideLayouts/slideLayout356.xml"/><Relationship Id="rId8" Type="http://schemas.openxmlformats.org/officeDocument/2006/relationships/slideLayout" Target="../slideLayouts/slideLayout316.xml"/><Relationship Id="rId51" Type="http://schemas.openxmlformats.org/officeDocument/2006/relationships/slideLayout" Target="../slideLayouts/slideLayout35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8.xml"/><Relationship Id="rId13" Type="http://schemas.openxmlformats.org/officeDocument/2006/relationships/slideLayout" Target="../slideLayouts/slideLayout373.xml"/><Relationship Id="rId3" Type="http://schemas.openxmlformats.org/officeDocument/2006/relationships/slideLayout" Target="../slideLayouts/slideLayout363.xml"/><Relationship Id="rId7" Type="http://schemas.openxmlformats.org/officeDocument/2006/relationships/slideLayout" Target="../slideLayouts/slideLayout367.xml"/><Relationship Id="rId12" Type="http://schemas.openxmlformats.org/officeDocument/2006/relationships/slideLayout" Target="../slideLayouts/slideLayout372.xml"/><Relationship Id="rId2" Type="http://schemas.openxmlformats.org/officeDocument/2006/relationships/slideLayout" Target="../slideLayouts/slideLayout362.xml"/><Relationship Id="rId1" Type="http://schemas.openxmlformats.org/officeDocument/2006/relationships/slideLayout" Target="../slideLayouts/slideLayout361.xml"/><Relationship Id="rId6" Type="http://schemas.openxmlformats.org/officeDocument/2006/relationships/slideLayout" Target="../slideLayouts/slideLayout366.xml"/><Relationship Id="rId11" Type="http://schemas.openxmlformats.org/officeDocument/2006/relationships/slideLayout" Target="../slideLayouts/slideLayout371.xml"/><Relationship Id="rId5" Type="http://schemas.openxmlformats.org/officeDocument/2006/relationships/slideLayout" Target="../slideLayouts/slideLayout365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370.xml"/><Relationship Id="rId4" Type="http://schemas.openxmlformats.org/officeDocument/2006/relationships/slideLayout" Target="../slideLayouts/slideLayout364.xml"/><Relationship Id="rId9" Type="http://schemas.openxmlformats.org/officeDocument/2006/relationships/slideLayout" Target="../slideLayouts/slideLayout369.xml"/><Relationship Id="rId14" Type="http://schemas.openxmlformats.org/officeDocument/2006/relationships/slideLayout" Target="../slideLayouts/slideLayout3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November 20, 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10272" y="6248401"/>
            <a:ext cx="969471" cy="390524"/>
            <a:chOff x="610272" y="6248401"/>
            <a:chExt cx="969471" cy="390524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610272" y="6248401"/>
              <a:ext cx="332015" cy="92199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610272" y="6400500"/>
              <a:ext cx="969471" cy="238425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  <p:sldLayoutId id="2147484249" r:id="rId34"/>
    <p:sldLayoutId id="2147484250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2F7A8908-8F7D-4671-9CE7-F4C8C33CF3B7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465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4251" r:id="rId34"/>
    <p:sldLayoutId id="2147484252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2F7A8908-8F7D-4671-9CE7-F4C8C33CF3B7}" type="datetime4">
              <a:rPr lang="en-US" smtClean="0">
                <a:solidFill>
                  <a:prstClr val="black"/>
                </a:solidFill>
              </a:rPr>
              <a:pPr/>
              <a:t>November 20,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97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  <p:sldLayoutId id="2147483744" r:id="rId28"/>
    <p:sldLayoutId id="2147483745" r:id="rId29"/>
    <p:sldLayoutId id="2147483746" r:id="rId30"/>
    <p:sldLayoutId id="2147483747" r:id="rId31"/>
    <p:sldLayoutId id="2147483748" r:id="rId32"/>
    <p:sldLayoutId id="2147483749" r:id="rId33"/>
    <p:sldLayoutId id="2147484253" r:id="rId34"/>
    <p:sldLayoutId id="2147484254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November 20,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Private | Confidential | Internal Use Only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1755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  <p:sldLayoutId id="2147483775" r:id="rId25"/>
    <p:sldLayoutId id="2147483776" r:id="rId26"/>
    <p:sldLayoutId id="2147483777" r:id="rId27"/>
    <p:sldLayoutId id="2147483778" r:id="rId28"/>
    <p:sldLayoutId id="2147483779" r:id="rId29"/>
    <p:sldLayoutId id="2147483780" r:id="rId30"/>
    <p:sldLayoutId id="2147483781" r:id="rId31"/>
    <p:sldLayoutId id="2147483782" r:id="rId32"/>
    <p:sldLayoutId id="2147483783" r:id="rId33"/>
    <p:sldLayoutId id="2147483784" r:id="rId34"/>
    <p:sldLayoutId id="2147483898" r:id="rId35"/>
    <p:sldLayoutId id="2147483899" r:id="rId36"/>
    <p:sldLayoutId id="2147483900" r:id="rId37"/>
    <p:sldLayoutId id="2147484033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Text</a:t>
            </a:r>
            <a:br>
              <a:rPr lang="en-US" dirty="0" smtClean="0"/>
            </a:br>
            <a:r>
              <a:rPr lang="en-US" dirty="0" smtClean="0"/>
              <a:t>with up to two lines</a:t>
            </a:r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Logo"/>
          <p:cNvGrpSpPr>
            <a:grpSpLocks noChangeAspect="1"/>
          </p:cNvGrpSpPr>
          <p:nvPr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3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  <p:sldLayoutId id="2147483824" r:id="rId39"/>
    <p:sldLayoutId id="2147483825" r:id="rId40"/>
    <p:sldLayoutId id="2147483826" r:id="rId41"/>
    <p:sldLayoutId id="2147483827" r:id="rId42"/>
    <p:sldLayoutId id="2147483828" r:id="rId43"/>
    <p:sldLayoutId id="2147483829" r:id="rId44"/>
    <p:sldLayoutId id="2147483830" r:id="rId45"/>
    <p:sldLayoutId id="2147483831" r:id="rId46"/>
    <p:sldLayoutId id="2147483832" r:id="rId47"/>
    <p:sldLayoutId id="2147483833" r:id="rId48"/>
    <p:sldLayoutId id="2147483834" r:id="rId49"/>
    <p:sldLayoutId id="2147483835" r:id="rId50"/>
    <p:sldLayoutId id="2147483836" r:id="rId51"/>
    <p:sldLayoutId id="2147483838" r:id="rId52"/>
    <p:sldLayoutId id="2147483839" r:id="rId53"/>
    <p:sldLayoutId id="2147483840" r:id="rId54"/>
    <p:sldLayoutId id="2147483841" r:id="rId5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092">
          <p15:clr>
            <a:srgbClr val="F26B43"/>
          </p15:clr>
        </p15:guide>
        <p15:guide id="3" pos="595">
          <p15:clr>
            <a:srgbClr val="F26B43"/>
          </p15:clr>
        </p15:guide>
        <p15:guide id="4" orient="horz" pos="540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224">
          <p15:clr>
            <a:srgbClr val="F26B43"/>
          </p15:clr>
        </p15:guide>
        <p15:guide id="7" orient="horz" pos="1094">
          <p15:clr>
            <a:srgbClr val="F26B43"/>
          </p15:clr>
        </p15:guide>
        <p15:guide id="8" pos="3840">
          <p15:clr>
            <a:srgbClr val="F26B43"/>
          </p15:clr>
        </p15:guide>
        <p15:guide id="9" orient="horz" pos="3893">
          <p15:clr>
            <a:srgbClr val="F26B43"/>
          </p15:clr>
        </p15:guide>
        <p15:guide id="10" orient="horz" pos="1389">
          <p15:clr>
            <a:srgbClr val="547EBF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Text</a:t>
            </a:r>
            <a:br>
              <a:rPr lang="en-US" dirty="0" smtClean="0"/>
            </a:br>
            <a:r>
              <a:rPr lang="en-US" dirty="0" smtClean="0"/>
              <a:t>with up to two lines</a:t>
            </a:r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Logo"/>
          <p:cNvGrpSpPr>
            <a:grpSpLocks noChangeAspect="1"/>
          </p:cNvGrpSpPr>
          <p:nvPr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7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  <p:sldLayoutId id="2147483860" r:id="rId18"/>
    <p:sldLayoutId id="2147483861" r:id="rId19"/>
    <p:sldLayoutId id="2147483862" r:id="rId20"/>
    <p:sldLayoutId id="2147483863" r:id="rId21"/>
    <p:sldLayoutId id="2147483864" r:id="rId22"/>
    <p:sldLayoutId id="2147483865" r:id="rId23"/>
    <p:sldLayoutId id="2147483866" r:id="rId24"/>
    <p:sldLayoutId id="2147483867" r:id="rId25"/>
    <p:sldLayoutId id="2147483868" r:id="rId26"/>
    <p:sldLayoutId id="2147483869" r:id="rId27"/>
    <p:sldLayoutId id="2147483870" r:id="rId28"/>
    <p:sldLayoutId id="2147483871" r:id="rId29"/>
    <p:sldLayoutId id="2147483872" r:id="rId30"/>
    <p:sldLayoutId id="2147483873" r:id="rId31"/>
    <p:sldLayoutId id="2147483874" r:id="rId32"/>
    <p:sldLayoutId id="2147483875" r:id="rId33"/>
    <p:sldLayoutId id="2147483876" r:id="rId34"/>
    <p:sldLayoutId id="2147483877" r:id="rId35"/>
    <p:sldLayoutId id="2147483878" r:id="rId36"/>
    <p:sldLayoutId id="2147483879" r:id="rId37"/>
    <p:sldLayoutId id="2147483880" r:id="rId38"/>
    <p:sldLayoutId id="2147483881" r:id="rId39"/>
    <p:sldLayoutId id="2147483882" r:id="rId40"/>
    <p:sldLayoutId id="2147483883" r:id="rId41"/>
    <p:sldLayoutId id="2147483884" r:id="rId42"/>
    <p:sldLayoutId id="2147483885" r:id="rId43"/>
    <p:sldLayoutId id="2147483886" r:id="rId44"/>
    <p:sldLayoutId id="2147483887" r:id="rId45"/>
    <p:sldLayoutId id="2147483888" r:id="rId46"/>
    <p:sldLayoutId id="2147483889" r:id="rId47"/>
    <p:sldLayoutId id="2147483890" r:id="rId48"/>
    <p:sldLayoutId id="2147483891" r:id="rId49"/>
    <p:sldLayoutId id="2147483892" r:id="rId50"/>
    <p:sldLayoutId id="2147483893" r:id="rId51"/>
    <p:sldLayoutId id="2147483894" r:id="rId52"/>
    <p:sldLayoutId id="2147483895" r:id="rId53"/>
    <p:sldLayoutId id="2147483896" r:id="rId54"/>
    <p:sldLayoutId id="2147483897" r:id="rId5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092">
          <p15:clr>
            <a:srgbClr val="F26B43"/>
          </p15:clr>
        </p15:guide>
        <p15:guide id="3" pos="595">
          <p15:clr>
            <a:srgbClr val="F26B43"/>
          </p15:clr>
        </p15:guide>
        <p15:guide id="4" orient="horz" pos="540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224">
          <p15:clr>
            <a:srgbClr val="F26B43"/>
          </p15:clr>
        </p15:guide>
        <p15:guide id="7" orient="horz" pos="1094">
          <p15:clr>
            <a:srgbClr val="F26B43"/>
          </p15:clr>
        </p15:guide>
        <p15:guide id="8" pos="3840">
          <p15:clr>
            <a:srgbClr val="F26B43"/>
          </p15:clr>
        </p15:guide>
        <p15:guide id="9" orient="horz" pos="3893">
          <p15:clr>
            <a:srgbClr val="F26B43"/>
          </p15:clr>
        </p15:guide>
        <p15:guide id="10" orient="horz" pos="1389">
          <p15:clr>
            <a:srgbClr val="547EBF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Text</a:t>
            </a:r>
            <a:br>
              <a:rPr lang="en-US" dirty="0" smtClean="0"/>
            </a:br>
            <a:r>
              <a:rPr lang="en-US" dirty="0" smtClean="0"/>
              <a:t>with up to two lines</a:t>
            </a:r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Logo"/>
          <p:cNvGrpSpPr>
            <a:grpSpLocks noChangeAspect="1"/>
          </p:cNvGrpSpPr>
          <p:nvPr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43" r:id="rId19"/>
    <p:sldLayoutId id="2147483944" r:id="rId20"/>
    <p:sldLayoutId id="2147483945" r:id="rId21"/>
    <p:sldLayoutId id="2147483946" r:id="rId22"/>
    <p:sldLayoutId id="2147483947" r:id="rId23"/>
    <p:sldLayoutId id="2147483948" r:id="rId24"/>
    <p:sldLayoutId id="2147483949" r:id="rId25"/>
    <p:sldLayoutId id="2147483950" r:id="rId26"/>
    <p:sldLayoutId id="2147483951" r:id="rId27"/>
    <p:sldLayoutId id="2147483952" r:id="rId28"/>
    <p:sldLayoutId id="2147483953" r:id="rId29"/>
    <p:sldLayoutId id="2147483954" r:id="rId30"/>
    <p:sldLayoutId id="2147483955" r:id="rId31"/>
    <p:sldLayoutId id="2147483956" r:id="rId32"/>
    <p:sldLayoutId id="2147483957" r:id="rId33"/>
    <p:sldLayoutId id="2147483958" r:id="rId34"/>
    <p:sldLayoutId id="2147483959" r:id="rId35"/>
    <p:sldLayoutId id="2147483960" r:id="rId36"/>
    <p:sldLayoutId id="2147483961" r:id="rId37"/>
    <p:sldLayoutId id="2147483962" r:id="rId38"/>
    <p:sldLayoutId id="2147483963" r:id="rId39"/>
    <p:sldLayoutId id="2147483964" r:id="rId40"/>
    <p:sldLayoutId id="2147483965" r:id="rId41"/>
    <p:sldLayoutId id="2147483966" r:id="rId42"/>
    <p:sldLayoutId id="2147483967" r:id="rId43"/>
    <p:sldLayoutId id="2147483968" r:id="rId44"/>
    <p:sldLayoutId id="2147483969" r:id="rId45"/>
    <p:sldLayoutId id="2147483970" r:id="rId46"/>
    <p:sldLayoutId id="2147483971" r:id="rId47"/>
    <p:sldLayoutId id="2147483972" r:id="rId48"/>
    <p:sldLayoutId id="2147483973" r:id="rId49"/>
    <p:sldLayoutId id="2147483974" r:id="rId50"/>
    <p:sldLayoutId id="2147483975" r:id="rId51"/>
    <p:sldLayoutId id="2147483976" r:id="rId52"/>
    <p:sldLayoutId id="2147483977" r:id="rId53"/>
    <p:sldLayoutId id="2147483978" r:id="rId54"/>
    <p:sldLayoutId id="2147483979" r:id="rId5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092">
          <p15:clr>
            <a:srgbClr val="F26B43"/>
          </p15:clr>
        </p15:guide>
        <p15:guide id="3" pos="595">
          <p15:clr>
            <a:srgbClr val="F26B43"/>
          </p15:clr>
        </p15:guide>
        <p15:guide id="4" orient="horz" pos="540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224">
          <p15:clr>
            <a:srgbClr val="F26B43"/>
          </p15:clr>
        </p15:guide>
        <p15:guide id="7" orient="horz" pos="1094">
          <p15:clr>
            <a:srgbClr val="F26B43"/>
          </p15:clr>
        </p15:guide>
        <p15:guide id="8" pos="3840">
          <p15:clr>
            <a:srgbClr val="F26B43"/>
          </p15:clr>
        </p15:guide>
        <p15:guide id="9" orient="horz" pos="3893">
          <p15:clr>
            <a:srgbClr val="F26B43"/>
          </p15:clr>
        </p15:guide>
        <p15:guide id="10" orient="horz" pos="1389">
          <p15:clr>
            <a:srgbClr val="547EBF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Text</a:t>
            </a:r>
            <a:br>
              <a:rPr lang="en-US" dirty="0" smtClean="0"/>
            </a:br>
            <a:r>
              <a:rPr lang="en-US" dirty="0" smtClean="0"/>
              <a:t>with up to two lines</a:t>
            </a:r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Logo"/>
          <p:cNvGrpSpPr>
            <a:grpSpLocks noChangeAspect="1"/>
          </p:cNvGrpSpPr>
          <p:nvPr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8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  <p:sldLayoutId id="2147483997" r:id="rId17"/>
    <p:sldLayoutId id="2147483998" r:id="rId18"/>
    <p:sldLayoutId id="2147483999" r:id="rId19"/>
    <p:sldLayoutId id="2147484000" r:id="rId20"/>
    <p:sldLayoutId id="2147484001" r:id="rId21"/>
    <p:sldLayoutId id="2147484002" r:id="rId22"/>
    <p:sldLayoutId id="2147484003" r:id="rId23"/>
    <p:sldLayoutId id="2147484004" r:id="rId24"/>
    <p:sldLayoutId id="2147484005" r:id="rId25"/>
    <p:sldLayoutId id="2147484006" r:id="rId26"/>
    <p:sldLayoutId id="2147484007" r:id="rId27"/>
    <p:sldLayoutId id="2147484008" r:id="rId28"/>
    <p:sldLayoutId id="2147484009" r:id="rId29"/>
    <p:sldLayoutId id="2147484010" r:id="rId30"/>
    <p:sldLayoutId id="2147484011" r:id="rId31"/>
    <p:sldLayoutId id="2147484012" r:id="rId32"/>
    <p:sldLayoutId id="2147484013" r:id="rId33"/>
    <p:sldLayoutId id="2147484014" r:id="rId34"/>
    <p:sldLayoutId id="2147484015" r:id="rId35"/>
    <p:sldLayoutId id="2147484016" r:id="rId36"/>
    <p:sldLayoutId id="2147484017" r:id="rId37"/>
    <p:sldLayoutId id="2147484018" r:id="rId38"/>
    <p:sldLayoutId id="2147484019" r:id="rId39"/>
    <p:sldLayoutId id="2147484020" r:id="rId40"/>
    <p:sldLayoutId id="2147484021" r:id="rId41"/>
    <p:sldLayoutId id="2147484022" r:id="rId42"/>
    <p:sldLayoutId id="2147484023" r:id="rId43"/>
    <p:sldLayoutId id="2147484024" r:id="rId44"/>
    <p:sldLayoutId id="2147484025" r:id="rId45"/>
    <p:sldLayoutId id="2147484026" r:id="rId46"/>
    <p:sldLayoutId id="2147484027" r:id="rId47"/>
    <p:sldLayoutId id="2147484028" r:id="rId48"/>
    <p:sldLayoutId id="2147484029" r:id="rId49"/>
    <p:sldLayoutId id="2147484030" r:id="rId50"/>
    <p:sldLayoutId id="2147484031" r:id="rId51"/>
    <p:sldLayoutId id="2147484032" r:id="rId5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092">
          <p15:clr>
            <a:srgbClr val="F26B43"/>
          </p15:clr>
        </p15:guide>
        <p15:guide id="3" pos="595">
          <p15:clr>
            <a:srgbClr val="F26B43"/>
          </p15:clr>
        </p15:guide>
        <p15:guide id="4" orient="horz" pos="540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224">
          <p15:clr>
            <a:srgbClr val="F26B43"/>
          </p15:clr>
        </p15:guide>
        <p15:guide id="7" orient="horz" pos="1094">
          <p15:clr>
            <a:srgbClr val="F26B43"/>
          </p15:clr>
        </p15:guide>
        <p15:guide id="8" pos="3840">
          <p15:clr>
            <a:srgbClr val="F26B43"/>
          </p15:clr>
        </p15:guide>
        <p15:guide id="9" orient="horz" pos="3893">
          <p15:clr>
            <a:srgbClr val="F26B43"/>
          </p15:clr>
        </p15:guide>
        <p15:guide id="10" orient="horz" pos="1389">
          <p15:clr>
            <a:srgbClr val="547EBF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5FD8143-BFA3-46F8-9B90-B0E5CFAF7F7C}" type="datetime4">
              <a:rPr lang="en-US" smtClean="0"/>
              <a:t>November 20,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1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9" r:id="rId1"/>
    <p:sldLayoutId id="2147484410" r:id="rId2"/>
    <p:sldLayoutId id="2147484411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51663" y="5181600"/>
            <a:ext cx="4270249" cy="1316856"/>
          </a:xfrm>
        </p:spPr>
        <p:txBody>
          <a:bodyPr/>
          <a:lstStyle/>
          <a:p>
            <a:r>
              <a:rPr lang="en-US" dirty="0" smtClean="0"/>
              <a:t>Shreyas Dhareshwar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System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Architect, Micro Focus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1400" dirty="0" smtClean="0"/>
              <a:t>23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November 2019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69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Volumes – Use cases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10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530" y="521208"/>
            <a:ext cx="1356854" cy="90327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01040" y="16764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Persistency across container lifecycle</a:t>
            </a:r>
          </a:p>
          <a:p>
            <a:endParaRPr lang="en-US" dirty="0" smtClean="0"/>
          </a:p>
          <a:p>
            <a:r>
              <a:rPr lang="en-US" dirty="0" smtClean="0"/>
              <a:t>Sharing data across containers (say across 2 </a:t>
            </a:r>
            <a:r>
              <a:rPr lang="en-US" dirty="0" err="1" smtClean="0"/>
              <a:t>nginx’s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Decoupled host-container file system architecture</a:t>
            </a:r>
          </a:p>
          <a:p>
            <a:endParaRPr lang="en-US" dirty="0"/>
          </a:p>
          <a:p>
            <a:r>
              <a:rPr lang="en-US" dirty="0" smtClean="0"/>
              <a:t>Storing data outside the host (central storage or cloud)</a:t>
            </a:r>
          </a:p>
          <a:p>
            <a:endParaRPr lang="en-US" dirty="0"/>
          </a:p>
          <a:p>
            <a:r>
              <a:rPr lang="en-US" dirty="0" smtClean="0"/>
              <a:t>Backup and restore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6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Bind mounts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11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Created by </a:t>
            </a:r>
            <a:r>
              <a:rPr lang="en-US" dirty="0" err="1" smtClean="0"/>
              <a:t>docker</a:t>
            </a:r>
            <a:r>
              <a:rPr lang="en-US" dirty="0" smtClean="0"/>
              <a:t> if needed</a:t>
            </a:r>
          </a:p>
          <a:p>
            <a:endParaRPr lang="en-US" dirty="0"/>
          </a:p>
          <a:p>
            <a:r>
              <a:rPr lang="en-US" dirty="0"/>
              <a:t>Maintained by </a:t>
            </a:r>
            <a:r>
              <a:rPr lang="en-US" dirty="0" smtClean="0"/>
              <a:t>host</a:t>
            </a:r>
          </a:p>
          <a:p>
            <a:endParaRPr lang="en-US" dirty="0"/>
          </a:p>
          <a:p>
            <a:r>
              <a:rPr lang="en-US" dirty="0" smtClean="0"/>
              <a:t>Can have security implications</a:t>
            </a:r>
          </a:p>
          <a:p>
            <a:endParaRPr lang="en-US" dirty="0"/>
          </a:p>
          <a:p>
            <a:r>
              <a:rPr lang="en-US" dirty="0" smtClean="0"/>
              <a:t>Performant</a:t>
            </a:r>
          </a:p>
          <a:p>
            <a:endParaRPr lang="en-US" dirty="0"/>
          </a:p>
          <a:p>
            <a:r>
              <a:rPr lang="en-US" dirty="0" smtClean="0"/>
              <a:t>Needs </a:t>
            </a:r>
            <a:r>
              <a:rPr lang="en-US" dirty="0"/>
              <a:t>specific </a:t>
            </a:r>
            <a:r>
              <a:rPr lang="en-US" dirty="0" err="1"/>
              <a:t>dir</a:t>
            </a:r>
            <a:r>
              <a:rPr lang="en-US" dirty="0"/>
              <a:t> </a:t>
            </a:r>
            <a:r>
              <a:rPr lang="en-US" dirty="0" smtClean="0"/>
              <a:t>structure on host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530" y="521208"/>
            <a:ext cx="1356854" cy="903277"/>
          </a:xfrm>
          <a:prstGeom prst="rect">
            <a:avLst/>
          </a:prstGeom>
        </p:spPr>
      </p:pic>
      <p:pic>
        <p:nvPicPr>
          <p:cNvPr id="2050" name="Picture 2" descr="bind mounts on the Docker h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834" y="2530869"/>
            <a:ext cx="47815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06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Bind mounts – Use cases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12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530" y="521208"/>
            <a:ext cx="1356854" cy="90327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01040" y="16764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Sharing </a:t>
            </a:r>
            <a:r>
              <a:rPr lang="en-US" dirty="0" err="1" smtClean="0"/>
              <a:t>config</a:t>
            </a:r>
            <a:r>
              <a:rPr lang="en-US" dirty="0" smtClean="0"/>
              <a:t> from host</a:t>
            </a:r>
          </a:p>
          <a:p>
            <a:endParaRPr lang="en-US" dirty="0"/>
          </a:p>
          <a:p>
            <a:r>
              <a:rPr lang="en-US" dirty="0" smtClean="0"/>
              <a:t>DevOps build lifecycle – </a:t>
            </a:r>
            <a:r>
              <a:rPr lang="en-US" i="1" dirty="0" smtClean="0"/>
              <a:t>target</a:t>
            </a:r>
            <a:r>
              <a:rPr lang="en-US" dirty="0" smtClean="0"/>
              <a:t> folder into container	</a:t>
            </a:r>
          </a:p>
          <a:p>
            <a:endParaRPr lang="en-US" dirty="0"/>
          </a:p>
          <a:p>
            <a:r>
              <a:rPr lang="en-US" dirty="0" smtClean="0"/>
              <a:t>Persistency across container lifecycle</a:t>
            </a:r>
          </a:p>
          <a:p>
            <a:endParaRPr lang="en-US" dirty="0" smtClean="0"/>
          </a:p>
          <a:p>
            <a:r>
              <a:rPr lang="en-US" dirty="0" smtClean="0"/>
              <a:t>Sharing data across containers (say across 2 </a:t>
            </a:r>
            <a:r>
              <a:rPr lang="en-US" dirty="0" err="1" smtClean="0"/>
              <a:t>nginx’s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689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Tmpfs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13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Only in memory!</a:t>
            </a:r>
          </a:p>
          <a:p>
            <a:endParaRPr lang="en-US" dirty="0"/>
          </a:p>
          <a:p>
            <a:r>
              <a:rPr lang="en-US" dirty="0" smtClean="0"/>
              <a:t>Great for storing sensitive data</a:t>
            </a:r>
          </a:p>
          <a:p>
            <a:endParaRPr lang="en-US" dirty="0"/>
          </a:p>
          <a:p>
            <a:r>
              <a:rPr lang="en-US" dirty="0" smtClean="0"/>
              <a:t>Extremely fast</a:t>
            </a:r>
          </a:p>
          <a:p>
            <a:endParaRPr lang="en-US" dirty="0"/>
          </a:p>
          <a:p>
            <a:r>
              <a:rPr lang="en-US" dirty="0" smtClean="0"/>
              <a:t>No cleanup needed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530" y="521208"/>
            <a:ext cx="1356854" cy="903277"/>
          </a:xfrm>
          <a:prstGeom prst="rect">
            <a:avLst/>
          </a:prstGeom>
        </p:spPr>
      </p:pic>
      <p:pic>
        <p:nvPicPr>
          <p:cNvPr id="3074" name="Picture 2" descr="tmpfs on the Docker h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359" y="2516581"/>
            <a:ext cx="47720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73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Tempfs</a:t>
            </a:r>
            <a:r>
              <a:rPr lang="en-GB" dirty="0" smtClean="0"/>
              <a:t> – Use cases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14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530" y="521208"/>
            <a:ext cx="1356854" cy="90327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01040" y="16764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I/O sensitive projects</a:t>
            </a:r>
          </a:p>
          <a:p>
            <a:endParaRPr lang="en-US" dirty="0"/>
          </a:p>
          <a:p>
            <a:r>
              <a:rPr lang="en-US" dirty="0" smtClean="0"/>
              <a:t>Standalone containers with need to store runtime info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9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Reference material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15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530" y="521208"/>
            <a:ext cx="1356854" cy="90327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01040" y="16764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https://docs.docker.com/storage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3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977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2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640" y="1676400"/>
            <a:ext cx="10311765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en-US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Brush-up on Docker basics</a:t>
            </a:r>
            <a:endParaRPr lang="de-CH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75000"/>
            </a:pPr>
            <a:r>
              <a:rPr lang="de-CH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Linux Volumes</a:t>
            </a:r>
          </a:p>
          <a:p>
            <a:pPr>
              <a:buSzPct val="75000"/>
            </a:pPr>
            <a:r>
              <a:rPr lang="de-CH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AUFS and Default </a:t>
            </a:r>
            <a:r>
              <a:rPr lang="de-CH" b="1" i="1" dirty="0">
                <a:latin typeface="Calibri" panose="020F0502020204030204" pitchFamily="34" charset="0"/>
                <a:cs typeface="Calibri" panose="020F0502020204030204" pitchFamily="34" charset="0"/>
              </a:rPr>
              <a:t>Docker File </a:t>
            </a:r>
            <a:r>
              <a:rPr lang="de-CH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</a:p>
          <a:p>
            <a:pPr>
              <a:buSzPct val="75000"/>
            </a:pPr>
            <a:r>
              <a:rPr lang="de-CH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of Docker mount</a:t>
            </a:r>
          </a:p>
          <a:p>
            <a:pPr lvl="1">
              <a:buSzPct val="75000"/>
            </a:pPr>
            <a:r>
              <a:rPr lang="de-CH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Volumes</a:t>
            </a:r>
          </a:p>
          <a:p>
            <a:pPr lvl="1">
              <a:buSzPct val="75000"/>
            </a:pPr>
            <a:r>
              <a:rPr lang="de-CH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Bind mounts</a:t>
            </a:r>
          </a:p>
          <a:p>
            <a:pPr lvl="1">
              <a:buSzPct val="75000"/>
            </a:pPr>
            <a:r>
              <a:rPr lang="de-CH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Tempfs</a:t>
            </a:r>
          </a:p>
          <a:p>
            <a:pPr>
              <a:buSzPct val="75000"/>
            </a:pPr>
            <a:r>
              <a:rPr lang="de-CH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26651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Brush-up on Docker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3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run hello-world,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pull and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images</a:t>
            </a:r>
          </a:p>
          <a:p>
            <a:pPr>
              <a:buSzPct val="75000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run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ubuntu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bash</a:t>
            </a:r>
          </a:p>
          <a:p>
            <a:pPr>
              <a:buSzPct val="75000"/>
            </a:pPr>
            <a:r>
              <a:rPr lang="de-CH" sz="2400" dirty="0">
                <a:latin typeface="Calibri" panose="020F0502020204030204" pitchFamily="34" charset="0"/>
                <a:cs typeface="Calibri" panose="020F0502020204030204" pitchFamily="34" charset="0"/>
              </a:rPr>
              <a:t>docker run -idt ubuntu </a:t>
            </a:r>
            <a:r>
              <a:rPr lang="de-CH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, install vi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commit</a:t>
            </a:r>
            <a:endParaRPr lang="de-CH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75000"/>
            </a:pPr>
            <a:r>
              <a:rPr lang="de-CH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 exec –it «container_id»</a:t>
            </a:r>
          </a:p>
          <a:p>
            <a:pPr>
              <a:buSzPct val="75000"/>
            </a:pPr>
            <a:r>
              <a:rPr lang="de-CH" sz="2400" dirty="0">
                <a:latin typeface="Calibri" panose="020F0502020204030204" pitchFamily="34" charset="0"/>
                <a:cs typeface="Calibri" panose="020F0502020204030204" pitchFamily="34" charset="0"/>
              </a:rPr>
              <a:t>docker run --name </a:t>
            </a:r>
            <a:r>
              <a:rPr lang="de-CH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 </a:t>
            </a:r>
            <a:r>
              <a:rPr lang="de-CH" sz="2400" dirty="0">
                <a:latin typeface="Calibri" panose="020F0502020204030204" pitchFamily="34" charset="0"/>
                <a:cs typeface="Calibri" panose="020F0502020204030204" pitchFamily="34" charset="0"/>
              </a:rPr>
              <a:t>-d -p </a:t>
            </a:r>
            <a:r>
              <a:rPr lang="de-CH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3000:80 nginx</a:t>
            </a:r>
          </a:p>
          <a:p>
            <a:pPr>
              <a:buSzPct val="75000"/>
            </a:pPr>
            <a:r>
              <a:rPr lang="de-CH" sz="2400" dirty="0">
                <a:latin typeface="Calibri" panose="020F0502020204030204" pitchFamily="34" charset="0"/>
                <a:cs typeface="Calibri" panose="020F0502020204030204" pitchFamily="34" charset="0"/>
              </a:rPr>
              <a:t>docker run --name </a:t>
            </a:r>
            <a:r>
              <a:rPr lang="de-CH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web1 </a:t>
            </a:r>
            <a:r>
              <a:rPr lang="de-CH" sz="2400" dirty="0">
                <a:latin typeface="Calibri" panose="020F0502020204030204" pitchFamily="34" charset="0"/>
                <a:cs typeface="Calibri" panose="020F0502020204030204" pitchFamily="34" charset="0"/>
              </a:rPr>
              <a:t>-d -p </a:t>
            </a:r>
            <a:r>
              <a:rPr lang="de-CH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3100:80 </a:t>
            </a:r>
            <a:r>
              <a:rPr lang="de-CH" sz="2400" dirty="0">
                <a:latin typeface="Calibri" panose="020F0502020204030204" pitchFamily="34" charset="0"/>
                <a:cs typeface="Calibri" panose="020F0502020204030204" pitchFamily="34" charset="0"/>
              </a:rPr>
              <a:t>--mount </a:t>
            </a:r>
            <a:r>
              <a:rPr lang="de-CH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type=volume,source=nginx-vol,destination</a:t>
            </a:r>
            <a:r>
              <a:rPr lang="de-CH" sz="2400" dirty="0">
                <a:latin typeface="Calibri" panose="020F0502020204030204" pitchFamily="34" charset="0"/>
                <a:cs typeface="Calibri" panose="020F0502020204030204" pitchFamily="34" charset="0"/>
              </a:rPr>
              <a:t>=/</a:t>
            </a:r>
            <a:r>
              <a:rPr lang="de-CH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usr/share/nginx/html nginx</a:t>
            </a:r>
          </a:p>
          <a:p>
            <a:pPr>
              <a:buSzPct val="75000"/>
            </a:pPr>
            <a:r>
              <a:rPr lang="de-CH" sz="2400" dirty="0">
                <a:latin typeface="Calibri" panose="020F0502020204030204" pitchFamily="34" charset="0"/>
                <a:cs typeface="Calibri" panose="020F0502020204030204" pitchFamily="34" charset="0"/>
              </a:rPr>
              <a:t>docker run --name </a:t>
            </a:r>
            <a:r>
              <a:rPr lang="de-CH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web2 </a:t>
            </a:r>
            <a:r>
              <a:rPr lang="de-CH" sz="2400" dirty="0">
                <a:latin typeface="Calibri" panose="020F0502020204030204" pitchFamily="34" charset="0"/>
                <a:cs typeface="Calibri" panose="020F0502020204030204" pitchFamily="34" charset="0"/>
              </a:rPr>
              <a:t>-d -p 3200:80 -v </a:t>
            </a:r>
            <a:r>
              <a:rPr lang="de-CH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/root/Public:/usr/share/nginx/html nginx</a:t>
            </a:r>
          </a:p>
          <a:p>
            <a:pPr>
              <a:buSzPct val="75000"/>
            </a:pP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docker rm -f $(docker ps -qa</a:t>
            </a:r>
            <a:r>
              <a:rPr lang="sv-S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8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Linux Volumes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4</a:t>
            </a:fld>
            <a:endParaRPr lang="en-US" dirty="0">
              <a:solidFill>
                <a:srgbClr val="5F7A76"/>
              </a:solidFill>
            </a:endParaRPr>
          </a:p>
        </p:txBody>
      </p:sp>
      <p:pic>
        <p:nvPicPr>
          <p:cNvPr id="1026" name="Picture 2" descr="Image result for linux t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984" y="521208"/>
            <a:ext cx="914400" cy="106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e/e6/Lvm.svg/620px-Lvm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746" y="1295400"/>
            <a:ext cx="5169332" cy="52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8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Storage Drivers (AUFS, overlay,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5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container: </a:t>
            </a:r>
            <a:r>
              <a:rPr lang="en-US" dirty="0" err="1"/>
              <a:t>docker</a:t>
            </a:r>
            <a:r>
              <a:rPr lang="en-US" dirty="0"/>
              <a:t> run --name web -d -p 3000:80 </a:t>
            </a:r>
            <a:r>
              <a:rPr lang="en-US" dirty="0" err="1"/>
              <a:t>nginx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</a:t>
            </a:r>
            <a:r>
              <a:rPr lang="en-US" dirty="0"/>
              <a:t>to container and explore file system (/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nginx</a:t>
            </a:r>
            <a:r>
              <a:rPr lang="en-US" dirty="0"/>
              <a:t>/html)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physical file system on host (/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Create file on container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Find the file on the host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Check volume diff of the container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Kill and remove the container</a:t>
            </a:r>
          </a:p>
          <a:p>
            <a:pPr marL="0" indent="0">
              <a:buNone/>
            </a:pPr>
            <a:r>
              <a:rPr lang="de-CH" dirty="0" smtClean="0"/>
              <a:t>What happens to the container’s file system?</a:t>
            </a:r>
          </a:p>
          <a:p>
            <a:pPr marL="514350" indent="-514350">
              <a:buFont typeface="+mj-lt"/>
              <a:buAutoNum type="arabicPeriod"/>
            </a:pPr>
            <a:endParaRPr lang="de-CH" dirty="0"/>
          </a:p>
          <a:p>
            <a:pPr marL="514350" indent="-514350">
              <a:buFont typeface="+mj-lt"/>
              <a:buAutoNum type="arabicPeriod"/>
            </a:pPr>
            <a:endParaRPr lang="de-CH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6" name="Picture 2" descr="Image result for linux t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984" y="521208"/>
            <a:ext cx="914400" cy="106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65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AUFS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6</a:t>
            </a:fld>
            <a:endParaRPr lang="en-US" dirty="0">
              <a:solidFill>
                <a:srgbClr val="5F7A76"/>
              </a:solidFill>
            </a:endParaRPr>
          </a:p>
        </p:txBody>
      </p:sp>
      <p:pic>
        <p:nvPicPr>
          <p:cNvPr id="4100" name="Picture 4" descr="Containers sharing sam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47900"/>
            <a:ext cx="732472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8534" y="5231486"/>
            <a:ext cx="2990850" cy="10645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2530" y="521208"/>
            <a:ext cx="1356854" cy="90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5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Default Docker file system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7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“W</a:t>
            </a:r>
            <a:r>
              <a:rPr lang="en-GB" dirty="0" err="1" smtClean="0"/>
              <a:t>ritable</a:t>
            </a:r>
            <a:r>
              <a:rPr lang="en-GB" dirty="0" smtClean="0"/>
              <a:t> </a:t>
            </a:r>
            <a:r>
              <a:rPr lang="en-GB" dirty="0"/>
              <a:t>container </a:t>
            </a:r>
            <a:r>
              <a:rPr lang="en-GB" dirty="0" smtClean="0"/>
              <a:t>layer”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static path from outside the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container, no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Tightly coupled with host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Union FS - slower performance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530" y="521208"/>
            <a:ext cx="1356854" cy="90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7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Types of Docker 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8</a:t>
            </a:fld>
            <a:endParaRPr lang="en-US" dirty="0">
              <a:solidFill>
                <a:srgbClr val="5F7A7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530" y="521208"/>
            <a:ext cx="1356854" cy="903277"/>
          </a:xfrm>
          <a:prstGeom prst="rect">
            <a:avLst/>
          </a:prstGeom>
        </p:spPr>
      </p:pic>
      <p:pic>
        <p:nvPicPr>
          <p:cNvPr id="3074" name="Picture 2" descr="types of mounts and where they live on the Docker h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985" y="1828800"/>
            <a:ext cx="7780854" cy="396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75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Volumes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9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Created and managed by </a:t>
            </a:r>
            <a:r>
              <a:rPr lang="en-US" dirty="0" smtClean="0"/>
              <a:t>Docker</a:t>
            </a:r>
          </a:p>
          <a:p>
            <a:pPr marL="801687" lvl="1" indent="-514350"/>
            <a:r>
              <a:rPr lang="en-US" dirty="0" smtClean="0"/>
              <a:t>Explicitly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volume create</a:t>
            </a:r>
            <a:r>
              <a:rPr lang="en-US" dirty="0" smtClean="0"/>
              <a:t>)</a:t>
            </a:r>
          </a:p>
          <a:p>
            <a:pPr marL="801687" lvl="1" indent="-514350"/>
            <a:r>
              <a:rPr lang="en-US" dirty="0" smtClean="0"/>
              <a:t>Implicitly (during container creation)</a:t>
            </a:r>
          </a:p>
          <a:p>
            <a:pPr marL="514350" indent="-514350"/>
            <a:endParaRPr lang="en-US" dirty="0"/>
          </a:p>
          <a:p>
            <a:r>
              <a:rPr lang="en-US" dirty="0" smtClean="0"/>
              <a:t>Can be Named or Anonymous</a:t>
            </a:r>
          </a:p>
          <a:p>
            <a:endParaRPr lang="en-US" dirty="0"/>
          </a:p>
          <a:p>
            <a:r>
              <a:rPr lang="en-US" dirty="0" smtClean="0"/>
              <a:t>Supports volume drivers</a:t>
            </a:r>
          </a:p>
          <a:p>
            <a:endParaRPr lang="en-US" dirty="0"/>
          </a:p>
          <a:p>
            <a:r>
              <a:rPr lang="en-US" dirty="0"/>
              <a:t>Cleanup possible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volume prune</a:t>
            </a:r>
            <a:r>
              <a:rPr lang="en-US" dirty="0" smtClean="0"/>
              <a:t>)</a:t>
            </a:r>
            <a:endParaRPr lang="en-US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530" y="521208"/>
            <a:ext cx="1356854" cy="903277"/>
          </a:xfrm>
          <a:prstGeom prst="rect">
            <a:avLst/>
          </a:prstGeom>
        </p:spPr>
      </p:pic>
      <p:pic>
        <p:nvPicPr>
          <p:cNvPr id="1026" name="Picture 2" descr="volumes on the Docker h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834" y="2535631"/>
            <a:ext cx="47815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30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HPE_Standard_Metric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HPE">
      <a:majorFont>
        <a:latin typeface="Metric Bold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etric Regular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Metric_16x9_v4.potx" id="{2D33AD6F-0F9B-4089-ACA6-1E9C32622E0F}" vid="{8590B9C0-95C1-4ECF-B66C-9F490666CFC0}"/>
    </a:ext>
  </a:extLst>
</a:theme>
</file>

<file path=ppt/theme/theme10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HPE">
      <a:majorFont>
        <a:latin typeface="Metric Bold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etric Regular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HPE">
      <a:majorFont>
        <a:latin typeface="Metric Bold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etric Regular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</a:theme>
</file>

<file path=ppt/theme/theme2.xml><?xml version="1.0" encoding="utf-8"?>
<a:theme xmlns:a="http://schemas.openxmlformats.org/drawingml/2006/main" name="HPE_Events_Metric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HPE">
      <a:majorFont>
        <a:latin typeface="Metric Bold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etric Regular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Events_Metric_16x9_v4.potx" id="{CE37BEEA-2242-4DE3-BC11-A6F39CD425AD}" vid="{461926EC-0152-40DA-88C7-A87423919D55}"/>
    </a:ext>
  </a:extLst>
</a:theme>
</file>

<file path=ppt/theme/theme3.xml><?xml version="1.0" encoding="utf-8"?>
<a:theme xmlns:a="http://schemas.openxmlformats.org/drawingml/2006/main" name="1_HPE_Events_Metric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HPE">
      <a:majorFont>
        <a:latin typeface="Metric Bold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etric Regular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Events_Metric_16x9_v4.potx" id="{CE37BEEA-2242-4DE3-BC11-A6F39CD425AD}" vid="{461926EC-0152-40DA-88C7-A87423919D55}"/>
    </a:ext>
  </a:extLst>
</a:theme>
</file>

<file path=ppt/theme/theme4.xml><?xml version="1.0" encoding="utf-8"?>
<a:theme xmlns:a="http://schemas.openxmlformats.org/drawingml/2006/main" name="HPE_Standard_Arial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4.potx" id="{33E1E5A2-5199-4820-A66F-4091C073A05F}" vid="{002BF65F-E8AE-41C2-BA68-CEDEE5E69DD2}"/>
    </a:ext>
  </a:extLst>
</a:theme>
</file>

<file path=ppt/theme/theme5.xml><?xml version="1.0" encoding="utf-8"?>
<a:theme xmlns:a="http://schemas.openxmlformats.org/drawingml/2006/main" name="Micro Focus Theme v5">
  <a:themeElements>
    <a:clrScheme name="MF Theme Colors v4">
      <a:dk1>
        <a:srgbClr val="000000"/>
      </a:dk1>
      <a:lt1>
        <a:srgbClr val="FFFFFF"/>
      </a:lt1>
      <a:dk2>
        <a:srgbClr val="ECEEEF"/>
      </a:dk2>
      <a:lt2>
        <a:srgbClr val="212E35"/>
      </a:lt2>
      <a:accent1>
        <a:srgbClr val="0079EF"/>
      </a:accent1>
      <a:accent2>
        <a:srgbClr val="231CA5"/>
      </a:accent2>
      <a:accent3>
        <a:srgbClr val="7424AD"/>
      </a:accent3>
      <a:accent4>
        <a:srgbClr val="C6179D"/>
      </a:accent4>
      <a:accent5>
        <a:srgbClr val="29CEFE"/>
      </a:accent5>
      <a:accent6>
        <a:srgbClr val="2FD6C3"/>
      </a:accent6>
      <a:hlink>
        <a:srgbClr val="284CFF"/>
      </a:hlink>
      <a:folHlink>
        <a:srgbClr val="284C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rmAutofit/>
      </a:bodyPr>
      <a:lstStyle>
        <a:defPPr marL="0" indent="0">
          <a:spcAft>
            <a:spcPts val="18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4" id="{9C3F3FE9-DA64-0047-809D-E6430BF63CC2}" vid="{DB03C3A6-7804-6247-80D3-1FA7E2429F19}"/>
    </a:ext>
  </a:extLst>
</a:theme>
</file>

<file path=ppt/theme/theme6.xml><?xml version="1.0" encoding="utf-8"?>
<a:theme xmlns:a="http://schemas.openxmlformats.org/drawingml/2006/main" name="1_Micro Focus Theme v5">
  <a:themeElements>
    <a:clrScheme name="MF Theme Colors v4">
      <a:dk1>
        <a:srgbClr val="000000"/>
      </a:dk1>
      <a:lt1>
        <a:srgbClr val="FFFFFF"/>
      </a:lt1>
      <a:dk2>
        <a:srgbClr val="ECEEEF"/>
      </a:dk2>
      <a:lt2>
        <a:srgbClr val="212E35"/>
      </a:lt2>
      <a:accent1>
        <a:srgbClr val="0079EF"/>
      </a:accent1>
      <a:accent2>
        <a:srgbClr val="231CA5"/>
      </a:accent2>
      <a:accent3>
        <a:srgbClr val="7424AD"/>
      </a:accent3>
      <a:accent4>
        <a:srgbClr val="C6179D"/>
      </a:accent4>
      <a:accent5>
        <a:srgbClr val="29CEFE"/>
      </a:accent5>
      <a:accent6>
        <a:srgbClr val="2FD6C3"/>
      </a:accent6>
      <a:hlink>
        <a:srgbClr val="284CFF"/>
      </a:hlink>
      <a:folHlink>
        <a:srgbClr val="284C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rmAutofit/>
      </a:bodyPr>
      <a:lstStyle>
        <a:defPPr marL="0" indent="0">
          <a:spcAft>
            <a:spcPts val="18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4" id="{9C3F3FE9-DA64-0047-809D-E6430BF63CC2}" vid="{DB03C3A6-7804-6247-80D3-1FA7E2429F19}"/>
    </a:ext>
  </a:extLst>
</a:theme>
</file>

<file path=ppt/theme/theme7.xml><?xml version="1.0" encoding="utf-8"?>
<a:theme xmlns:a="http://schemas.openxmlformats.org/drawingml/2006/main" name="2_Micro Focus Theme v5">
  <a:themeElements>
    <a:clrScheme name="MF Theme Colors v4">
      <a:dk1>
        <a:srgbClr val="000000"/>
      </a:dk1>
      <a:lt1>
        <a:srgbClr val="FFFFFF"/>
      </a:lt1>
      <a:dk2>
        <a:srgbClr val="ECEEEF"/>
      </a:dk2>
      <a:lt2>
        <a:srgbClr val="212E35"/>
      </a:lt2>
      <a:accent1>
        <a:srgbClr val="0079EF"/>
      </a:accent1>
      <a:accent2>
        <a:srgbClr val="231CA5"/>
      </a:accent2>
      <a:accent3>
        <a:srgbClr val="7424AD"/>
      </a:accent3>
      <a:accent4>
        <a:srgbClr val="C6179D"/>
      </a:accent4>
      <a:accent5>
        <a:srgbClr val="29CEFE"/>
      </a:accent5>
      <a:accent6>
        <a:srgbClr val="2FD6C3"/>
      </a:accent6>
      <a:hlink>
        <a:srgbClr val="284CFF"/>
      </a:hlink>
      <a:folHlink>
        <a:srgbClr val="284C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rmAutofit/>
      </a:bodyPr>
      <a:lstStyle>
        <a:defPPr marL="0" indent="0">
          <a:spcAft>
            <a:spcPts val="18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4" id="{9C3F3FE9-DA64-0047-809D-E6430BF63CC2}" vid="{DB03C3A6-7804-6247-80D3-1FA7E2429F19}"/>
    </a:ext>
  </a:extLst>
</a:theme>
</file>

<file path=ppt/theme/theme8.xml><?xml version="1.0" encoding="utf-8"?>
<a:theme xmlns:a="http://schemas.openxmlformats.org/drawingml/2006/main" name="3_Micro Focus Theme v5">
  <a:themeElements>
    <a:clrScheme name="MF Theme Colors v4">
      <a:dk1>
        <a:srgbClr val="000000"/>
      </a:dk1>
      <a:lt1>
        <a:srgbClr val="FFFFFF"/>
      </a:lt1>
      <a:dk2>
        <a:srgbClr val="ECEEEF"/>
      </a:dk2>
      <a:lt2>
        <a:srgbClr val="212E35"/>
      </a:lt2>
      <a:accent1>
        <a:srgbClr val="0079EF"/>
      </a:accent1>
      <a:accent2>
        <a:srgbClr val="231CA5"/>
      </a:accent2>
      <a:accent3>
        <a:srgbClr val="7424AD"/>
      </a:accent3>
      <a:accent4>
        <a:srgbClr val="C6179D"/>
      </a:accent4>
      <a:accent5>
        <a:srgbClr val="29CEFE"/>
      </a:accent5>
      <a:accent6>
        <a:srgbClr val="2FD6C3"/>
      </a:accent6>
      <a:hlink>
        <a:srgbClr val="284CFF"/>
      </a:hlink>
      <a:folHlink>
        <a:srgbClr val="284C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rmAutofit/>
      </a:bodyPr>
      <a:lstStyle>
        <a:defPPr marL="0" indent="0">
          <a:spcAft>
            <a:spcPts val="18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4" id="{9C3F3FE9-DA64-0047-809D-E6430BF63CC2}" vid="{DB03C3A6-7804-6247-80D3-1FA7E2429F19}"/>
    </a:ext>
  </a:extLst>
</a:theme>
</file>

<file path=ppt/theme/theme9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HPE_Standard_Metric_16x9_v4</Template>
  <TotalTime>6198</TotalTime>
  <Words>671</Words>
  <Application>Microsoft Office PowerPoint</Application>
  <PresentationFormat>Widescreen</PresentationFormat>
  <Paragraphs>183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Metric Bold</vt:lpstr>
      <vt:lpstr>Metric Regular</vt:lpstr>
      <vt:lpstr>Trebuchet MS</vt:lpstr>
      <vt:lpstr>Wingdings</vt:lpstr>
      <vt:lpstr>HPE_Standard_Metric_16x9_v4</vt:lpstr>
      <vt:lpstr>HPE_Events_Metric_16x9_v4</vt:lpstr>
      <vt:lpstr>1_HPE_Events_Metric_16x9_v4</vt:lpstr>
      <vt:lpstr>HPE_Standard_Arial_16x9_v4</vt:lpstr>
      <vt:lpstr>Micro Focus Theme v5</vt:lpstr>
      <vt:lpstr>1_Micro Focus Theme v5</vt:lpstr>
      <vt:lpstr>2_Micro Focus Theme v5</vt:lpstr>
      <vt:lpstr>3_Micro Focus Theme v5</vt:lpstr>
      <vt:lpstr>Clarity</vt:lpstr>
      <vt:lpstr>Docker Storage</vt:lpstr>
      <vt:lpstr>Agenda</vt:lpstr>
      <vt:lpstr>Brush-up on Docker basics</vt:lpstr>
      <vt:lpstr>Linux Volumes</vt:lpstr>
      <vt:lpstr>Storage Drivers (AUFS, overlay, etc)</vt:lpstr>
      <vt:lpstr>AUFS</vt:lpstr>
      <vt:lpstr>Default Docker file system</vt:lpstr>
      <vt:lpstr>Types of Docker mount</vt:lpstr>
      <vt:lpstr>Volumes</vt:lpstr>
      <vt:lpstr>Volumes – Use cases</vt:lpstr>
      <vt:lpstr>Bind mounts</vt:lpstr>
      <vt:lpstr>Bind mounts – Use cases</vt:lpstr>
      <vt:lpstr>Tmpfs</vt:lpstr>
      <vt:lpstr>Tempfs – Use cases</vt:lpstr>
      <vt:lpstr>Reference material</vt:lpstr>
      <vt:lpstr>Thank You.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Mishalov, Michael</dc:creator>
  <cp:lastModifiedBy>Shreyas Sudarshan Dhareshwar</cp:lastModifiedBy>
  <cp:revision>325</cp:revision>
  <dcterms:created xsi:type="dcterms:W3CDTF">2015-11-22T14:43:29Z</dcterms:created>
  <dcterms:modified xsi:type="dcterms:W3CDTF">2019-11-21T03:05:53Z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