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4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5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6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7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8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716" r:id="rId3"/>
    <p:sldMasterId id="2147483750" r:id="rId4"/>
    <p:sldMasterId id="2147483785" r:id="rId5"/>
    <p:sldMasterId id="2147483842" r:id="rId6"/>
    <p:sldMasterId id="2147483924" r:id="rId7"/>
    <p:sldMasterId id="2147483980" r:id="rId8"/>
    <p:sldMasterId id="2147484408" r:id="rId9"/>
  </p:sldMasterIdLst>
  <p:notesMasterIdLst>
    <p:notesMasterId r:id="rId21"/>
  </p:notesMasterIdLst>
  <p:handoutMasterIdLst>
    <p:handoutMasterId r:id="rId22"/>
  </p:handoutMasterIdLst>
  <p:sldIdLst>
    <p:sldId id="376" r:id="rId10"/>
    <p:sldId id="387" r:id="rId11"/>
    <p:sldId id="396" r:id="rId12"/>
    <p:sldId id="409" r:id="rId13"/>
    <p:sldId id="410" r:id="rId14"/>
    <p:sldId id="411" r:id="rId15"/>
    <p:sldId id="412" r:id="rId16"/>
    <p:sldId id="413" r:id="rId17"/>
    <p:sldId id="416" r:id="rId18"/>
    <p:sldId id="408" r:id="rId19"/>
    <p:sldId id="369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4767"/>
    <a:srgbClr val="425563"/>
    <a:srgbClr val="C6C9CA"/>
    <a:srgbClr val="FF8D6D"/>
    <a:srgbClr val="00A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0" autoAdjust="0"/>
    <p:restoredTop sz="87342" autoAdjust="0"/>
  </p:normalViewPr>
  <p:slideViewPr>
    <p:cSldViewPr>
      <p:cViewPr varScale="1">
        <p:scale>
          <a:sx n="98" d="100"/>
          <a:sy n="98" d="100"/>
        </p:scale>
        <p:origin x="900" y="8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2019-11-21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11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744" indent="-228600">
              <a:buFont typeface="+mj-lt"/>
              <a:buAutoNum type="arabicPeriod"/>
            </a:pPr>
            <a:r>
              <a:rPr lang="pt-BR" dirty="0" smtClean="0"/>
              <a:t>curl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</a:t>
            </a:r>
            <a:r>
              <a:rPr lang="pt-BR" dirty="0" smtClean="0"/>
              <a:t>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"https://github.com/docker/compose/releases/download/1.22.0/docker-compose-$(</a:t>
            </a:r>
            <a:r>
              <a:rPr lang="pt-BR" dirty="0" smtClean="0"/>
              <a:t>uname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-s)-$(</a:t>
            </a:r>
            <a:r>
              <a:rPr lang="pt-BR" dirty="0" smtClean="0"/>
              <a:t>uname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-m)"</a:t>
            </a:r>
            <a:r>
              <a:rPr lang="pt-BR" dirty="0" smtClean="0"/>
              <a:t>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</a:t>
            </a:r>
            <a:r>
              <a:rPr lang="pt-BR" dirty="0" smtClean="0"/>
              <a:t> /usr/local/bin/docker-compose</a:t>
            </a:r>
          </a:p>
          <a:p>
            <a:pPr marL="237744" indent="-228600">
              <a:buFont typeface="+mj-lt"/>
              <a:buAutoNum type="arabicPeriod"/>
            </a:pPr>
            <a:r>
              <a:rPr lang="en-GB" dirty="0" err="1" smtClean="0"/>
              <a:t>chmod</a:t>
            </a:r>
            <a:r>
              <a:rPr lang="en-GB" dirty="0" smtClean="0"/>
              <a:t> +x /</a:t>
            </a:r>
            <a:r>
              <a:rPr lang="en-GB" dirty="0" err="1" smtClean="0"/>
              <a:t>usr</a:t>
            </a:r>
            <a:r>
              <a:rPr lang="en-GB" dirty="0" smtClean="0"/>
              <a:t>/local/bin/</a:t>
            </a:r>
            <a:r>
              <a:rPr lang="en-GB" dirty="0" err="1" smtClean="0"/>
              <a:t>docker</a:t>
            </a:r>
            <a:r>
              <a:rPr lang="en-GB" dirty="0" smtClean="0"/>
              <a:t>-compose</a:t>
            </a:r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-compose --version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34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image: docker.io/</a:t>
            </a:r>
            <a:r>
              <a:rPr lang="en-US" dirty="0" err="1" smtClean="0"/>
              <a:t>httpd:latest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err="1" smtClean="0"/>
              <a:t>applb</a:t>
            </a:r>
            <a:r>
              <a:rPr lang="en-US" dirty="0" smtClean="0"/>
              <a:t>*</a:t>
            </a:r>
          </a:p>
          <a:p>
            <a:pPr marL="9144" indent="0">
              <a:buNone/>
            </a:pPr>
            <a:r>
              <a:rPr lang="en-US" dirty="0" smtClean="0"/>
              <a:t>image: docker.io/</a:t>
            </a:r>
            <a:r>
              <a:rPr lang="en-US" dirty="0" err="1" smtClean="0"/>
              <a:t>httpd:latest</a:t>
            </a:r>
            <a:endParaRPr lang="en-GB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cyclosapp01 to cyclosapp06</a:t>
            </a:r>
          </a:p>
          <a:p>
            <a:pPr marL="9144" indent="0">
              <a:buNone/>
            </a:pPr>
            <a:r>
              <a:rPr lang="en-GB" dirty="0" smtClean="0"/>
              <a:t>image: tomcat:7-jre7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err="1" smtClean="0"/>
              <a:t>appdb</a:t>
            </a:r>
            <a:endParaRPr lang="en-GB" dirty="0" smtClean="0"/>
          </a:p>
          <a:p>
            <a:pPr marL="9144" indent="0">
              <a:buNone/>
            </a:pPr>
            <a:r>
              <a:rPr lang="en-GB" dirty="0" smtClean="0"/>
              <a:t>image: mysql:5.5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links:</a:t>
            </a:r>
          </a:p>
          <a:p>
            <a:pPr marL="9144" indent="0">
              <a:buNone/>
            </a:pPr>
            <a:r>
              <a:rPr lang="en-US" dirty="0" smtClean="0"/>
              <a:t>    - applb01:applb01</a:t>
            </a:r>
          </a:p>
          <a:p>
            <a:pPr marL="9144" indent="0">
              <a:buNone/>
            </a:pPr>
            <a:r>
              <a:rPr lang="en-US" dirty="0" smtClean="0"/>
              <a:t>    - applb02:applb02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applb01</a:t>
            </a:r>
          </a:p>
          <a:p>
            <a:pPr marL="9144" indent="0">
              <a:buNone/>
            </a:pPr>
            <a:r>
              <a:rPr lang="en-US" dirty="0" smtClean="0"/>
              <a:t> links:</a:t>
            </a:r>
          </a:p>
          <a:p>
            <a:pPr marL="9144" indent="0">
              <a:buNone/>
            </a:pPr>
            <a:r>
              <a:rPr lang="en-US" dirty="0" smtClean="0"/>
              <a:t>    - cyclosapp01:cyclosapp01</a:t>
            </a:r>
          </a:p>
          <a:p>
            <a:pPr marL="9144" indent="0">
              <a:buNone/>
            </a:pPr>
            <a:r>
              <a:rPr lang="en-US" dirty="0" smtClean="0"/>
              <a:t>    - cyclosapp02:cyclosapp02</a:t>
            </a:r>
          </a:p>
          <a:p>
            <a:pPr marL="9144" indent="0">
              <a:buNone/>
            </a:pPr>
            <a:r>
              <a:rPr lang="en-US" dirty="0" smtClean="0"/>
              <a:t>    - cyclosapp03:cyclosapp03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applb02</a:t>
            </a:r>
          </a:p>
          <a:p>
            <a:pPr marL="9144" indent="0">
              <a:buNone/>
            </a:pPr>
            <a:r>
              <a:rPr lang="en-GB" dirty="0" smtClean="0"/>
              <a:t> links:</a:t>
            </a:r>
          </a:p>
          <a:p>
            <a:pPr marL="9144" indent="0">
              <a:buNone/>
            </a:pPr>
            <a:r>
              <a:rPr lang="en-GB" dirty="0" smtClean="0"/>
              <a:t>    - cyclosapp04:cyclosapp04</a:t>
            </a:r>
          </a:p>
          <a:p>
            <a:pPr marL="9144" indent="0">
              <a:buNone/>
            </a:pPr>
            <a:r>
              <a:rPr lang="en-GB" dirty="0" smtClean="0"/>
              <a:t>    - cyclosapp05:cyclosapp05</a:t>
            </a:r>
          </a:p>
          <a:p>
            <a:pPr marL="9144" indent="0">
              <a:buNone/>
            </a:pPr>
            <a:r>
              <a:rPr lang="en-GB" dirty="0" smtClean="0"/>
              <a:t>    - cyclosapp06:cyclosapp06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cyclosapp01 to cyclosapp06</a:t>
            </a:r>
          </a:p>
          <a:p>
            <a:pPr marL="9144" indent="0">
              <a:buNone/>
            </a:pPr>
            <a:r>
              <a:rPr lang="en-GB" dirty="0" smtClean="0"/>
              <a:t> links:</a:t>
            </a:r>
          </a:p>
          <a:p>
            <a:pPr marL="9144" indent="0">
              <a:buNone/>
            </a:pPr>
            <a:r>
              <a:rPr lang="en-GB" dirty="0" smtClean="0"/>
              <a:t>    - </a:t>
            </a:r>
            <a:r>
              <a:rPr lang="en-GB" dirty="0" err="1" smtClean="0"/>
              <a:t>appdb:appdb</a:t>
            </a:r>
            <a:endParaRPr lang="en-GB" dirty="0" smtClean="0"/>
          </a:p>
          <a:p>
            <a:pPr marL="9144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4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 ports:</a:t>
            </a:r>
          </a:p>
          <a:p>
            <a:pPr marL="9144" indent="0">
              <a:buNone/>
            </a:pPr>
            <a:r>
              <a:rPr lang="en-US" dirty="0" smtClean="0"/>
              <a:t>    - "8080:9090"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77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 volumes:</a:t>
            </a:r>
          </a:p>
          <a:p>
            <a:pPr marL="9144" indent="0">
              <a:buNone/>
            </a:pPr>
            <a:r>
              <a:rPr lang="en-US" dirty="0" smtClean="0"/>
              <a:t>    -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myapp</a:t>
            </a:r>
            <a:r>
              <a:rPr lang="en-US" dirty="0" smtClean="0"/>
              <a:t>/apprp01/</a:t>
            </a:r>
            <a:r>
              <a:rPr lang="en-US" dirty="0" err="1" smtClean="0"/>
              <a:t>modified_httpd.conf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/local/apache2/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applb01</a:t>
            </a:r>
          </a:p>
          <a:p>
            <a:pPr marL="9144" indent="0">
              <a:buNone/>
            </a:pPr>
            <a:r>
              <a:rPr lang="en-US" dirty="0" smtClean="0"/>
              <a:t> volumes:</a:t>
            </a:r>
          </a:p>
          <a:p>
            <a:pPr marL="9144" indent="0">
              <a:buNone/>
            </a:pPr>
            <a:r>
              <a:rPr lang="en-US" dirty="0" smtClean="0"/>
              <a:t>    -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myapp</a:t>
            </a:r>
            <a:r>
              <a:rPr lang="en-US" dirty="0" smtClean="0"/>
              <a:t>/applb01/</a:t>
            </a:r>
            <a:r>
              <a:rPr lang="en-US" dirty="0" err="1" smtClean="0"/>
              <a:t>modified_httpd.conf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/local/apache2/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applb02</a:t>
            </a:r>
          </a:p>
          <a:p>
            <a:pPr marL="9144" indent="0">
              <a:buNone/>
            </a:pPr>
            <a:r>
              <a:rPr lang="en-GB" dirty="0" smtClean="0"/>
              <a:t>volumes:</a:t>
            </a:r>
          </a:p>
          <a:p>
            <a:pPr marL="9144" indent="0">
              <a:buNone/>
            </a:pPr>
            <a:r>
              <a:rPr lang="en-GB" dirty="0" smtClean="0"/>
              <a:t>    - /</a:t>
            </a:r>
            <a:r>
              <a:rPr lang="en-GB" dirty="0" err="1" smtClean="0"/>
              <a:t>var</a:t>
            </a:r>
            <a:r>
              <a:rPr lang="en-GB" dirty="0" smtClean="0"/>
              <a:t>/</a:t>
            </a:r>
            <a:r>
              <a:rPr lang="en-GB" dirty="0" err="1" smtClean="0"/>
              <a:t>myapp</a:t>
            </a:r>
            <a:r>
              <a:rPr lang="en-GB" dirty="0" smtClean="0"/>
              <a:t>/apprp02/</a:t>
            </a:r>
            <a:r>
              <a:rPr lang="en-GB" dirty="0" err="1" smtClean="0"/>
              <a:t>modified_httpd.conf</a:t>
            </a:r>
            <a:r>
              <a:rPr lang="en-GB" dirty="0" smtClean="0"/>
              <a:t>:/</a:t>
            </a:r>
            <a:r>
              <a:rPr lang="en-GB" dirty="0" err="1" smtClean="0"/>
              <a:t>usr</a:t>
            </a:r>
            <a:r>
              <a:rPr lang="en-GB" dirty="0" smtClean="0"/>
              <a:t>/local/apache2/</a:t>
            </a:r>
            <a:r>
              <a:rPr lang="en-GB" dirty="0" err="1" smtClean="0"/>
              <a:t>conf</a:t>
            </a:r>
            <a:r>
              <a:rPr lang="en-GB" dirty="0" smtClean="0"/>
              <a:t>/</a:t>
            </a:r>
            <a:r>
              <a:rPr lang="en-GB" dirty="0" err="1" smtClean="0"/>
              <a:t>httpd.conf</a:t>
            </a:r>
            <a:endParaRPr lang="en-GB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cyclosapp01 to cyclosapp06</a:t>
            </a:r>
          </a:p>
          <a:p>
            <a:pPr marL="9144" indent="0">
              <a:buNone/>
            </a:pPr>
            <a:r>
              <a:rPr lang="en-GB" dirty="0" smtClean="0"/>
              <a:t>volumes:</a:t>
            </a:r>
          </a:p>
          <a:p>
            <a:pPr marL="9144" indent="0">
              <a:buNone/>
            </a:pPr>
            <a:r>
              <a:rPr lang="en-GB" dirty="0" smtClean="0"/>
              <a:t>    - /</a:t>
            </a:r>
            <a:r>
              <a:rPr lang="en-GB" dirty="0" err="1" smtClean="0"/>
              <a:t>var</a:t>
            </a:r>
            <a:r>
              <a:rPr lang="en-GB" dirty="0" smtClean="0"/>
              <a:t>/</a:t>
            </a:r>
            <a:r>
              <a:rPr lang="en-GB" dirty="0" err="1" smtClean="0"/>
              <a:t>myapp</a:t>
            </a:r>
            <a:r>
              <a:rPr lang="en-GB" dirty="0" smtClean="0"/>
              <a:t>/</a:t>
            </a:r>
            <a:r>
              <a:rPr lang="en-GB" dirty="0" err="1" smtClean="0"/>
              <a:t>cyclosapp</a:t>
            </a:r>
            <a:r>
              <a:rPr lang="en-GB" dirty="0" smtClean="0"/>
              <a:t>/</a:t>
            </a:r>
            <a:r>
              <a:rPr lang="en-GB" dirty="0" err="1" smtClean="0"/>
              <a:t>cyclos</a:t>
            </a:r>
            <a:r>
              <a:rPr lang="en-GB" dirty="0" smtClean="0"/>
              <a:t>:/</a:t>
            </a:r>
            <a:r>
              <a:rPr lang="en-GB" dirty="0" err="1" smtClean="0"/>
              <a:t>usr</a:t>
            </a:r>
            <a:r>
              <a:rPr lang="en-GB" dirty="0" smtClean="0"/>
              <a:t>/local/tomcat/</a:t>
            </a:r>
            <a:r>
              <a:rPr lang="en-GB" dirty="0" err="1" smtClean="0"/>
              <a:t>webapps</a:t>
            </a:r>
            <a:r>
              <a:rPr lang="en-GB" dirty="0" smtClean="0"/>
              <a:t>/</a:t>
            </a:r>
            <a:r>
              <a:rPr lang="en-GB" dirty="0" err="1" smtClean="0"/>
              <a:t>cyclos</a:t>
            </a:r>
            <a:endParaRPr lang="en-GB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err="1" smtClean="0"/>
              <a:t>appdb</a:t>
            </a: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 volumes:</a:t>
            </a:r>
          </a:p>
          <a:p>
            <a:pPr marL="9144" indent="0">
              <a:buNone/>
            </a:pPr>
            <a:r>
              <a:rPr lang="en-GB" dirty="0" smtClean="0"/>
              <a:t>    - /</a:t>
            </a:r>
            <a:r>
              <a:rPr lang="en-GB" dirty="0" err="1" smtClean="0"/>
              <a:t>var</a:t>
            </a:r>
            <a:r>
              <a:rPr lang="en-GB" dirty="0" smtClean="0"/>
              <a:t>/</a:t>
            </a:r>
            <a:r>
              <a:rPr lang="en-GB" dirty="0" err="1" smtClean="0"/>
              <a:t>myapp</a:t>
            </a:r>
            <a:r>
              <a:rPr lang="en-GB" dirty="0" smtClean="0"/>
              <a:t>/</a:t>
            </a:r>
            <a:r>
              <a:rPr lang="en-GB" dirty="0" err="1" smtClean="0"/>
              <a:t>appdb</a:t>
            </a:r>
            <a:r>
              <a:rPr lang="en-GB" dirty="0" smtClean="0"/>
              <a:t>:/</a:t>
            </a:r>
            <a:r>
              <a:rPr lang="en-GB" dirty="0" err="1" smtClean="0"/>
              <a:t>var</a:t>
            </a:r>
            <a:r>
              <a:rPr lang="en-GB" dirty="0" smtClean="0"/>
              <a:t>/lib/</a:t>
            </a:r>
            <a:r>
              <a:rPr lang="en-GB" dirty="0" err="1" smtClean="0"/>
              <a:t>mysql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3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1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9532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62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23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315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318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167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68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59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92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0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November 21,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0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2765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8006" y="766395"/>
            <a:ext cx="1930327" cy="467407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611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208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44795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67726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9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223520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190321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250422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900270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72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3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8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55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051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39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57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5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08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48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71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73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67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752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633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28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07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78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78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November 21, 2019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601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1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94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906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52721"/>
      </p:ext>
    </p:extLst>
  </p:cSld>
  <p:clrMapOvr>
    <a:masterClrMapping/>
  </p:clrMapOvr>
  <p:hf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06122"/>
      </p:ext>
    </p:extLst>
  </p:cSld>
  <p:clrMapOvr>
    <a:masterClrMapping/>
  </p:clrMapOvr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876851"/>
      </p:ext>
    </p:extLst>
  </p:cSld>
  <p:clrMapOvr>
    <a:masterClrMapping/>
  </p:clrMapOvr>
  <p:hf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464724"/>
      </p:ext>
    </p:extLst>
  </p:cSld>
  <p:clrMapOvr>
    <a:masterClrMapping/>
  </p:clrMapOvr>
  <p:hf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428579"/>
      </p:ext>
    </p:extLst>
  </p:cSld>
  <p:clrMapOvr>
    <a:masterClrMapping/>
  </p:clrMapOvr>
  <p:hf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1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1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19049"/>
      </p:ext>
    </p:extLst>
  </p:cSld>
  <p:clrMapOvr>
    <a:masterClrMapping/>
  </p:clrMapOvr>
  <p:hf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5482"/>
      </p:ext>
    </p:extLst>
  </p:cSld>
  <p:clrMapOvr>
    <a:masterClrMapping/>
  </p:clrMapOvr>
  <p:hf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45011"/>
      </p:ext>
    </p:extLst>
  </p:cSld>
  <p:clrMapOvr>
    <a:masterClrMapping/>
  </p:clrMapOvr>
  <p:hf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29742"/>
      </p:ext>
    </p:extLst>
  </p:cSld>
  <p:clrMapOvr>
    <a:masterClrMapping/>
  </p:clrMapOvr>
  <p:hf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7759"/>
      </p:ext>
    </p:extLst>
  </p:cSld>
  <p:clrMapOvr>
    <a:masterClrMapping/>
  </p:clrMapOvr>
  <p:hf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166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115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167888"/>
      </p:ext>
    </p:extLst>
  </p:cSld>
  <p:clrMapOvr>
    <a:masterClrMapping/>
  </p:clrMapOvr>
  <p:hf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81109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November 21,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363566"/>
      </p:ext>
    </p:extLst>
  </p:cSld>
  <p:clrMapOvr>
    <a:masterClrMapping/>
  </p:clrMapOvr>
  <p:hf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82824"/>
      </p:ext>
    </p:extLst>
  </p:cSld>
  <p:clrMapOvr>
    <a:masterClrMapping/>
  </p:clrMapOvr>
  <p:hf hdr="0" ft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07940"/>
      </p:ext>
    </p:extLst>
  </p:cSld>
  <p:clrMapOvr>
    <a:masterClrMapping/>
  </p:clrMapOvr>
  <p:hf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849700"/>
      </p:ext>
    </p:extLst>
  </p:cSld>
  <p:clrMapOvr>
    <a:masterClrMapping/>
  </p:clrMapOvr>
  <p:hf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702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96673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867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238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November 21,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2734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6152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432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29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73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5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509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34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8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239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56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282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83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18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7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1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65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29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11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48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1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888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7536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3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47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262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351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3337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07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338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84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799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4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10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1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8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67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126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05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185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673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031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219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9195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726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544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553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59834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0162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791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393111"/>
      </p:ext>
    </p:extLst>
  </p:cSld>
  <p:clrMapOvr>
    <a:masterClrMapping/>
  </p:clrMapOvr>
  <p:hf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654699"/>
      </p:ext>
    </p:extLst>
  </p:cSld>
  <p:clrMapOvr>
    <a:masterClrMapping/>
  </p:clrMapOvr>
  <p:hf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74282"/>
      </p:ext>
    </p:extLst>
  </p:cSld>
  <p:clrMapOvr>
    <a:masterClrMapping/>
  </p:clrMapOvr>
  <p:hf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56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60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75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40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80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79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9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352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6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0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09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95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31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691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64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63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817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6775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36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9135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171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68370"/>
      </p:ext>
    </p:extLst>
  </p:cSld>
  <p:clrMapOvr>
    <a:masterClrMapping/>
  </p:clrMapOvr>
  <p:hf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50134"/>
      </p:ext>
    </p:extLst>
  </p:cSld>
  <p:clrMapOvr>
    <a:masterClrMapping/>
  </p:clrMapOvr>
  <p:hf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72532"/>
      </p:ext>
    </p:extLst>
  </p:cSld>
  <p:clrMapOvr>
    <a:masterClrMapping/>
  </p:clrMapOvr>
  <p:hf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294867"/>
      </p:ext>
    </p:extLst>
  </p:cSld>
  <p:clrMapOvr>
    <a:masterClrMapping/>
  </p:clrMapOvr>
  <p:hf hdr="0" ft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67809"/>
      </p:ext>
    </p:extLst>
  </p:cSld>
  <p:clrMapOvr>
    <a:masterClrMapping/>
  </p:clrMapOvr>
  <p:hf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212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November 21,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887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25479"/>
      </p:ext>
    </p:extLst>
  </p:cSld>
  <p:clrMapOvr>
    <a:masterClrMapping/>
  </p:clrMapOvr>
  <p:hf hdr="0" ft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5234"/>
      </p:ext>
    </p:extLst>
  </p:cSld>
  <p:clrMapOvr>
    <a:masterClrMapping/>
  </p:clrMapOvr>
  <p:hf hdr="0" ft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02287"/>
      </p:ext>
    </p:extLst>
  </p:cSld>
  <p:clrMapOvr>
    <a:masterClrMapping/>
  </p:clrMapOvr>
  <p:hf hdr="0" ft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54947"/>
      </p:ext>
    </p:extLst>
  </p:cSld>
  <p:clrMapOvr>
    <a:masterClrMapping/>
  </p:clrMapOvr>
  <p:hf hdr="0" ftr="0" dt="0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89556"/>
      </p:ext>
    </p:extLst>
  </p:cSld>
  <p:clrMapOvr>
    <a:masterClrMapping/>
  </p:clrMapOvr>
  <p:hf hdr="0" ft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99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62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279723"/>
      </p:ext>
    </p:extLst>
  </p:cSld>
  <p:clrMapOvr>
    <a:masterClrMapping/>
  </p:clrMapOvr>
  <p:hf hdr="0" ft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1466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November 21, 2019</a:t>
            </a:fld>
            <a:endParaRPr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74780"/>
      </p:ext>
    </p:extLst>
  </p:cSld>
  <p:clrMapOvr>
    <a:masterClrMapping/>
  </p:clrMapOvr>
  <p:hf hdr="0" ft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597460"/>
      </p:ext>
    </p:extLst>
  </p:cSld>
  <p:clrMapOvr>
    <a:masterClrMapping/>
  </p:clrMapOvr>
  <p:hf hdr="0" ft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44426"/>
      </p:ext>
    </p:extLst>
  </p:cSld>
  <p:clrMapOvr>
    <a:masterClrMapping/>
  </p:clrMapOvr>
  <p:hf hdr="0" ft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41304"/>
      </p:ext>
    </p:extLst>
  </p:cSld>
  <p:clrMapOvr>
    <a:masterClrMapping/>
  </p:clrMapOvr>
  <p:hf hdr="0" ft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120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304032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2 cop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8289" y="1637323"/>
            <a:ext cx="7804547" cy="2319859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663883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796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19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982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290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09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5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90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36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10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575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554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077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365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1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57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5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43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7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0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52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8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56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4079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10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392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826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86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069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56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5170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122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9175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638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11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90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408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5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747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06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2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9551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92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10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73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768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5088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717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0718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629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4C53-06B1-47B4-BC38-39CBA2015980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57D1-A213-4A5F-B1FB-C8B1F21CE29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26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8143-BFA3-46F8-9B90-B0E5CFAF7F7C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0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4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8792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37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9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0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8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9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2209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20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1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9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3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3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4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0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4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November 21,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7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November 21,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9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38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26" Type="http://schemas.openxmlformats.org/officeDocument/2006/relationships/slideLayout" Target="../slideLayouts/slideLayout169.xml"/><Relationship Id="rId39" Type="http://schemas.openxmlformats.org/officeDocument/2006/relationships/slideLayout" Target="../slideLayouts/slideLayout182.xml"/><Relationship Id="rId21" Type="http://schemas.openxmlformats.org/officeDocument/2006/relationships/slideLayout" Target="../slideLayouts/slideLayout164.xml"/><Relationship Id="rId34" Type="http://schemas.openxmlformats.org/officeDocument/2006/relationships/slideLayout" Target="../slideLayouts/slideLayout177.xml"/><Relationship Id="rId42" Type="http://schemas.openxmlformats.org/officeDocument/2006/relationships/slideLayout" Target="../slideLayouts/slideLayout185.xml"/><Relationship Id="rId47" Type="http://schemas.openxmlformats.org/officeDocument/2006/relationships/slideLayout" Target="../slideLayouts/slideLayout190.xml"/><Relationship Id="rId50" Type="http://schemas.openxmlformats.org/officeDocument/2006/relationships/slideLayout" Target="../slideLayouts/slideLayout193.xml"/><Relationship Id="rId55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5" Type="http://schemas.openxmlformats.org/officeDocument/2006/relationships/slideLayout" Target="../slideLayouts/slideLayout168.xml"/><Relationship Id="rId33" Type="http://schemas.openxmlformats.org/officeDocument/2006/relationships/slideLayout" Target="../slideLayouts/slideLayout176.xml"/><Relationship Id="rId38" Type="http://schemas.openxmlformats.org/officeDocument/2006/relationships/slideLayout" Target="../slideLayouts/slideLayout181.xml"/><Relationship Id="rId46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63.xml"/><Relationship Id="rId29" Type="http://schemas.openxmlformats.org/officeDocument/2006/relationships/slideLayout" Target="../slideLayouts/slideLayout172.xml"/><Relationship Id="rId41" Type="http://schemas.openxmlformats.org/officeDocument/2006/relationships/slideLayout" Target="../slideLayouts/slideLayout184.xml"/><Relationship Id="rId54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24" Type="http://schemas.openxmlformats.org/officeDocument/2006/relationships/slideLayout" Target="../slideLayouts/slideLayout167.xml"/><Relationship Id="rId32" Type="http://schemas.openxmlformats.org/officeDocument/2006/relationships/slideLayout" Target="../slideLayouts/slideLayout175.xml"/><Relationship Id="rId37" Type="http://schemas.openxmlformats.org/officeDocument/2006/relationships/slideLayout" Target="../slideLayouts/slideLayout180.xml"/><Relationship Id="rId40" Type="http://schemas.openxmlformats.org/officeDocument/2006/relationships/slideLayout" Target="../slideLayouts/slideLayout183.xml"/><Relationship Id="rId45" Type="http://schemas.openxmlformats.org/officeDocument/2006/relationships/slideLayout" Target="../slideLayouts/slideLayout188.xml"/><Relationship Id="rId53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23" Type="http://schemas.openxmlformats.org/officeDocument/2006/relationships/slideLayout" Target="../slideLayouts/slideLayout166.xml"/><Relationship Id="rId28" Type="http://schemas.openxmlformats.org/officeDocument/2006/relationships/slideLayout" Target="../slideLayouts/slideLayout171.xml"/><Relationship Id="rId36" Type="http://schemas.openxmlformats.org/officeDocument/2006/relationships/slideLayout" Target="../slideLayouts/slideLayout179.xml"/><Relationship Id="rId49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31" Type="http://schemas.openxmlformats.org/officeDocument/2006/relationships/slideLayout" Target="../slideLayouts/slideLayout174.xml"/><Relationship Id="rId44" Type="http://schemas.openxmlformats.org/officeDocument/2006/relationships/slideLayout" Target="../slideLayouts/slideLayout187.xml"/><Relationship Id="rId52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Relationship Id="rId22" Type="http://schemas.openxmlformats.org/officeDocument/2006/relationships/slideLayout" Target="../slideLayouts/slideLayout165.xml"/><Relationship Id="rId27" Type="http://schemas.openxmlformats.org/officeDocument/2006/relationships/slideLayout" Target="../slideLayouts/slideLayout170.xml"/><Relationship Id="rId30" Type="http://schemas.openxmlformats.org/officeDocument/2006/relationships/slideLayout" Target="../slideLayouts/slideLayout173.xml"/><Relationship Id="rId35" Type="http://schemas.openxmlformats.org/officeDocument/2006/relationships/slideLayout" Target="../slideLayouts/slideLayout178.xml"/><Relationship Id="rId43" Type="http://schemas.openxmlformats.org/officeDocument/2006/relationships/slideLayout" Target="../slideLayouts/slideLayout186.xml"/><Relationship Id="rId48" Type="http://schemas.openxmlformats.org/officeDocument/2006/relationships/slideLayout" Target="../slideLayouts/slideLayout191.xml"/><Relationship Id="rId56" Type="http://schemas.openxmlformats.org/officeDocument/2006/relationships/theme" Target="../theme/theme5.xml"/><Relationship Id="rId8" Type="http://schemas.openxmlformats.org/officeDocument/2006/relationships/slideLayout" Target="../slideLayouts/slideLayout151.xml"/><Relationship Id="rId51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46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216.xml"/><Relationship Id="rId26" Type="http://schemas.openxmlformats.org/officeDocument/2006/relationships/slideLayout" Target="../slideLayouts/slideLayout224.xml"/><Relationship Id="rId39" Type="http://schemas.openxmlformats.org/officeDocument/2006/relationships/slideLayout" Target="../slideLayouts/slideLayout237.xml"/><Relationship Id="rId21" Type="http://schemas.openxmlformats.org/officeDocument/2006/relationships/slideLayout" Target="../slideLayouts/slideLayout219.xml"/><Relationship Id="rId34" Type="http://schemas.openxmlformats.org/officeDocument/2006/relationships/slideLayout" Target="../slideLayouts/slideLayout232.xml"/><Relationship Id="rId42" Type="http://schemas.openxmlformats.org/officeDocument/2006/relationships/slideLayout" Target="../slideLayouts/slideLayout240.xml"/><Relationship Id="rId47" Type="http://schemas.openxmlformats.org/officeDocument/2006/relationships/slideLayout" Target="../slideLayouts/slideLayout245.xml"/><Relationship Id="rId50" Type="http://schemas.openxmlformats.org/officeDocument/2006/relationships/slideLayout" Target="../slideLayouts/slideLayout248.xml"/><Relationship Id="rId55" Type="http://schemas.openxmlformats.org/officeDocument/2006/relationships/slideLayout" Target="../slideLayouts/slideLayout253.xml"/><Relationship Id="rId7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5.xml"/><Relationship Id="rId25" Type="http://schemas.openxmlformats.org/officeDocument/2006/relationships/slideLayout" Target="../slideLayouts/slideLayout223.xml"/><Relationship Id="rId33" Type="http://schemas.openxmlformats.org/officeDocument/2006/relationships/slideLayout" Target="../slideLayouts/slideLayout231.xml"/><Relationship Id="rId38" Type="http://schemas.openxmlformats.org/officeDocument/2006/relationships/slideLayout" Target="../slideLayouts/slideLayout236.xml"/><Relationship Id="rId46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214.xml"/><Relationship Id="rId20" Type="http://schemas.openxmlformats.org/officeDocument/2006/relationships/slideLayout" Target="../slideLayouts/slideLayout218.xml"/><Relationship Id="rId29" Type="http://schemas.openxmlformats.org/officeDocument/2006/relationships/slideLayout" Target="../slideLayouts/slideLayout227.xml"/><Relationship Id="rId41" Type="http://schemas.openxmlformats.org/officeDocument/2006/relationships/slideLayout" Target="../slideLayouts/slideLayout239.xml"/><Relationship Id="rId54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24" Type="http://schemas.openxmlformats.org/officeDocument/2006/relationships/slideLayout" Target="../slideLayouts/slideLayout222.xml"/><Relationship Id="rId32" Type="http://schemas.openxmlformats.org/officeDocument/2006/relationships/slideLayout" Target="../slideLayouts/slideLayout230.xml"/><Relationship Id="rId37" Type="http://schemas.openxmlformats.org/officeDocument/2006/relationships/slideLayout" Target="../slideLayouts/slideLayout235.xml"/><Relationship Id="rId40" Type="http://schemas.openxmlformats.org/officeDocument/2006/relationships/slideLayout" Target="../slideLayouts/slideLayout238.xml"/><Relationship Id="rId45" Type="http://schemas.openxmlformats.org/officeDocument/2006/relationships/slideLayout" Target="../slideLayouts/slideLayout243.xml"/><Relationship Id="rId53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13.xml"/><Relationship Id="rId23" Type="http://schemas.openxmlformats.org/officeDocument/2006/relationships/slideLayout" Target="../slideLayouts/slideLayout221.xml"/><Relationship Id="rId28" Type="http://schemas.openxmlformats.org/officeDocument/2006/relationships/slideLayout" Target="../slideLayouts/slideLayout226.xml"/><Relationship Id="rId36" Type="http://schemas.openxmlformats.org/officeDocument/2006/relationships/slideLayout" Target="../slideLayouts/slideLayout234.xml"/><Relationship Id="rId4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217.xml"/><Relationship Id="rId31" Type="http://schemas.openxmlformats.org/officeDocument/2006/relationships/slideLayout" Target="../slideLayouts/slideLayout229.xml"/><Relationship Id="rId44" Type="http://schemas.openxmlformats.org/officeDocument/2006/relationships/slideLayout" Target="../slideLayouts/slideLayout242.xml"/><Relationship Id="rId52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220.xml"/><Relationship Id="rId27" Type="http://schemas.openxmlformats.org/officeDocument/2006/relationships/slideLayout" Target="../slideLayouts/slideLayout225.xml"/><Relationship Id="rId30" Type="http://schemas.openxmlformats.org/officeDocument/2006/relationships/slideLayout" Target="../slideLayouts/slideLayout228.xml"/><Relationship Id="rId35" Type="http://schemas.openxmlformats.org/officeDocument/2006/relationships/slideLayout" Target="../slideLayouts/slideLayout233.xml"/><Relationship Id="rId43" Type="http://schemas.openxmlformats.org/officeDocument/2006/relationships/slideLayout" Target="../slideLayouts/slideLayout241.xml"/><Relationship Id="rId48" Type="http://schemas.openxmlformats.org/officeDocument/2006/relationships/slideLayout" Target="../slideLayouts/slideLayout246.xml"/><Relationship Id="rId56" Type="http://schemas.openxmlformats.org/officeDocument/2006/relationships/theme" Target="../theme/theme6.xml"/><Relationship Id="rId8" Type="http://schemas.openxmlformats.org/officeDocument/2006/relationships/slideLayout" Target="../slideLayouts/slideLayout206.xml"/><Relationship Id="rId51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01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6.xml"/><Relationship Id="rId18" Type="http://schemas.openxmlformats.org/officeDocument/2006/relationships/slideLayout" Target="../slideLayouts/slideLayout271.xml"/><Relationship Id="rId26" Type="http://schemas.openxmlformats.org/officeDocument/2006/relationships/slideLayout" Target="../slideLayouts/slideLayout279.xml"/><Relationship Id="rId39" Type="http://schemas.openxmlformats.org/officeDocument/2006/relationships/slideLayout" Target="../slideLayouts/slideLayout292.xml"/><Relationship Id="rId21" Type="http://schemas.openxmlformats.org/officeDocument/2006/relationships/slideLayout" Target="../slideLayouts/slideLayout274.xml"/><Relationship Id="rId34" Type="http://schemas.openxmlformats.org/officeDocument/2006/relationships/slideLayout" Target="../slideLayouts/slideLayout287.xml"/><Relationship Id="rId42" Type="http://schemas.openxmlformats.org/officeDocument/2006/relationships/slideLayout" Target="../slideLayouts/slideLayout295.xml"/><Relationship Id="rId47" Type="http://schemas.openxmlformats.org/officeDocument/2006/relationships/slideLayout" Target="../slideLayouts/slideLayout300.xml"/><Relationship Id="rId50" Type="http://schemas.openxmlformats.org/officeDocument/2006/relationships/slideLayout" Target="../slideLayouts/slideLayout303.xml"/><Relationship Id="rId55" Type="http://schemas.openxmlformats.org/officeDocument/2006/relationships/slideLayout" Target="../slideLayouts/slideLayout308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17" Type="http://schemas.openxmlformats.org/officeDocument/2006/relationships/slideLayout" Target="../slideLayouts/slideLayout270.xml"/><Relationship Id="rId25" Type="http://schemas.openxmlformats.org/officeDocument/2006/relationships/slideLayout" Target="../slideLayouts/slideLayout278.xml"/><Relationship Id="rId33" Type="http://schemas.openxmlformats.org/officeDocument/2006/relationships/slideLayout" Target="../slideLayouts/slideLayout286.xml"/><Relationship Id="rId38" Type="http://schemas.openxmlformats.org/officeDocument/2006/relationships/slideLayout" Target="../slideLayouts/slideLayout291.xml"/><Relationship Id="rId46" Type="http://schemas.openxmlformats.org/officeDocument/2006/relationships/slideLayout" Target="../slideLayouts/slideLayout299.xml"/><Relationship Id="rId2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69.xml"/><Relationship Id="rId20" Type="http://schemas.openxmlformats.org/officeDocument/2006/relationships/slideLayout" Target="../slideLayouts/slideLayout273.xml"/><Relationship Id="rId29" Type="http://schemas.openxmlformats.org/officeDocument/2006/relationships/slideLayout" Target="../slideLayouts/slideLayout282.xml"/><Relationship Id="rId41" Type="http://schemas.openxmlformats.org/officeDocument/2006/relationships/slideLayout" Target="../slideLayouts/slideLayout294.xml"/><Relationship Id="rId54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24" Type="http://schemas.openxmlformats.org/officeDocument/2006/relationships/slideLayout" Target="../slideLayouts/slideLayout277.xml"/><Relationship Id="rId32" Type="http://schemas.openxmlformats.org/officeDocument/2006/relationships/slideLayout" Target="../slideLayouts/slideLayout285.xml"/><Relationship Id="rId37" Type="http://schemas.openxmlformats.org/officeDocument/2006/relationships/slideLayout" Target="../slideLayouts/slideLayout290.xml"/><Relationship Id="rId40" Type="http://schemas.openxmlformats.org/officeDocument/2006/relationships/slideLayout" Target="../slideLayouts/slideLayout293.xml"/><Relationship Id="rId45" Type="http://schemas.openxmlformats.org/officeDocument/2006/relationships/slideLayout" Target="../slideLayouts/slideLayout298.xml"/><Relationship Id="rId53" Type="http://schemas.openxmlformats.org/officeDocument/2006/relationships/slideLayout" Target="../slideLayouts/slideLayout306.xml"/><Relationship Id="rId5" Type="http://schemas.openxmlformats.org/officeDocument/2006/relationships/slideLayout" Target="../slideLayouts/slideLayout258.xml"/><Relationship Id="rId15" Type="http://schemas.openxmlformats.org/officeDocument/2006/relationships/slideLayout" Target="../slideLayouts/slideLayout268.xml"/><Relationship Id="rId23" Type="http://schemas.openxmlformats.org/officeDocument/2006/relationships/slideLayout" Target="../slideLayouts/slideLayout276.xml"/><Relationship Id="rId28" Type="http://schemas.openxmlformats.org/officeDocument/2006/relationships/slideLayout" Target="../slideLayouts/slideLayout281.xml"/><Relationship Id="rId36" Type="http://schemas.openxmlformats.org/officeDocument/2006/relationships/slideLayout" Target="../slideLayouts/slideLayout289.xml"/><Relationship Id="rId49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263.xml"/><Relationship Id="rId19" Type="http://schemas.openxmlformats.org/officeDocument/2006/relationships/slideLayout" Target="../slideLayouts/slideLayout272.xml"/><Relationship Id="rId31" Type="http://schemas.openxmlformats.org/officeDocument/2006/relationships/slideLayout" Target="../slideLayouts/slideLayout284.xml"/><Relationship Id="rId44" Type="http://schemas.openxmlformats.org/officeDocument/2006/relationships/slideLayout" Target="../slideLayouts/slideLayout297.xml"/><Relationship Id="rId52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7.xml"/><Relationship Id="rId22" Type="http://schemas.openxmlformats.org/officeDocument/2006/relationships/slideLayout" Target="../slideLayouts/slideLayout275.xml"/><Relationship Id="rId27" Type="http://schemas.openxmlformats.org/officeDocument/2006/relationships/slideLayout" Target="../slideLayouts/slideLayout280.xml"/><Relationship Id="rId30" Type="http://schemas.openxmlformats.org/officeDocument/2006/relationships/slideLayout" Target="../slideLayouts/slideLayout283.xml"/><Relationship Id="rId35" Type="http://schemas.openxmlformats.org/officeDocument/2006/relationships/slideLayout" Target="../slideLayouts/slideLayout288.xml"/><Relationship Id="rId43" Type="http://schemas.openxmlformats.org/officeDocument/2006/relationships/slideLayout" Target="../slideLayouts/slideLayout296.xml"/><Relationship Id="rId48" Type="http://schemas.openxmlformats.org/officeDocument/2006/relationships/slideLayout" Target="../slideLayouts/slideLayout301.xml"/><Relationship Id="rId56" Type="http://schemas.openxmlformats.org/officeDocument/2006/relationships/theme" Target="../theme/theme7.xml"/><Relationship Id="rId8" Type="http://schemas.openxmlformats.org/officeDocument/2006/relationships/slideLayout" Target="../slideLayouts/slideLayout261.xml"/><Relationship Id="rId51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56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1.xml"/><Relationship Id="rId18" Type="http://schemas.openxmlformats.org/officeDocument/2006/relationships/slideLayout" Target="../slideLayouts/slideLayout326.xml"/><Relationship Id="rId26" Type="http://schemas.openxmlformats.org/officeDocument/2006/relationships/slideLayout" Target="../slideLayouts/slideLayout334.xml"/><Relationship Id="rId39" Type="http://schemas.openxmlformats.org/officeDocument/2006/relationships/slideLayout" Target="../slideLayouts/slideLayout347.xml"/><Relationship Id="rId3" Type="http://schemas.openxmlformats.org/officeDocument/2006/relationships/slideLayout" Target="../slideLayouts/slideLayout311.xml"/><Relationship Id="rId21" Type="http://schemas.openxmlformats.org/officeDocument/2006/relationships/slideLayout" Target="../slideLayouts/slideLayout329.xml"/><Relationship Id="rId34" Type="http://schemas.openxmlformats.org/officeDocument/2006/relationships/slideLayout" Target="../slideLayouts/slideLayout342.xml"/><Relationship Id="rId42" Type="http://schemas.openxmlformats.org/officeDocument/2006/relationships/slideLayout" Target="../slideLayouts/slideLayout350.xml"/><Relationship Id="rId47" Type="http://schemas.openxmlformats.org/officeDocument/2006/relationships/slideLayout" Target="../slideLayouts/slideLayout355.xml"/><Relationship Id="rId50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17" Type="http://schemas.openxmlformats.org/officeDocument/2006/relationships/slideLayout" Target="../slideLayouts/slideLayout325.xml"/><Relationship Id="rId25" Type="http://schemas.openxmlformats.org/officeDocument/2006/relationships/slideLayout" Target="../slideLayouts/slideLayout333.xml"/><Relationship Id="rId33" Type="http://schemas.openxmlformats.org/officeDocument/2006/relationships/slideLayout" Target="../slideLayouts/slideLayout341.xml"/><Relationship Id="rId38" Type="http://schemas.openxmlformats.org/officeDocument/2006/relationships/slideLayout" Target="../slideLayouts/slideLayout346.xml"/><Relationship Id="rId46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10.xml"/><Relationship Id="rId16" Type="http://schemas.openxmlformats.org/officeDocument/2006/relationships/slideLayout" Target="../slideLayouts/slideLayout324.xml"/><Relationship Id="rId20" Type="http://schemas.openxmlformats.org/officeDocument/2006/relationships/slideLayout" Target="../slideLayouts/slideLayout328.xml"/><Relationship Id="rId29" Type="http://schemas.openxmlformats.org/officeDocument/2006/relationships/slideLayout" Target="../slideLayouts/slideLayout337.xml"/><Relationship Id="rId41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24" Type="http://schemas.openxmlformats.org/officeDocument/2006/relationships/slideLayout" Target="../slideLayouts/slideLayout332.xml"/><Relationship Id="rId32" Type="http://schemas.openxmlformats.org/officeDocument/2006/relationships/slideLayout" Target="../slideLayouts/slideLayout340.xml"/><Relationship Id="rId37" Type="http://schemas.openxmlformats.org/officeDocument/2006/relationships/slideLayout" Target="../slideLayouts/slideLayout345.xml"/><Relationship Id="rId40" Type="http://schemas.openxmlformats.org/officeDocument/2006/relationships/slideLayout" Target="../slideLayouts/slideLayout348.xml"/><Relationship Id="rId45" Type="http://schemas.openxmlformats.org/officeDocument/2006/relationships/slideLayout" Target="../slideLayouts/slideLayout353.xml"/><Relationship Id="rId53" Type="http://schemas.openxmlformats.org/officeDocument/2006/relationships/theme" Target="../theme/theme8.xml"/><Relationship Id="rId5" Type="http://schemas.openxmlformats.org/officeDocument/2006/relationships/slideLayout" Target="../slideLayouts/slideLayout313.xml"/><Relationship Id="rId15" Type="http://schemas.openxmlformats.org/officeDocument/2006/relationships/slideLayout" Target="../slideLayouts/slideLayout323.xml"/><Relationship Id="rId23" Type="http://schemas.openxmlformats.org/officeDocument/2006/relationships/slideLayout" Target="../slideLayouts/slideLayout331.xml"/><Relationship Id="rId28" Type="http://schemas.openxmlformats.org/officeDocument/2006/relationships/slideLayout" Target="../slideLayouts/slideLayout336.xml"/><Relationship Id="rId36" Type="http://schemas.openxmlformats.org/officeDocument/2006/relationships/slideLayout" Target="../slideLayouts/slideLayout344.xml"/><Relationship Id="rId49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18.xml"/><Relationship Id="rId19" Type="http://schemas.openxmlformats.org/officeDocument/2006/relationships/slideLayout" Target="../slideLayouts/slideLayout327.xml"/><Relationship Id="rId31" Type="http://schemas.openxmlformats.org/officeDocument/2006/relationships/slideLayout" Target="../slideLayouts/slideLayout339.xml"/><Relationship Id="rId44" Type="http://schemas.openxmlformats.org/officeDocument/2006/relationships/slideLayout" Target="../slideLayouts/slideLayout352.xml"/><Relationship Id="rId52" Type="http://schemas.openxmlformats.org/officeDocument/2006/relationships/slideLayout" Target="../slideLayouts/slideLayout360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slideLayout" Target="../slideLayouts/slideLayout322.xml"/><Relationship Id="rId22" Type="http://schemas.openxmlformats.org/officeDocument/2006/relationships/slideLayout" Target="../slideLayouts/slideLayout330.xml"/><Relationship Id="rId27" Type="http://schemas.openxmlformats.org/officeDocument/2006/relationships/slideLayout" Target="../slideLayouts/slideLayout335.xml"/><Relationship Id="rId30" Type="http://schemas.openxmlformats.org/officeDocument/2006/relationships/slideLayout" Target="../slideLayouts/slideLayout338.xml"/><Relationship Id="rId35" Type="http://schemas.openxmlformats.org/officeDocument/2006/relationships/slideLayout" Target="../slideLayouts/slideLayout343.xml"/><Relationship Id="rId43" Type="http://schemas.openxmlformats.org/officeDocument/2006/relationships/slideLayout" Target="../slideLayouts/slideLayout351.xml"/><Relationship Id="rId48" Type="http://schemas.openxmlformats.org/officeDocument/2006/relationships/slideLayout" Target="../slideLayouts/slideLayout356.xml"/><Relationship Id="rId8" Type="http://schemas.openxmlformats.org/officeDocument/2006/relationships/slideLayout" Target="../slideLayouts/slideLayout316.xml"/><Relationship Id="rId51" Type="http://schemas.openxmlformats.org/officeDocument/2006/relationships/slideLayout" Target="../slideLayouts/slideLayout35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2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November 21,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4249" r:id="rId34"/>
    <p:sldLayoutId id="21474842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6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4251" r:id="rId34"/>
    <p:sldLayoutId id="2147484252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November 21,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97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4253" r:id="rId34"/>
    <p:sldLayoutId id="2147484254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75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898" r:id="rId35"/>
    <p:sldLayoutId id="2147483899" r:id="rId36"/>
    <p:sldLayoutId id="2147483900" r:id="rId37"/>
    <p:sldLayoutId id="214748403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  <p:sldLayoutId id="2147483824" r:id="rId39"/>
    <p:sldLayoutId id="2147483825" r:id="rId40"/>
    <p:sldLayoutId id="2147483826" r:id="rId41"/>
    <p:sldLayoutId id="2147483827" r:id="rId42"/>
    <p:sldLayoutId id="2147483828" r:id="rId43"/>
    <p:sldLayoutId id="2147483829" r:id="rId44"/>
    <p:sldLayoutId id="2147483830" r:id="rId45"/>
    <p:sldLayoutId id="2147483831" r:id="rId46"/>
    <p:sldLayoutId id="2147483832" r:id="rId47"/>
    <p:sldLayoutId id="2147483833" r:id="rId48"/>
    <p:sldLayoutId id="2147483834" r:id="rId49"/>
    <p:sldLayoutId id="2147483835" r:id="rId50"/>
    <p:sldLayoutId id="2147483836" r:id="rId51"/>
    <p:sldLayoutId id="2147483838" r:id="rId52"/>
    <p:sldLayoutId id="2147483839" r:id="rId53"/>
    <p:sldLayoutId id="2147483840" r:id="rId54"/>
    <p:sldLayoutId id="2147483841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7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  <p:sldLayoutId id="2147483864" r:id="rId22"/>
    <p:sldLayoutId id="2147483865" r:id="rId23"/>
    <p:sldLayoutId id="2147483866" r:id="rId24"/>
    <p:sldLayoutId id="2147483867" r:id="rId25"/>
    <p:sldLayoutId id="2147483868" r:id="rId26"/>
    <p:sldLayoutId id="2147483869" r:id="rId27"/>
    <p:sldLayoutId id="2147483870" r:id="rId28"/>
    <p:sldLayoutId id="2147483871" r:id="rId29"/>
    <p:sldLayoutId id="2147483872" r:id="rId30"/>
    <p:sldLayoutId id="2147483873" r:id="rId31"/>
    <p:sldLayoutId id="2147483874" r:id="rId32"/>
    <p:sldLayoutId id="2147483875" r:id="rId33"/>
    <p:sldLayoutId id="2147483876" r:id="rId34"/>
    <p:sldLayoutId id="2147483877" r:id="rId35"/>
    <p:sldLayoutId id="2147483878" r:id="rId36"/>
    <p:sldLayoutId id="2147483879" r:id="rId37"/>
    <p:sldLayoutId id="2147483880" r:id="rId38"/>
    <p:sldLayoutId id="2147483881" r:id="rId39"/>
    <p:sldLayoutId id="2147483882" r:id="rId40"/>
    <p:sldLayoutId id="2147483883" r:id="rId41"/>
    <p:sldLayoutId id="2147483884" r:id="rId42"/>
    <p:sldLayoutId id="2147483885" r:id="rId43"/>
    <p:sldLayoutId id="2147483886" r:id="rId44"/>
    <p:sldLayoutId id="2147483887" r:id="rId45"/>
    <p:sldLayoutId id="2147483888" r:id="rId46"/>
    <p:sldLayoutId id="2147483889" r:id="rId47"/>
    <p:sldLayoutId id="2147483890" r:id="rId48"/>
    <p:sldLayoutId id="2147483891" r:id="rId49"/>
    <p:sldLayoutId id="2147483892" r:id="rId50"/>
    <p:sldLayoutId id="2147483893" r:id="rId51"/>
    <p:sldLayoutId id="2147483894" r:id="rId52"/>
    <p:sldLayoutId id="2147483895" r:id="rId53"/>
    <p:sldLayoutId id="2147483896" r:id="rId54"/>
    <p:sldLayoutId id="2147483897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57" r:id="rId33"/>
    <p:sldLayoutId id="2147483958" r:id="rId34"/>
    <p:sldLayoutId id="2147483959" r:id="rId35"/>
    <p:sldLayoutId id="2147483960" r:id="rId36"/>
    <p:sldLayoutId id="2147483961" r:id="rId37"/>
    <p:sldLayoutId id="2147483962" r:id="rId38"/>
    <p:sldLayoutId id="2147483963" r:id="rId39"/>
    <p:sldLayoutId id="2147483964" r:id="rId40"/>
    <p:sldLayoutId id="2147483965" r:id="rId41"/>
    <p:sldLayoutId id="2147483966" r:id="rId42"/>
    <p:sldLayoutId id="2147483967" r:id="rId43"/>
    <p:sldLayoutId id="2147483968" r:id="rId44"/>
    <p:sldLayoutId id="2147483969" r:id="rId45"/>
    <p:sldLayoutId id="2147483970" r:id="rId46"/>
    <p:sldLayoutId id="2147483971" r:id="rId47"/>
    <p:sldLayoutId id="2147483972" r:id="rId48"/>
    <p:sldLayoutId id="2147483973" r:id="rId49"/>
    <p:sldLayoutId id="2147483974" r:id="rId50"/>
    <p:sldLayoutId id="2147483975" r:id="rId51"/>
    <p:sldLayoutId id="2147483976" r:id="rId52"/>
    <p:sldLayoutId id="2147483977" r:id="rId53"/>
    <p:sldLayoutId id="2147483978" r:id="rId54"/>
    <p:sldLayoutId id="2147483979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  <p:sldLayoutId id="2147484000" r:id="rId20"/>
    <p:sldLayoutId id="2147484001" r:id="rId21"/>
    <p:sldLayoutId id="2147484002" r:id="rId22"/>
    <p:sldLayoutId id="2147484003" r:id="rId23"/>
    <p:sldLayoutId id="2147484004" r:id="rId24"/>
    <p:sldLayoutId id="2147484005" r:id="rId25"/>
    <p:sldLayoutId id="2147484006" r:id="rId26"/>
    <p:sldLayoutId id="2147484007" r:id="rId27"/>
    <p:sldLayoutId id="2147484008" r:id="rId28"/>
    <p:sldLayoutId id="2147484009" r:id="rId29"/>
    <p:sldLayoutId id="2147484010" r:id="rId30"/>
    <p:sldLayoutId id="2147484011" r:id="rId31"/>
    <p:sldLayoutId id="2147484012" r:id="rId32"/>
    <p:sldLayoutId id="2147484013" r:id="rId33"/>
    <p:sldLayoutId id="2147484014" r:id="rId34"/>
    <p:sldLayoutId id="2147484015" r:id="rId35"/>
    <p:sldLayoutId id="2147484016" r:id="rId36"/>
    <p:sldLayoutId id="2147484017" r:id="rId37"/>
    <p:sldLayoutId id="2147484018" r:id="rId38"/>
    <p:sldLayoutId id="2147484019" r:id="rId39"/>
    <p:sldLayoutId id="2147484020" r:id="rId40"/>
    <p:sldLayoutId id="2147484021" r:id="rId41"/>
    <p:sldLayoutId id="2147484022" r:id="rId42"/>
    <p:sldLayoutId id="2147484023" r:id="rId43"/>
    <p:sldLayoutId id="2147484024" r:id="rId44"/>
    <p:sldLayoutId id="2147484025" r:id="rId45"/>
    <p:sldLayoutId id="2147484026" r:id="rId46"/>
    <p:sldLayoutId id="2147484027" r:id="rId47"/>
    <p:sldLayoutId id="2147484028" r:id="rId48"/>
    <p:sldLayoutId id="2147484029" r:id="rId49"/>
    <p:sldLayoutId id="2147484030" r:id="rId50"/>
    <p:sldLayoutId id="2147484031" r:id="rId51"/>
    <p:sldLayoutId id="2147484032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FD8143-BFA3-46F8-9B90-B0E5CFAF7F7C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1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3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lvl="0">
              <a:buClr>
                <a:srgbClr val="93A299"/>
              </a:buClr>
            </a:pPr>
            <a:r>
              <a:rPr lang="en-US" dirty="0"/>
              <a:t>Shreyas Dhareshwar</a:t>
            </a:r>
          </a:p>
          <a:p>
            <a:pPr lvl="0">
              <a:buClr>
                <a:srgbClr val="93A299"/>
              </a:buClr>
            </a:pPr>
            <a:r>
              <a:rPr lang="en-US" sz="1400" dirty="0">
                <a:latin typeface="Calibri" panose="020F0502020204030204" pitchFamily="34" charset="0"/>
              </a:rPr>
              <a:t>System Architect, Micro Focus</a:t>
            </a:r>
          </a:p>
          <a:p>
            <a:pPr lvl="0">
              <a:buClr>
                <a:srgbClr val="93A299"/>
              </a:buClr>
            </a:pPr>
            <a:r>
              <a:rPr lang="en-US" sz="1400" dirty="0"/>
              <a:t>23</a:t>
            </a:r>
            <a:r>
              <a:rPr lang="en-US" sz="1400" baseline="30000" dirty="0"/>
              <a:t>rd</a:t>
            </a:r>
            <a:r>
              <a:rPr lang="en-US" sz="1400" dirty="0"/>
              <a:t> November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6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https://docs.docker.com/compose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0" y="521208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97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" y="1676400"/>
            <a:ext cx="10311765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Docker Compose?</a:t>
            </a:r>
            <a:endParaRPr lang="de-CH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Installing Docker Compose</a:t>
            </a: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 app with Compose yaml</a:t>
            </a: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Managing apps with Docker Compose</a:t>
            </a:r>
          </a:p>
          <a:p>
            <a:pPr>
              <a:buSzPct val="75000"/>
            </a:pPr>
            <a:r>
              <a:rPr lang="de-CH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2665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606944"/>
            <a:ext cx="3819525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Docker Compose?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for orchestrating multi-container apps</a:t>
            </a:r>
          </a:p>
          <a:p>
            <a:pPr>
              <a:buSzPct val="75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Use a single command to bring up you deployment</a:t>
            </a:r>
          </a:p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YAML</a:t>
            </a:r>
          </a:p>
          <a:p>
            <a:pPr>
              <a:buSzPct val="75000"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 during development and testing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Installing Docker Compose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https://docs.docker.com/compose/install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0" y="521208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5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apprp01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	docker.io/httpd:latest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applb*: 	docker.io/httpd:latest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cyclosapp*: </a:t>
            </a: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	tomcat:7-jre7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appdb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	mysql:5.5</a:t>
            </a:r>
          </a:p>
          <a:p>
            <a:pPr marL="346075" lvl="1" indent="0">
              <a:buSzPct val="75000"/>
              <a:buNone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6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hierarchy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de-CH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apprp01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   - applb01:applb01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applb02:applb02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2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Ports to expose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apprp01: 	"8080:9090"</a:t>
            </a: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5166360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apprp01: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volumes:</a:t>
            </a:r>
          </a:p>
          <a:p>
            <a:pPr lvl="1">
              <a:buSzPct val="75000"/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/apprp01/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modified_httpd.conf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/local/apache2/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httpd.conf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16" y="4770078"/>
            <a:ext cx="1419384" cy="1797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apps with Docker Compose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for bound storage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app lifecycle: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</a:t>
            </a:r>
            <a:r>
              <a:rPr lang="de-CH" smtClean="0">
                <a:latin typeface="Calibri" panose="020F0502020204030204" pitchFamily="34" charset="0"/>
                <a:cs typeface="Calibri" panose="020F0502020204030204" pitchFamily="34" charset="0"/>
              </a:rPr>
              <a:t>up -d</a:t>
            </a: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logs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stop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up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kill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rm</a:t>
            </a:r>
          </a:p>
          <a:p>
            <a:pPr lvl="1">
              <a:buSzPct val="75000"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HPE_Standard_Metric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4.potx" id="{2D33AD6F-0F9B-4089-ACA6-1E9C32622E0F}" vid="{8590B9C0-95C1-4ECF-B66C-9F490666CFC0}"/>
    </a:ext>
  </a:extLst>
</a:theme>
</file>

<file path=ppt/theme/theme10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ppt/theme/theme2.xml><?xml version="1.0" encoding="utf-8"?>
<a:theme xmlns:a="http://schemas.openxmlformats.org/drawingml/2006/main" name="HPE_Events_Metric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Metric_16x9_v4.potx" id="{CE37BEEA-2242-4DE3-BC11-A6F39CD425AD}" vid="{461926EC-0152-40DA-88C7-A87423919D55}"/>
    </a:ext>
  </a:extLst>
</a:theme>
</file>

<file path=ppt/theme/theme3.xml><?xml version="1.0" encoding="utf-8"?>
<a:theme xmlns:a="http://schemas.openxmlformats.org/drawingml/2006/main" name="1_HPE_Events_Metric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Metric_16x9_v4.potx" id="{CE37BEEA-2242-4DE3-BC11-A6F39CD425AD}" vid="{461926EC-0152-40DA-88C7-A87423919D55}"/>
    </a:ext>
  </a:extLst>
</a:theme>
</file>

<file path=ppt/theme/theme4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5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6.xml><?xml version="1.0" encoding="utf-8"?>
<a:theme xmlns:a="http://schemas.openxmlformats.org/drawingml/2006/main" name="1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7.xml><?xml version="1.0" encoding="utf-8"?>
<a:theme xmlns:a="http://schemas.openxmlformats.org/drawingml/2006/main" name="2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8.xml><?xml version="1.0" encoding="utf-8"?>
<a:theme xmlns:a="http://schemas.openxmlformats.org/drawingml/2006/main" name="3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9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HPE_Standard_Metric_16x9_v4</Template>
  <TotalTime>5376</TotalTime>
  <Words>323</Words>
  <Application>Microsoft Office PowerPoint</Application>
  <PresentationFormat>Widescreen</PresentationFormat>
  <Paragraphs>129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Calibri Light</vt:lpstr>
      <vt:lpstr>Metric Bold</vt:lpstr>
      <vt:lpstr>Metric Regular</vt:lpstr>
      <vt:lpstr>Trebuchet MS</vt:lpstr>
      <vt:lpstr>Wingdings</vt:lpstr>
      <vt:lpstr>HPE_Standard_Metric_16x9_v4</vt:lpstr>
      <vt:lpstr>HPE_Events_Metric_16x9_v4</vt:lpstr>
      <vt:lpstr>1_HPE_Events_Metric_16x9_v4</vt:lpstr>
      <vt:lpstr>HPE_Standard_Arial_16x9_v4</vt:lpstr>
      <vt:lpstr>Micro Focus Theme v5</vt:lpstr>
      <vt:lpstr>1_Micro Focus Theme v5</vt:lpstr>
      <vt:lpstr>2_Micro Focus Theme v5</vt:lpstr>
      <vt:lpstr>3_Micro Focus Theme v5</vt:lpstr>
      <vt:lpstr>Clarity</vt:lpstr>
      <vt:lpstr>Docker Compose</vt:lpstr>
      <vt:lpstr>Agenda</vt:lpstr>
      <vt:lpstr>What is Docker Compose?</vt:lpstr>
      <vt:lpstr>Installing Docker Compose</vt:lpstr>
      <vt:lpstr>Building an app - requirements</vt:lpstr>
      <vt:lpstr>Building an app - requirements</vt:lpstr>
      <vt:lpstr>Building an app - requirements</vt:lpstr>
      <vt:lpstr>Building an app - requirements</vt:lpstr>
      <vt:lpstr>Managing apps with Docker Compose</vt:lpstr>
      <vt:lpstr>Reference</vt:lpstr>
      <vt:lpstr>Thank You.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Mishalov, Michael</dc:creator>
  <cp:lastModifiedBy>Dhareshwar, Shreyas Sudarshan</cp:lastModifiedBy>
  <cp:revision>366</cp:revision>
  <dcterms:created xsi:type="dcterms:W3CDTF">2015-11-22T14:43:29Z</dcterms:created>
  <dcterms:modified xsi:type="dcterms:W3CDTF">2019-11-21T03:07:21Z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