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6858000" cy="9906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9" d="100"/>
          <a:sy n="49" d="100"/>
        </p:scale>
        <p:origin x="233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7250" y="1621191"/>
            <a:ext cx="5143500" cy="3448756"/>
          </a:xfrm>
        </p:spPr>
        <p:txBody>
          <a:bodyPr anchor="b"/>
          <a:lstStyle>
            <a:lvl1pPr algn="ctr">
              <a:defRPr sz="8666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3467"/>
            </a:lvl1pPr>
            <a:lvl2pPr marL="660388" indent="0" algn="ctr">
              <a:buNone/>
              <a:defRPr sz="2889"/>
            </a:lvl2pPr>
            <a:lvl3pPr marL="1320775" indent="0" algn="ctr">
              <a:buNone/>
              <a:defRPr sz="2601"/>
            </a:lvl3pPr>
            <a:lvl4pPr marL="1981164" indent="0" algn="ctr">
              <a:buNone/>
              <a:defRPr sz="2311"/>
            </a:lvl4pPr>
            <a:lvl5pPr marL="2641552" indent="0" algn="ctr">
              <a:buNone/>
              <a:defRPr sz="2311"/>
            </a:lvl5pPr>
            <a:lvl6pPr marL="3301940" indent="0" algn="ctr">
              <a:buNone/>
              <a:defRPr sz="2311"/>
            </a:lvl6pPr>
            <a:lvl7pPr marL="3962327" indent="0" algn="ctr">
              <a:buNone/>
              <a:defRPr sz="2311"/>
            </a:lvl7pPr>
            <a:lvl8pPr marL="4622716" indent="0" algn="ctr">
              <a:buNone/>
              <a:defRPr sz="2311"/>
            </a:lvl8pPr>
            <a:lvl9pPr marL="5283104" indent="0" algn="ctr">
              <a:buNone/>
              <a:defRPr sz="2311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0A257-A4A2-4383-AA78-40582FD6C378}" type="datetimeFigureOut">
              <a:rPr lang="en-IN" smtClean="0"/>
              <a:t>19-08-2013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0D7D0-EEF8-42AE-B1F9-CD371AC919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9315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0A257-A4A2-4383-AA78-40582FD6C378}" type="datetimeFigureOut">
              <a:rPr lang="en-IN" smtClean="0"/>
              <a:t>19-08-2013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0D7D0-EEF8-42AE-B1F9-CD371AC919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2834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6" y="527403"/>
            <a:ext cx="1478756" cy="83948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7" y="527403"/>
            <a:ext cx="4350544" cy="839487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0A257-A4A2-4383-AA78-40582FD6C378}" type="datetimeFigureOut">
              <a:rPr lang="en-IN" smtClean="0"/>
              <a:t>19-08-2013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0D7D0-EEF8-42AE-B1F9-CD371AC919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2252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0A257-A4A2-4383-AA78-40582FD6C378}" type="datetimeFigureOut">
              <a:rPr lang="en-IN" smtClean="0"/>
              <a:t>19-08-2013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0D7D0-EEF8-42AE-B1F9-CD371AC919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2770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7" y="2469622"/>
            <a:ext cx="5915025" cy="4120620"/>
          </a:xfrm>
        </p:spPr>
        <p:txBody>
          <a:bodyPr anchor="b"/>
          <a:lstStyle>
            <a:lvl1pPr>
              <a:defRPr sz="8666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7" y="6629226"/>
            <a:ext cx="5915025" cy="2166937"/>
          </a:xfrm>
        </p:spPr>
        <p:txBody>
          <a:bodyPr/>
          <a:lstStyle>
            <a:lvl1pPr marL="0" indent="0">
              <a:buNone/>
              <a:defRPr sz="3467">
                <a:solidFill>
                  <a:schemeClr val="tx1">
                    <a:tint val="75000"/>
                  </a:schemeClr>
                </a:solidFill>
              </a:defRPr>
            </a:lvl1pPr>
            <a:lvl2pPr marL="660388" indent="0">
              <a:buNone/>
              <a:defRPr sz="2889">
                <a:solidFill>
                  <a:schemeClr val="tx1">
                    <a:tint val="75000"/>
                  </a:schemeClr>
                </a:solidFill>
              </a:defRPr>
            </a:lvl2pPr>
            <a:lvl3pPr marL="1320775" indent="0">
              <a:buNone/>
              <a:defRPr sz="2601">
                <a:solidFill>
                  <a:schemeClr val="tx1">
                    <a:tint val="75000"/>
                  </a:schemeClr>
                </a:solidFill>
              </a:defRPr>
            </a:lvl3pPr>
            <a:lvl4pPr marL="1981164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4pPr>
            <a:lvl5pPr marL="2641552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5pPr>
            <a:lvl6pPr marL="3301940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6pPr>
            <a:lvl7pPr marL="3962327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7pPr>
            <a:lvl8pPr marL="4622716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8pPr>
            <a:lvl9pPr marL="5283104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0A257-A4A2-4383-AA78-40582FD6C378}" type="datetimeFigureOut">
              <a:rPr lang="en-IN" smtClean="0"/>
              <a:t>19-08-2013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0D7D0-EEF8-42AE-B1F9-CD371AC919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1142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0A257-A4A2-4383-AA78-40582FD6C378}" type="datetimeFigureOut">
              <a:rPr lang="en-IN" smtClean="0"/>
              <a:t>19-08-2013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0D7D0-EEF8-42AE-B1F9-CD371AC919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9497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2" y="2428348"/>
            <a:ext cx="2901255" cy="1190095"/>
          </a:xfrm>
        </p:spPr>
        <p:txBody>
          <a:bodyPr anchor="b"/>
          <a:lstStyle>
            <a:lvl1pPr marL="0" indent="0">
              <a:buNone/>
              <a:defRPr sz="3467" b="1"/>
            </a:lvl1pPr>
            <a:lvl2pPr marL="660388" indent="0">
              <a:buNone/>
              <a:defRPr sz="2889" b="1"/>
            </a:lvl2pPr>
            <a:lvl3pPr marL="1320775" indent="0">
              <a:buNone/>
              <a:defRPr sz="2601" b="1"/>
            </a:lvl3pPr>
            <a:lvl4pPr marL="1981164" indent="0">
              <a:buNone/>
              <a:defRPr sz="2311" b="1"/>
            </a:lvl4pPr>
            <a:lvl5pPr marL="2641552" indent="0">
              <a:buNone/>
              <a:defRPr sz="2311" b="1"/>
            </a:lvl5pPr>
            <a:lvl6pPr marL="3301940" indent="0">
              <a:buNone/>
              <a:defRPr sz="2311" b="1"/>
            </a:lvl6pPr>
            <a:lvl7pPr marL="3962327" indent="0">
              <a:buNone/>
              <a:defRPr sz="2311" b="1"/>
            </a:lvl7pPr>
            <a:lvl8pPr marL="4622716" indent="0">
              <a:buNone/>
              <a:defRPr sz="2311" b="1"/>
            </a:lvl8pPr>
            <a:lvl9pPr marL="5283104" indent="0">
              <a:buNone/>
              <a:defRPr sz="2311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2" y="3618443"/>
            <a:ext cx="2901255" cy="532218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4" y="2428348"/>
            <a:ext cx="2915543" cy="1190095"/>
          </a:xfrm>
        </p:spPr>
        <p:txBody>
          <a:bodyPr anchor="b"/>
          <a:lstStyle>
            <a:lvl1pPr marL="0" indent="0">
              <a:buNone/>
              <a:defRPr sz="3467" b="1"/>
            </a:lvl1pPr>
            <a:lvl2pPr marL="660388" indent="0">
              <a:buNone/>
              <a:defRPr sz="2889" b="1"/>
            </a:lvl2pPr>
            <a:lvl3pPr marL="1320775" indent="0">
              <a:buNone/>
              <a:defRPr sz="2601" b="1"/>
            </a:lvl3pPr>
            <a:lvl4pPr marL="1981164" indent="0">
              <a:buNone/>
              <a:defRPr sz="2311" b="1"/>
            </a:lvl4pPr>
            <a:lvl5pPr marL="2641552" indent="0">
              <a:buNone/>
              <a:defRPr sz="2311" b="1"/>
            </a:lvl5pPr>
            <a:lvl6pPr marL="3301940" indent="0">
              <a:buNone/>
              <a:defRPr sz="2311" b="1"/>
            </a:lvl6pPr>
            <a:lvl7pPr marL="3962327" indent="0">
              <a:buNone/>
              <a:defRPr sz="2311" b="1"/>
            </a:lvl7pPr>
            <a:lvl8pPr marL="4622716" indent="0">
              <a:buNone/>
              <a:defRPr sz="2311" b="1"/>
            </a:lvl8pPr>
            <a:lvl9pPr marL="5283104" indent="0">
              <a:buNone/>
              <a:defRPr sz="2311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4" y="3618443"/>
            <a:ext cx="2915543" cy="532218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0A257-A4A2-4383-AA78-40582FD6C378}" type="datetimeFigureOut">
              <a:rPr lang="en-IN" smtClean="0"/>
              <a:t>19-08-2013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0D7D0-EEF8-42AE-B1F9-CD371AC919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5558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0A257-A4A2-4383-AA78-40582FD6C378}" type="datetimeFigureOut">
              <a:rPr lang="en-IN" smtClean="0"/>
              <a:t>19-08-2013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0D7D0-EEF8-42AE-B1F9-CD371AC919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5045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0A257-A4A2-4383-AA78-40582FD6C378}" type="datetimeFigureOut">
              <a:rPr lang="en-IN" smtClean="0"/>
              <a:t>19-08-2013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0D7D0-EEF8-42AE-B1F9-CD371AC919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9539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2" y="660400"/>
            <a:ext cx="2211883" cy="2311400"/>
          </a:xfrm>
        </p:spPr>
        <p:txBody>
          <a:bodyPr anchor="b"/>
          <a:lstStyle>
            <a:lvl1pPr>
              <a:defRPr sz="4622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4" y="1426283"/>
            <a:ext cx="3471863" cy="7039681"/>
          </a:xfrm>
        </p:spPr>
        <p:txBody>
          <a:bodyPr/>
          <a:lstStyle>
            <a:lvl1pPr>
              <a:defRPr sz="4622"/>
            </a:lvl1pPr>
            <a:lvl2pPr>
              <a:defRPr sz="4044"/>
            </a:lvl2pPr>
            <a:lvl3pPr>
              <a:defRPr sz="3467"/>
            </a:lvl3pPr>
            <a:lvl4pPr>
              <a:defRPr sz="2889"/>
            </a:lvl4pPr>
            <a:lvl5pPr>
              <a:defRPr sz="2889"/>
            </a:lvl5pPr>
            <a:lvl6pPr>
              <a:defRPr sz="2889"/>
            </a:lvl6pPr>
            <a:lvl7pPr>
              <a:defRPr sz="2889"/>
            </a:lvl7pPr>
            <a:lvl8pPr>
              <a:defRPr sz="2889"/>
            </a:lvl8pPr>
            <a:lvl9pPr>
              <a:defRPr sz="288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2" y="2971800"/>
            <a:ext cx="2211883" cy="5505627"/>
          </a:xfrm>
        </p:spPr>
        <p:txBody>
          <a:bodyPr/>
          <a:lstStyle>
            <a:lvl1pPr marL="0" indent="0">
              <a:buNone/>
              <a:defRPr sz="2311"/>
            </a:lvl1pPr>
            <a:lvl2pPr marL="660388" indent="0">
              <a:buNone/>
              <a:defRPr sz="2024"/>
            </a:lvl2pPr>
            <a:lvl3pPr marL="1320775" indent="0">
              <a:buNone/>
              <a:defRPr sz="1733"/>
            </a:lvl3pPr>
            <a:lvl4pPr marL="1981164" indent="0">
              <a:buNone/>
              <a:defRPr sz="1446"/>
            </a:lvl4pPr>
            <a:lvl5pPr marL="2641552" indent="0">
              <a:buNone/>
              <a:defRPr sz="1446"/>
            </a:lvl5pPr>
            <a:lvl6pPr marL="3301940" indent="0">
              <a:buNone/>
              <a:defRPr sz="1446"/>
            </a:lvl6pPr>
            <a:lvl7pPr marL="3962327" indent="0">
              <a:buNone/>
              <a:defRPr sz="1446"/>
            </a:lvl7pPr>
            <a:lvl8pPr marL="4622716" indent="0">
              <a:buNone/>
              <a:defRPr sz="1446"/>
            </a:lvl8pPr>
            <a:lvl9pPr marL="5283104" indent="0">
              <a:buNone/>
              <a:defRPr sz="1446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0A257-A4A2-4383-AA78-40582FD6C378}" type="datetimeFigureOut">
              <a:rPr lang="en-IN" smtClean="0"/>
              <a:t>19-08-2013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0D7D0-EEF8-42AE-B1F9-CD371AC919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9868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2" y="660400"/>
            <a:ext cx="2211883" cy="2311400"/>
          </a:xfrm>
        </p:spPr>
        <p:txBody>
          <a:bodyPr anchor="b"/>
          <a:lstStyle>
            <a:lvl1pPr>
              <a:defRPr sz="4622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15544" y="1426283"/>
            <a:ext cx="3471863" cy="7039681"/>
          </a:xfrm>
        </p:spPr>
        <p:txBody>
          <a:bodyPr/>
          <a:lstStyle>
            <a:lvl1pPr marL="0" indent="0">
              <a:buNone/>
              <a:defRPr sz="4622"/>
            </a:lvl1pPr>
            <a:lvl2pPr marL="660388" indent="0">
              <a:buNone/>
              <a:defRPr sz="4044"/>
            </a:lvl2pPr>
            <a:lvl3pPr marL="1320775" indent="0">
              <a:buNone/>
              <a:defRPr sz="3467"/>
            </a:lvl3pPr>
            <a:lvl4pPr marL="1981164" indent="0">
              <a:buNone/>
              <a:defRPr sz="2889"/>
            </a:lvl4pPr>
            <a:lvl5pPr marL="2641552" indent="0">
              <a:buNone/>
              <a:defRPr sz="2889"/>
            </a:lvl5pPr>
            <a:lvl6pPr marL="3301940" indent="0">
              <a:buNone/>
              <a:defRPr sz="2889"/>
            </a:lvl6pPr>
            <a:lvl7pPr marL="3962327" indent="0">
              <a:buNone/>
              <a:defRPr sz="2889"/>
            </a:lvl7pPr>
            <a:lvl8pPr marL="4622716" indent="0">
              <a:buNone/>
              <a:defRPr sz="2889"/>
            </a:lvl8pPr>
            <a:lvl9pPr marL="5283104" indent="0">
              <a:buNone/>
              <a:defRPr sz="2889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2" y="2971800"/>
            <a:ext cx="2211883" cy="5505627"/>
          </a:xfrm>
        </p:spPr>
        <p:txBody>
          <a:bodyPr/>
          <a:lstStyle>
            <a:lvl1pPr marL="0" indent="0">
              <a:buNone/>
              <a:defRPr sz="2311"/>
            </a:lvl1pPr>
            <a:lvl2pPr marL="660388" indent="0">
              <a:buNone/>
              <a:defRPr sz="2024"/>
            </a:lvl2pPr>
            <a:lvl3pPr marL="1320775" indent="0">
              <a:buNone/>
              <a:defRPr sz="1733"/>
            </a:lvl3pPr>
            <a:lvl4pPr marL="1981164" indent="0">
              <a:buNone/>
              <a:defRPr sz="1446"/>
            </a:lvl4pPr>
            <a:lvl5pPr marL="2641552" indent="0">
              <a:buNone/>
              <a:defRPr sz="1446"/>
            </a:lvl5pPr>
            <a:lvl6pPr marL="3301940" indent="0">
              <a:buNone/>
              <a:defRPr sz="1446"/>
            </a:lvl6pPr>
            <a:lvl7pPr marL="3962327" indent="0">
              <a:buNone/>
              <a:defRPr sz="1446"/>
            </a:lvl7pPr>
            <a:lvl8pPr marL="4622716" indent="0">
              <a:buNone/>
              <a:defRPr sz="1446"/>
            </a:lvl8pPr>
            <a:lvl9pPr marL="5283104" indent="0">
              <a:buNone/>
              <a:defRPr sz="1446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0A257-A4A2-4383-AA78-40582FD6C378}" type="datetimeFigureOut">
              <a:rPr lang="en-IN" smtClean="0"/>
              <a:t>19-08-2013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0D7D0-EEF8-42AE-B1F9-CD371AC919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1131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9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9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30A257-A4A2-4383-AA78-40582FD6C378}" type="datetimeFigureOut">
              <a:rPr lang="en-IN" smtClean="0"/>
              <a:t>19-08-2013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4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D0D7D0-EEF8-42AE-B1F9-CD371AC919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4311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1320775" rtl="0" eaLnBrk="1" latinLnBrk="0" hangingPunct="1">
        <a:lnSpc>
          <a:spcPct val="90000"/>
        </a:lnSpc>
        <a:spcBef>
          <a:spcPct val="0"/>
        </a:spcBef>
        <a:buNone/>
        <a:defRPr sz="635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0196" indent="-330196" algn="l" defTabSz="1320775" rtl="0" eaLnBrk="1" latinLnBrk="0" hangingPunct="1">
        <a:lnSpc>
          <a:spcPct val="90000"/>
        </a:lnSpc>
        <a:spcBef>
          <a:spcPts val="1446"/>
        </a:spcBef>
        <a:buFont typeface="Arial" panose="020B0604020202020204" pitchFamily="34" charset="0"/>
        <a:buChar char="•"/>
        <a:defRPr sz="4044" kern="1200">
          <a:solidFill>
            <a:schemeClr val="tx1"/>
          </a:solidFill>
          <a:latin typeface="+mn-lt"/>
          <a:ea typeface="+mn-ea"/>
          <a:cs typeface="+mn-cs"/>
        </a:defRPr>
      </a:lvl1pPr>
      <a:lvl2pPr marL="990583" indent="-330196" algn="l" defTabSz="1320775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3467" kern="1200">
          <a:solidFill>
            <a:schemeClr val="tx1"/>
          </a:solidFill>
          <a:latin typeface="+mn-lt"/>
          <a:ea typeface="+mn-ea"/>
          <a:cs typeface="+mn-cs"/>
        </a:defRPr>
      </a:lvl2pPr>
      <a:lvl3pPr marL="1650971" indent="-330196" algn="l" defTabSz="1320775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889" kern="1200">
          <a:solidFill>
            <a:schemeClr val="tx1"/>
          </a:solidFill>
          <a:latin typeface="+mn-lt"/>
          <a:ea typeface="+mn-ea"/>
          <a:cs typeface="+mn-cs"/>
        </a:defRPr>
      </a:lvl3pPr>
      <a:lvl4pPr marL="2311359" indent="-330196" algn="l" defTabSz="1320775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1" kern="1200">
          <a:solidFill>
            <a:schemeClr val="tx1"/>
          </a:solidFill>
          <a:latin typeface="+mn-lt"/>
          <a:ea typeface="+mn-ea"/>
          <a:cs typeface="+mn-cs"/>
        </a:defRPr>
      </a:lvl4pPr>
      <a:lvl5pPr marL="2971748" indent="-330196" algn="l" defTabSz="1320775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1" kern="1200">
          <a:solidFill>
            <a:schemeClr val="tx1"/>
          </a:solidFill>
          <a:latin typeface="+mn-lt"/>
          <a:ea typeface="+mn-ea"/>
          <a:cs typeface="+mn-cs"/>
        </a:defRPr>
      </a:lvl5pPr>
      <a:lvl6pPr marL="3632134" indent="-330196" algn="l" defTabSz="1320775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1" kern="1200">
          <a:solidFill>
            <a:schemeClr val="tx1"/>
          </a:solidFill>
          <a:latin typeface="+mn-lt"/>
          <a:ea typeface="+mn-ea"/>
          <a:cs typeface="+mn-cs"/>
        </a:defRPr>
      </a:lvl6pPr>
      <a:lvl7pPr marL="4292523" indent="-330196" algn="l" defTabSz="1320775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1" kern="1200">
          <a:solidFill>
            <a:schemeClr val="tx1"/>
          </a:solidFill>
          <a:latin typeface="+mn-lt"/>
          <a:ea typeface="+mn-ea"/>
          <a:cs typeface="+mn-cs"/>
        </a:defRPr>
      </a:lvl7pPr>
      <a:lvl8pPr marL="4952911" indent="-330196" algn="l" defTabSz="1320775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1" kern="1200">
          <a:solidFill>
            <a:schemeClr val="tx1"/>
          </a:solidFill>
          <a:latin typeface="+mn-lt"/>
          <a:ea typeface="+mn-ea"/>
          <a:cs typeface="+mn-cs"/>
        </a:defRPr>
      </a:lvl8pPr>
      <a:lvl9pPr marL="5613298" indent="-330196" algn="l" defTabSz="1320775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20775" rtl="0" eaLnBrk="1" latinLnBrk="0" hangingPunct="1">
        <a:defRPr sz="2601" kern="1200">
          <a:solidFill>
            <a:schemeClr val="tx1"/>
          </a:solidFill>
          <a:latin typeface="+mn-lt"/>
          <a:ea typeface="+mn-ea"/>
          <a:cs typeface="+mn-cs"/>
        </a:defRPr>
      </a:lvl1pPr>
      <a:lvl2pPr marL="660388" algn="l" defTabSz="1320775" rtl="0" eaLnBrk="1" latinLnBrk="0" hangingPunct="1">
        <a:defRPr sz="2601" kern="1200">
          <a:solidFill>
            <a:schemeClr val="tx1"/>
          </a:solidFill>
          <a:latin typeface="+mn-lt"/>
          <a:ea typeface="+mn-ea"/>
          <a:cs typeface="+mn-cs"/>
        </a:defRPr>
      </a:lvl2pPr>
      <a:lvl3pPr marL="1320775" algn="l" defTabSz="1320775" rtl="0" eaLnBrk="1" latinLnBrk="0" hangingPunct="1">
        <a:defRPr sz="2601" kern="1200">
          <a:solidFill>
            <a:schemeClr val="tx1"/>
          </a:solidFill>
          <a:latin typeface="+mn-lt"/>
          <a:ea typeface="+mn-ea"/>
          <a:cs typeface="+mn-cs"/>
        </a:defRPr>
      </a:lvl3pPr>
      <a:lvl4pPr marL="1981164" algn="l" defTabSz="1320775" rtl="0" eaLnBrk="1" latinLnBrk="0" hangingPunct="1">
        <a:defRPr sz="2601" kern="1200">
          <a:solidFill>
            <a:schemeClr val="tx1"/>
          </a:solidFill>
          <a:latin typeface="+mn-lt"/>
          <a:ea typeface="+mn-ea"/>
          <a:cs typeface="+mn-cs"/>
        </a:defRPr>
      </a:lvl4pPr>
      <a:lvl5pPr marL="2641552" algn="l" defTabSz="1320775" rtl="0" eaLnBrk="1" latinLnBrk="0" hangingPunct="1">
        <a:defRPr sz="2601" kern="1200">
          <a:solidFill>
            <a:schemeClr val="tx1"/>
          </a:solidFill>
          <a:latin typeface="+mn-lt"/>
          <a:ea typeface="+mn-ea"/>
          <a:cs typeface="+mn-cs"/>
        </a:defRPr>
      </a:lvl5pPr>
      <a:lvl6pPr marL="3301940" algn="l" defTabSz="1320775" rtl="0" eaLnBrk="1" latinLnBrk="0" hangingPunct="1">
        <a:defRPr sz="2601" kern="1200">
          <a:solidFill>
            <a:schemeClr val="tx1"/>
          </a:solidFill>
          <a:latin typeface="+mn-lt"/>
          <a:ea typeface="+mn-ea"/>
          <a:cs typeface="+mn-cs"/>
        </a:defRPr>
      </a:lvl6pPr>
      <a:lvl7pPr marL="3962327" algn="l" defTabSz="1320775" rtl="0" eaLnBrk="1" latinLnBrk="0" hangingPunct="1">
        <a:defRPr sz="2601" kern="1200">
          <a:solidFill>
            <a:schemeClr val="tx1"/>
          </a:solidFill>
          <a:latin typeface="+mn-lt"/>
          <a:ea typeface="+mn-ea"/>
          <a:cs typeface="+mn-cs"/>
        </a:defRPr>
      </a:lvl7pPr>
      <a:lvl8pPr marL="4622716" algn="l" defTabSz="1320775" rtl="0" eaLnBrk="1" latinLnBrk="0" hangingPunct="1">
        <a:defRPr sz="2601" kern="1200">
          <a:solidFill>
            <a:schemeClr val="tx1"/>
          </a:solidFill>
          <a:latin typeface="+mn-lt"/>
          <a:ea typeface="+mn-ea"/>
          <a:cs typeface="+mn-cs"/>
        </a:defRPr>
      </a:lvl8pPr>
      <a:lvl9pPr marL="5283104" algn="l" defTabSz="1320775" rtl="0" eaLnBrk="1" latinLnBrk="0" hangingPunct="1">
        <a:defRPr sz="26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7250" y="1621191"/>
            <a:ext cx="5143500" cy="1880766"/>
          </a:xfrm>
        </p:spPr>
        <p:txBody>
          <a:bodyPr>
            <a:normAutofit/>
          </a:bodyPr>
          <a:lstStyle/>
          <a:p>
            <a:r>
              <a:rPr lang="en-GB" sz="5400" dirty="0" smtClean="0"/>
              <a:t>PROGRAM 1</a:t>
            </a:r>
            <a:endParaRPr lang="en-IN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5838" y="5202944"/>
            <a:ext cx="5494912" cy="2391656"/>
          </a:xfrm>
        </p:spPr>
        <p:txBody>
          <a:bodyPr>
            <a:normAutofit/>
          </a:bodyPr>
          <a:lstStyle/>
          <a:p>
            <a:r>
              <a:rPr lang="en-GB" sz="2800" dirty="0" smtClean="0"/>
              <a:t>WRITE A PROGRAM TO IMPLEMENT DFA (DETERMINISTIC FINITE AUTOMATA)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445680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7250" y="1621191"/>
            <a:ext cx="5143500" cy="1880766"/>
          </a:xfrm>
        </p:spPr>
        <p:txBody>
          <a:bodyPr>
            <a:normAutofit/>
          </a:bodyPr>
          <a:lstStyle/>
          <a:p>
            <a:r>
              <a:rPr lang="en-GB" sz="5400" dirty="0" smtClean="0"/>
              <a:t>PROGRAM 2</a:t>
            </a:r>
            <a:endParaRPr lang="en-IN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2800" dirty="0" smtClean="0"/>
              <a:t>WRITE A PROGRAM TO CHECK THE VALIDITY OF A STRING USING GIVEN REGULAR EXPRESSION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230382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7250" y="1621191"/>
            <a:ext cx="5143500" cy="1880766"/>
          </a:xfrm>
        </p:spPr>
        <p:txBody>
          <a:bodyPr>
            <a:normAutofit/>
          </a:bodyPr>
          <a:lstStyle/>
          <a:p>
            <a:r>
              <a:rPr lang="en-GB" sz="5400" dirty="0" smtClean="0"/>
              <a:t>PROGRAM 3</a:t>
            </a:r>
            <a:endParaRPr lang="en-IN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1831" y="5202944"/>
            <a:ext cx="6381344" cy="2391656"/>
          </a:xfrm>
        </p:spPr>
        <p:txBody>
          <a:bodyPr>
            <a:normAutofit/>
          </a:bodyPr>
          <a:lstStyle/>
          <a:p>
            <a:r>
              <a:rPr lang="en-GB" sz="2800" dirty="0" smtClean="0"/>
              <a:t>WRITE A PROGRAM TO IMPLEMENT NFA (NON- DETERMINISTIC FINITE AUTOMATA)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516768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7250" y="1621191"/>
            <a:ext cx="5143500" cy="1880766"/>
          </a:xfrm>
        </p:spPr>
        <p:txBody>
          <a:bodyPr>
            <a:normAutofit/>
          </a:bodyPr>
          <a:lstStyle/>
          <a:p>
            <a:r>
              <a:rPr lang="en-GB" sz="5400" dirty="0" smtClean="0"/>
              <a:t>PROGRAM 4</a:t>
            </a:r>
            <a:endParaRPr lang="en-IN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2800" dirty="0" smtClean="0"/>
              <a:t>WRITE A PROGRAM TO IMPLEMENT NFA TO DFA CONVERSION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905897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7250" y="1621191"/>
            <a:ext cx="5143500" cy="1880766"/>
          </a:xfrm>
        </p:spPr>
        <p:txBody>
          <a:bodyPr>
            <a:normAutofit/>
          </a:bodyPr>
          <a:lstStyle/>
          <a:p>
            <a:r>
              <a:rPr lang="en-GB" sz="5400" dirty="0" smtClean="0"/>
              <a:t>PROGRAM 5</a:t>
            </a:r>
            <a:endParaRPr lang="en-IN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2800" dirty="0" smtClean="0"/>
              <a:t>WRITE A PROGRAM TO IMPLEMENT MOORE MACHINE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780634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</TotalTime>
  <Words>63</Words>
  <Application>Microsoft Office PowerPoint</Application>
  <PresentationFormat>A4 Paper (210x297 mm)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PROGRAM 1</vt:lpstr>
      <vt:lpstr>PROGRAM 2</vt:lpstr>
      <vt:lpstr>PROGRAM 3</vt:lpstr>
      <vt:lpstr>PROGRAM 4</vt:lpstr>
      <vt:lpstr>PROGRAM 5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 1</dc:title>
  <dc:creator>Karanjeet Singh</dc:creator>
  <cp:lastModifiedBy>Karanjeet Singh</cp:lastModifiedBy>
  <cp:revision>2</cp:revision>
  <dcterms:created xsi:type="dcterms:W3CDTF">2013-08-18T19:30:05Z</dcterms:created>
  <dcterms:modified xsi:type="dcterms:W3CDTF">2013-08-18T19:36:58Z</dcterms:modified>
</cp:coreProperties>
</file>