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BDB96F-0AF5-4D2B-99A3-F6D6ACD0C95B}" type="datetimeFigureOut">
              <a:rPr lang="en-US" smtClean="0"/>
              <a:pPr/>
              <a:t>1/20/2014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9887A94-86F9-4059-B419-22E1F99FDA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Compiling kernel on </a:t>
            </a:r>
            <a:r>
              <a:rPr lang="en-US" dirty="0" err="1" smtClean="0"/>
              <a:t>linux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62068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4) Change directory</a:t>
            </a:r>
            <a:endParaRPr lang="en-IN" sz="2400" dirty="0"/>
          </a:p>
        </p:txBody>
      </p:sp>
      <p:pic>
        <p:nvPicPr>
          <p:cNvPr id="4098" name="Picture 2" descr="E:\Shreyansh\documents\6th sem\Screenshot from 2014-01-19 12_51_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852936"/>
            <a:ext cx="6129457" cy="694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60648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5) Configure kernel</a:t>
            </a:r>
          </a:p>
          <a:p>
            <a:r>
              <a:rPr lang="en-IN" sz="2400" dirty="0" smtClean="0"/>
              <a:t>	</a:t>
            </a:r>
            <a:endParaRPr lang="en-IN" sz="2400" dirty="0" smtClean="0"/>
          </a:p>
          <a:p>
            <a:r>
              <a:rPr lang="en-IN" sz="2400" dirty="0" smtClean="0"/>
              <a:t>	</a:t>
            </a:r>
            <a:r>
              <a:rPr lang="en-IN" sz="2400" dirty="0" smtClean="0"/>
              <a:t>make </a:t>
            </a:r>
            <a:r>
              <a:rPr lang="en-IN" sz="2400" dirty="0" err="1" smtClean="0"/>
              <a:t>menuconfig</a:t>
            </a:r>
            <a:endParaRPr lang="en-IN" sz="2400" dirty="0"/>
          </a:p>
        </p:txBody>
      </p:sp>
      <p:pic>
        <p:nvPicPr>
          <p:cNvPr id="5122" name="Picture 2" descr="E:\Shreyansh\documents\6th sem\Screenshot from 2014-01-19 12_51_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697842" cy="4882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7667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6) Compile the kernel</a:t>
            </a:r>
          </a:p>
          <a:p>
            <a:endParaRPr lang="en-IN" sz="2400" dirty="0" smtClean="0"/>
          </a:p>
          <a:p>
            <a:r>
              <a:rPr lang="en-IN" sz="2400" dirty="0" smtClean="0"/>
              <a:t>	make</a:t>
            </a:r>
            <a:endParaRPr lang="en-IN" sz="2400" dirty="0"/>
          </a:p>
        </p:txBody>
      </p:sp>
      <p:pic>
        <p:nvPicPr>
          <p:cNvPr id="6146" name="Picture 2" descr="E:\Shreyansh\documents\6th sem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5472608" cy="4846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Shreyansh\documents\6th sem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836" y="2204864"/>
            <a:ext cx="8026220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Shreyansh\documents\6th sem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310" y="332656"/>
            <a:ext cx="8786690" cy="360040"/>
          </a:xfrm>
          <a:prstGeom prst="rect">
            <a:avLst/>
          </a:prstGeom>
          <a:noFill/>
        </p:spPr>
      </p:pic>
      <p:pic>
        <p:nvPicPr>
          <p:cNvPr id="8195" name="Picture 3" descr="E:\Shreyansh\documents\6th sem\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836712"/>
            <a:ext cx="6533923" cy="5688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7) Install new kernel</a:t>
            </a:r>
            <a:endParaRPr lang="en-IN" sz="2400" dirty="0"/>
          </a:p>
        </p:txBody>
      </p:sp>
      <p:pic>
        <p:nvPicPr>
          <p:cNvPr id="9218" name="Picture 2" descr="E:\Shreyansh\documents\6th sem\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6" y="1124744"/>
            <a:ext cx="8522249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20688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8) After kernel is successfully installed, reboot the system.</a:t>
            </a:r>
            <a:endParaRPr lang="en-IN" sz="2400" dirty="0"/>
          </a:p>
        </p:txBody>
      </p:sp>
      <p:pic>
        <p:nvPicPr>
          <p:cNvPr id="10242" name="Picture 2" descr="E:\Shreyansh\documents\6th sem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072" y="2636912"/>
            <a:ext cx="8467609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480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Thank you </a:t>
            </a:r>
          </a:p>
          <a:p>
            <a:pPr algn="ctr"/>
            <a:endParaRPr lang="en-IN" sz="4000" dirty="0" smtClean="0"/>
          </a:p>
          <a:p>
            <a:pPr algn="ctr"/>
            <a:r>
              <a:rPr lang="en-IN" sz="4000" dirty="0" smtClean="0"/>
              <a:t>And</a:t>
            </a:r>
          </a:p>
          <a:p>
            <a:pPr algn="ctr"/>
            <a:endParaRPr lang="en-IN" sz="4000" dirty="0" smtClean="0"/>
          </a:p>
          <a:p>
            <a:pPr algn="ctr"/>
            <a:r>
              <a:rPr lang="en-IN" sz="4000" dirty="0" smtClean="0"/>
              <a:t>Happy compiling</a:t>
            </a:r>
          </a:p>
          <a:p>
            <a:pPr algn="ctr"/>
            <a:endParaRPr lang="en-IN" sz="4000" dirty="0" smtClean="0"/>
          </a:p>
          <a:p>
            <a:pPr algn="ctr"/>
            <a:r>
              <a:rPr lang="en-IN" sz="9600" dirty="0" smtClean="0">
                <a:sym typeface="Wingdings" pitchFamily="2" charset="2"/>
              </a:rPr>
              <a:t></a:t>
            </a:r>
            <a:endParaRPr lang="en-IN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Kernel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central or most important part of something</a:t>
            </a:r>
          </a:p>
          <a:p>
            <a:r>
              <a:rPr lang="en-US" dirty="0" smtClean="0"/>
              <a:t>Interface between hardware and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Program which control all other programs on computer.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 of kernel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Process management</a:t>
            </a:r>
          </a:p>
          <a:p>
            <a:r>
              <a:rPr lang="en-US" dirty="0" smtClean="0"/>
              <a:t>Device management</a:t>
            </a:r>
          </a:p>
          <a:p>
            <a:r>
              <a:rPr lang="en-US" dirty="0" smtClean="0"/>
              <a:t>Disk management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kernel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Monolithic kernel</a:t>
            </a:r>
          </a:p>
          <a:p>
            <a:r>
              <a:rPr lang="en-US" dirty="0" smtClean="0"/>
              <a:t>Micro kernel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Monolithic kernel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Execute all operating system code in same address space.</a:t>
            </a:r>
          </a:p>
          <a:p>
            <a:r>
              <a:rPr lang="en-IN" dirty="0" smtClean="0"/>
              <a:t>All OS services run along with the main kernel thread.</a:t>
            </a:r>
          </a:p>
          <a:p>
            <a:r>
              <a:rPr lang="en-IN" dirty="0" smtClean="0"/>
              <a:t>Provides rich and powerful hardware access.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 kernel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Run OS services in user space.</a:t>
            </a:r>
          </a:p>
          <a:p>
            <a:r>
              <a:rPr lang="en-IN" dirty="0" smtClean="0"/>
              <a:t>Easier to maintain.</a:t>
            </a:r>
          </a:p>
          <a:p>
            <a:r>
              <a:rPr lang="en-IN" dirty="0" smtClean="0"/>
              <a:t>Generate more overhead.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compile kernel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Upgrade kernel</a:t>
            </a:r>
          </a:p>
          <a:p>
            <a:r>
              <a:rPr lang="en-US" dirty="0" smtClean="0"/>
              <a:t>Try new features</a:t>
            </a:r>
          </a:p>
          <a:p>
            <a:r>
              <a:rPr lang="en-US" dirty="0" smtClean="0"/>
              <a:t>Hardware support</a:t>
            </a:r>
          </a:p>
          <a:p>
            <a:r>
              <a:rPr lang="en-US" smtClean="0"/>
              <a:t>Debug</a:t>
            </a:r>
            <a:endParaRPr lang="en-US" dirty="0" smtClean="0"/>
          </a:p>
          <a:p>
            <a:r>
              <a:rPr lang="en-US" dirty="0" smtClean="0"/>
              <a:t>Educational purposes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Shreyansh\documents\6th sem\Screenshot from 2014-01-19 12_47_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85" y="4581128"/>
            <a:ext cx="9013415" cy="36004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95536" y="6926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Steps to compile kernel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IN" sz="2400" dirty="0" smtClean="0"/>
              <a:t>Download the latest stable release from “kernel.org”</a:t>
            </a:r>
          </a:p>
          <a:p>
            <a:pPr marL="457200" indent="-457200">
              <a:buAutoNum type="arabicParenR"/>
            </a:pPr>
            <a:endParaRPr lang="en-IN" sz="2400" dirty="0" smtClean="0"/>
          </a:p>
          <a:p>
            <a:pPr marL="457200" indent="-457200">
              <a:buAutoNum type="arabicParenR"/>
            </a:pPr>
            <a:endParaRPr lang="en-IN" sz="2400" dirty="0" smtClean="0"/>
          </a:p>
          <a:p>
            <a:pPr marL="457200" indent="-457200">
              <a:buAutoNum type="arabicParenR"/>
            </a:pPr>
            <a:r>
              <a:rPr lang="en-IN" sz="2400" dirty="0" smtClean="0"/>
              <a:t>Copy the tar file to /</a:t>
            </a:r>
            <a:r>
              <a:rPr lang="en-IN" sz="2400" dirty="0" err="1" smtClean="0"/>
              <a:t>usr</a:t>
            </a:r>
            <a:r>
              <a:rPr lang="en-IN" sz="2400" dirty="0" smtClean="0"/>
              <a:t>/</a:t>
            </a:r>
            <a:r>
              <a:rPr lang="en-IN" sz="2400" dirty="0" err="1" smtClean="0"/>
              <a:t>src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7667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3) </a:t>
            </a:r>
            <a:r>
              <a:rPr lang="en-IN" sz="2400" dirty="0" err="1" smtClean="0"/>
              <a:t>Untar</a:t>
            </a:r>
            <a:r>
              <a:rPr lang="en-IN" sz="2400" dirty="0" smtClean="0"/>
              <a:t> the kernel source </a:t>
            </a:r>
          </a:p>
          <a:p>
            <a:endParaRPr lang="en-IN" sz="2400" dirty="0" smtClean="0"/>
          </a:p>
          <a:p>
            <a:r>
              <a:rPr lang="en-IN" sz="2400" dirty="0" smtClean="0"/>
              <a:t>	tar  –</a:t>
            </a:r>
            <a:r>
              <a:rPr lang="en-IN" sz="2400" dirty="0" err="1" smtClean="0"/>
              <a:t>xvJf</a:t>
            </a:r>
            <a:r>
              <a:rPr lang="en-IN" sz="2400" dirty="0" smtClean="0"/>
              <a:t> linux-3.12.6.tar.xz</a:t>
            </a:r>
            <a:endParaRPr lang="en-IN" sz="2400" dirty="0"/>
          </a:p>
        </p:txBody>
      </p:sp>
      <p:pic>
        <p:nvPicPr>
          <p:cNvPr id="3074" name="Picture 2" descr="E:\Shreyansh\documents\6th sem\Screenshot from 2014-01-19 12_49_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4234607" cy="4970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275</TotalTime>
  <Words>171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Compiling kernel on linux</vt:lpstr>
      <vt:lpstr>What is Kernel ?</vt:lpstr>
      <vt:lpstr>Responsibility of kernel</vt:lpstr>
      <vt:lpstr>Types of kernel</vt:lpstr>
      <vt:lpstr>Monolithic kernel</vt:lpstr>
      <vt:lpstr>Micro kernel</vt:lpstr>
      <vt:lpstr>Need to compile kernel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kernel on linux</dc:title>
  <dc:creator>ShamimBiswas</dc:creator>
  <cp:lastModifiedBy>Shreyansh</cp:lastModifiedBy>
  <cp:revision>17</cp:revision>
  <dcterms:created xsi:type="dcterms:W3CDTF">2014-01-07T14:20:55Z</dcterms:created>
  <dcterms:modified xsi:type="dcterms:W3CDTF">2014-01-19T23:37:54Z</dcterms:modified>
</cp:coreProperties>
</file>