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9144000"/>
  <p:notesSz cx="6858000" cy="9144000"/>
  <p:embeddedFontLst>
    <p:embeddedFont>
      <p:font typeface="Helvetica Neue"/>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iiSfszEOBU/gu1aW5TMWmJI4Tm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HelveticaNeue-bold.fntdata"/><Relationship Id="rId16" Type="http://schemas.openxmlformats.org/officeDocument/2006/relationships/font" Target="fonts/HelveticaNeue-regular.fntdata"/><Relationship Id="rId5" Type="http://schemas.openxmlformats.org/officeDocument/2006/relationships/slide" Target="slides/slide1.xml"/><Relationship Id="rId19" Type="http://schemas.openxmlformats.org/officeDocument/2006/relationships/font" Target="fonts/HelveticaNeue-boldItalic.fntdata"/><Relationship Id="rId6" Type="http://schemas.openxmlformats.org/officeDocument/2006/relationships/slide" Target="slides/slide2.xml"/><Relationship Id="rId18" Type="http://schemas.openxmlformats.org/officeDocument/2006/relationships/font" Target="fonts/HelveticaNeue-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9" name="Google Shape;9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ef795fa17_0_3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ef795fa17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aef795fa17_0_33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6" name="Google Shape;16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ef795fa17_0_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ef795fa1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ef795fa17_0_1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ef795fa1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ef795fa17_0_1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ef795fa1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ef795fa17_0_3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ef795fa1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ef795fa17_0_3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ef795fa1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ef795fa17_0_3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ef795fa17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aef795fa17_0_33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ef795fa17_0_3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ef795fa17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aef795fa17_0_34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ef795fa17_0_4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ef795fa1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7"/>
          <p:cNvSpPr txBox="1"/>
          <p:nvPr>
            <p:ph type="ctrTitle"/>
          </p:nvPr>
        </p:nvSpPr>
        <p:spPr>
          <a:xfrm>
            <a:off x="1625600" y="4495800"/>
            <a:ext cx="5867400" cy="7620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lt1"/>
              </a:buClr>
              <a:buSzPts val="1400"/>
              <a:buFont typeface="Arial"/>
              <a:buNone/>
              <a:defRPr b="1" i="0" sz="4400" u="none" cap="none" strike="noStrike">
                <a:solidFill>
                  <a:schemeClr val="lt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7" name="Google Shape;17;p7"/>
          <p:cNvSpPr txBox="1"/>
          <p:nvPr>
            <p:ph idx="1" type="subTitle"/>
          </p:nvPr>
        </p:nvSpPr>
        <p:spPr>
          <a:xfrm>
            <a:off x="2159000" y="5257800"/>
            <a:ext cx="4827608" cy="3810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360"/>
              </a:spcBef>
              <a:spcAft>
                <a:spcPts val="0"/>
              </a:spcAft>
              <a:buClr>
                <a:schemeClr val="lt1"/>
              </a:buClr>
              <a:buSzPts val="2800"/>
              <a:buFont typeface="Arial"/>
              <a:buNone/>
              <a:defRPr b="0" i="0" sz="1800" u="none" cap="none" strike="noStrike">
                <a:solidFill>
                  <a:schemeClr val="lt1"/>
                </a:solidFill>
                <a:latin typeface="Arial"/>
                <a:ea typeface="Arial"/>
                <a:cs typeface="Arial"/>
                <a:sym typeface="Arial"/>
              </a:defRPr>
            </a:lvl1pPr>
            <a:lvl2pPr lvl="1"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2pPr>
            <a:lvl3pPr lvl="2"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3pPr>
            <a:lvl4pPr lvl="3" marR="0" algn="ctr">
              <a:lnSpc>
                <a:spcPct val="100000"/>
              </a:lnSpc>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4pPr>
            <a:lvl5pPr lvl="4" marR="0" algn="ctr">
              <a:lnSpc>
                <a:spcPct val="100000"/>
              </a:lnSpc>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Google Shape;18;p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6"/>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1400"/>
              <a:buFont typeface="Arial"/>
              <a:buNone/>
              <a:defRPr b="1" i="0" sz="2000" u="none" cap="none" strike="noStrike">
                <a:solidFill>
                  <a:schemeClr val="lt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73" name="Google Shape;73;p16"/>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640"/>
              </a:spcBef>
              <a:spcAft>
                <a:spcPts val="0"/>
              </a:spcAft>
              <a:buClr>
                <a:schemeClr val="lt1"/>
              </a:buClr>
              <a:buSzPts val="1400"/>
              <a:buFont typeface="Arial"/>
              <a:buNone/>
              <a:defRPr b="0" i="0" sz="3200" u="none" cap="none" strike="noStrike">
                <a:solidFill>
                  <a:schemeClr val="lt1"/>
                </a:solidFill>
                <a:latin typeface="Arial"/>
                <a:ea typeface="Arial"/>
                <a:cs typeface="Arial"/>
                <a:sym typeface="Arial"/>
              </a:defRPr>
            </a:lvl1pPr>
            <a:lvl2pPr lvl="1" marR="0" rtl="0" algn="l">
              <a:lnSpc>
                <a:spcPct val="100000"/>
              </a:lnSpc>
              <a:spcBef>
                <a:spcPts val="560"/>
              </a:spcBef>
              <a:spcAft>
                <a:spcPts val="0"/>
              </a:spcAft>
              <a:buClr>
                <a:schemeClr val="lt1"/>
              </a:buClr>
              <a:buSzPts val="1400"/>
              <a:buFont typeface="Arial"/>
              <a:buNone/>
              <a:defRPr b="0" i="0" sz="2800" u="none" cap="none" strike="noStrike">
                <a:solidFill>
                  <a:schemeClr val="lt1"/>
                </a:solidFill>
                <a:latin typeface="Arial"/>
                <a:ea typeface="Arial"/>
                <a:cs typeface="Arial"/>
                <a:sym typeface="Arial"/>
              </a:defRPr>
            </a:lvl2pPr>
            <a:lvl3pPr lvl="2" marR="0" rtl="0" algn="l">
              <a:lnSpc>
                <a:spcPct val="100000"/>
              </a:lnSpc>
              <a:spcBef>
                <a:spcPts val="480"/>
              </a:spcBef>
              <a:spcAft>
                <a:spcPts val="0"/>
              </a:spcAft>
              <a:buClr>
                <a:schemeClr val="lt1"/>
              </a:buClr>
              <a:buSzPts val="1400"/>
              <a:buFont typeface="Arial"/>
              <a:buNone/>
              <a:defRPr b="0" i="0" sz="2400" u="none" cap="none" strike="noStrike">
                <a:solidFill>
                  <a:schemeClr val="lt1"/>
                </a:solidFill>
                <a:latin typeface="Arial"/>
                <a:ea typeface="Arial"/>
                <a:cs typeface="Arial"/>
                <a:sym typeface="Arial"/>
              </a:defRPr>
            </a:lvl3pPr>
            <a:lvl4pPr lvl="3" marR="0" rtl="0" algn="l">
              <a:lnSpc>
                <a:spcPct val="100000"/>
              </a:lnSpc>
              <a:spcBef>
                <a:spcPts val="400"/>
              </a:spcBef>
              <a:spcAft>
                <a:spcPts val="0"/>
              </a:spcAft>
              <a:buClr>
                <a:schemeClr val="lt1"/>
              </a:buClr>
              <a:buSzPts val="1400"/>
              <a:buFont typeface="Arial"/>
              <a:buNone/>
              <a:defRPr b="0" i="0" sz="2000" u="none" cap="none" strike="noStrike">
                <a:solidFill>
                  <a:schemeClr val="lt1"/>
                </a:solidFill>
                <a:latin typeface="Arial"/>
                <a:ea typeface="Arial"/>
                <a:cs typeface="Arial"/>
                <a:sym typeface="Arial"/>
              </a:defRPr>
            </a:lvl4pPr>
            <a:lvl5pPr lvl="4" marR="0" rtl="0" algn="l">
              <a:lnSpc>
                <a:spcPct val="100000"/>
              </a:lnSpc>
              <a:spcBef>
                <a:spcPts val="400"/>
              </a:spcBef>
              <a:spcAft>
                <a:spcPts val="0"/>
              </a:spcAft>
              <a:buClr>
                <a:schemeClr val="lt1"/>
              </a:buClr>
              <a:buSzPts val="1400"/>
              <a:buFont typeface="Arial"/>
              <a:buNone/>
              <a:defRPr b="0" i="0" sz="2000" u="none" cap="none" strike="noStrike">
                <a:solidFill>
                  <a:schemeClr val="lt1"/>
                </a:solidFill>
                <a:latin typeface="Arial"/>
                <a:ea typeface="Arial"/>
                <a:cs typeface="Arial"/>
                <a:sym typeface="Arial"/>
              </a:defRPr>
            </a:lvl5pPr>
            <a:lvl6pPr lvl="5"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74" name="Google Shape;74;p16"/>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lt1"/>
              </a:buClr>
              <a:buSzPts val="2800"/>
              <a:buFont typeface="Arial"/>
              <a:buNone/>
              <a:defRPr b="0" i="0" sz="1400" u="none" cap="none" strike="noStrike">
                <a:solidFill>
                  <a:schemeClr val="lt1"/>
                </a:solidFill>
                <a:latin typeface="Arial"/>
                <a:ea typeface="Arial"/>
                <a:cs typeface="Arial"/>
                <a:sym typeface="Arial"/>
              </a:defRPr>
            </a:lvl1pPr>
            <a:lvl2pPr indent="-228600" lvl="1" marL="914400" marR="0" algn="l">
              <a:lnSpc>
                <a:spcPct val="100000"/>
              </a:lnSpc>
              <a:spcBef>
                <a:spcPts val="240"/>
              </a:spcBef>
              <a:spcAft>
                <a:spcPts val="0"/>
              </a:spcAft>
              <a:buClr>
                <a:schemeClr val="lt1"/>
              </a:buClr>
              <a:buSzPts val="2400"/>
              <a:buFont typeface="Arial"/>
              <a:buNone/>
              <a:defRPr b="0" i="0" sz="1200" u="none" cap="none" strike="noStrike">
                <a:solidFill>
                  <a:schemeClr val="lt1"/>
                </a:solidFill>
                <a:latin typeface="Arial"/>
                <a:ea typeface="Arial"/>
                <a:cs typeface="Arial"/>
                <a:sym typeface="Arial"/>
              </a:defRPr>
            </a:lvl2pPr>
            <a:lvl3pPr indent="-228600" lvl="2" marL="1371600" marR="0" algn="l">
              <a:lnSpc>
                <a:spcPct val="100000"/>
              </a:lnSpc>
              <a:spcBef>
                <a:spcPts val="200"/>
              </a:spcBef>
              <a:spcAft>
                <a:spcPts val="0"/>
              </a:spcAft>
              <a:buClr>
                <a:schemeClr val="lt1"/>
              </a:buClr>
              <a:buSzPts val="2000"/>
              <a:buFont typeface="Arial"/>
              <a:buNone/>
              <a:defRPr b="0" i="0" sz="1000" u="none" cap="none" strike="noStrike">
                <a:solidFill>
                  <a:schemeClr val="lt1"/>
                </a:solidFill>
                <a:latin typeface="Arial"/>
                <a:ea typeface="Arial"/>
                <a:cs typeface="Arial"/>
                <a:sym typeface="Arial"/>
              </a:defRPr>
            </a:lvl3pPr>
            <a:lvl4pPr indent="-228600" lvl="3" marL="1828800" marR="0" algn="l">
              <a:lnSpc>
                <a:spcPct val="100000"/>
              </a:lnSpc>
              <a:spcBef>
                <a:spcPts val="180"/>
              </a:spcBef>
              <a:spcAft>
                <a:spcPts val="0"/>
              </a:spcAft>
              <a:buClr>
                <a:schemeClr val="lt1"/>
              </a:buClr>
              <a:buSzPts val="1800"/>
              <a:buFont typeface="Arial"/>
              <a:buNone/>
              <a:defRPr b="0" i="0" sz="900" u="none" cap="none" strike="noStrike">
                <a:solidFill>
                  <a:schemeClr val="lt1"/>
                </a:solidFill>
                <a:latin typeface="Arial"/>
                <a:ea typeface="Arial"/>
                <a:cs typeface="Arial"/>
                <a:sym typeface="Arial"/>
              </a:defRPr>
            </a:lvl4pPr>
            <a:lvl5pPr indent="-228600" lvl="4" marL="2286000" marR="0" algn="l">
              <a:lnSpc>
                <a:spcPct val="100000"/>
              </a:lnSpc>
              <a:spcBef>
                <a:spcPts val="180"/>
              </a:spcBef>
              <a:spcAft>
                <a:spcPts val="0"/>
              </a:spcAft>
              <a:buClr>
                <a:schemeClr val="lt1"/>
              </a:buClr>
              <a:buSzPts val="1800"/>
              <a:buFont typeface="Arial"/>
              <a:buNone/>
              <a:defRPr b="0" i="0" sz="900" u="none" cap="none" strike="noStrike">
                <a:solidFill>
                  <a:schemeClr val="lt1"/>
                </a:solidFill>
                <a:latin typeface="Arial"/>
                <a:ea typeface="Arial"/>
                <a:cs typeface="Arial"/>
                <a:sym typeface="Arial"/>
              </a:defRPr>
            </a:lvl5pPr>
            <a:lvl6pPr indent="-228600" lvl="5" marL="27432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75" name="Google Shape;75;p1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lt1"/>
              </a:buClr>
              <a:buSzPts val="1400"/>
              <a:buFont typeface="Arial"/>
              <a:buNone/>
              <a:defRPr b="1" i="0" sz="4400" u="none" cap="none" strike="noStrike">
                <a:solidFill>
                  <a:schemeClr val="lt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80" name="Google Shape;80;p17"/>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Google Shape;81;p1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8"/>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lt1"/>
              </a:buClr>
              <a:buSzPts val="1400"/>
              <a:buFont typeface="Arial"/>
              <a:buNone/>
              <a:defRPr b="1" i="0" sz="4400" u="none" cap="none" strike="noStrike">
                <a:solidFill>
                  <a:schemeClr val="lt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86" name="Google Shape;86;p18"/>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7" name="Google Shape;87;p1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1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0" name="Shape 90"/>
        <p:cNvGrpSpPr/>
        <p:nvPr/>
      </p:nvGrpSpPr>
      <p:grpSpPr>
        <a:xfrm>
          <a:off x="0" y="0"/>
          <a:ext cx="0" cy="0"/>
          <a:chOff x="0" y="0"/>
          <a:chExt cx="0" cy="0"/>
        </a:xfrm>
      </p:grpSpPr>
      <p:grpSp>
        <p:nvGrpSpPr>
          <p:cNvPr id="91" name="Google Shape;91;gaef795fa17_0_323"/>
          <p:cNvGrpSpPr/>
          <p:nvPr/>
        </p:nvGrpSpPr>
        <p:grpSpPr>
          <a:xfrm>
            <a:off x="625966" y="399168"/>
            <a:ext cx="999312" cy="1332416"/>
            <a:chOff x="348199" y="179450"/>
            <a:chExt cx="1116300" cy="1116300"/>
          </a:xfrm>
        </p:grpSpPr>
        <p:sp>
          <p:nvSpPr>
            <p:cNvPr id="92" name="Google Shape;92;gaef795fa17_0_32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aef795fa17_0_323"/>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gaef795fa17_0_323"/>
          <p:cNvSpPr txBox="1"/>
          <p:nvPr>
            <p:ph type="title"/>
          </p:nvPr>
        </p:nvSpPr>
        <p:spPr>
          <a:xfrm>
            <a:off x="1303800" y="798100"/>
            <a:ext cx="7030500" cy="13323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5" name="Google Shape;95;gaef795fa17_0_323"/>
          <p:cNvSpPr txBox="1"/>
          <p:nvPr>
            <p:ph idx="1" type="body"/>
          </p:nvPr>
        </p:nvSpPr>
        <p:spPr>
          <a:xfrm>
            <a:off x="1303800" y="2653400"/>
            <a:ext cx="7030500" cy="3388800"/>
          </a:xfrm>
          <a:prstGeom prst="rect">
            <a:avLst/>
          </a:prstGeom>
        </p:spPr>
        <p:txBody>
          <a:bodyPr anchorCtr="0" anchor="t" bIns="91425" lIns="91425" spcFirstLastPara="1" rIns="91425" wrap="square" tIns="91425">
            <a:noAutofit/>
          </a:bodyPr>
          <a:lstStyle>
            <a:lvl1pPr indent="-406400" lvl="0" marL="457200" rtl="0">
              <a:spcBef>
                <a:spcPts val="560"/>
              </a:spcBef>
              <a:spcAft>
                <a:spcPts val="0"/>
              </a:spcAft>
              <a:buSzPts val="2800"/>
              <a:buChar char="•"/>
              <a:defRPr/>
            </a:lvl1pPr>
            <a:lvl2pPr indent="-381000" lvl="1" marL="914400" rtl="0">
              <a:spcBef>
                <a:spcPts val="480"/>
              </a:spcBef>
              <a:spcAft>
                <a:spcPts val="0"/>
              </a:spcAft>
              <a:buSzPts val="2400"/>
              <a:buChar char="–"/>
              <a:defRPr/>
            </a:lvl2pPr>
            <a:lvl3pPr indent="-355600" lvl="2" marL="1371600" rtl="0">
              <a:spcBef>
                <a:spcPts val="400"/>
              </a:spcBef>
              <a:spcAft>
                <a:spcPts val="0"/>
              </a:spcAft>
              <a:buSzPts val="2000"/>
              <a:buChar char="•"/>
              <a:defRPr/>
            </a:lvl3pPr>
            <a:lvl4pPr indent="-342900" lvl="3" marL="1828800" rtl="0">
              <a:spcBef>
                <a:spcPts val="360"/>
              </a:spcBef>
              <a:spcAft>
                <a:spcPts val="0"/>
              </a:spcAft>
              <a:buSzPts val="1800"/>
              <a:buChar char="–"/>
              <a:defRPr/>
            </a:lvl4pPr>
            <a:lvl5pPr indent="-342900" lvl="4" marL="2286000" rtl="0">
              <a:spcBef>
                <a:spcPts val="360"/>
              </a:spcBef>
              <a:spcAft>
                <a:spcPts val="0"/>
              </a:spcAft>
              <a:buSzPts val="1800"/>
              <a:buChar char="»"/>
              <a:defRPr/>
            </a:lvl5pPr>
            <a:lvl6pPr indent="-355600" lvl="5" marL="2743200" rtl="0">
              <a:spcBef>
                <a:spcPts val="400"/>
              </a:spcBef>
              <a:spcAft>
                <a:spcPts val="0"/>
              </a:spcAft>
              <a:buSzPts val="2000"/>
              <a:buChar char="•"/>
              <a:defRPr/>
            </a:lvl6pPr>
            <a:lvl7pPr indent="-355600" lvl="6" marL="3200400" rtl="0">
              <a:spcBef>
                <a:spcPts val="400"/>
              </a:spcBef>
              <a:spcAft>
                <a:spcPts val="0"/>
              </a:spcAft>
              <a:buSzPts val="2000"/>
              <a:buChar char="•"/>
              <a:defRPr/>
            </a:lvl7pPr>
            <a:lvl8pPr indent="-355600" lvl="7" marL="3657600" rtl="0">
              <a:spcBef>
                <a:spcPts val="400"/>
              </a:spcBef>
              <a:spcAft>
                <a:spcPts val="0"/>
              </a:spcAft>
              <a:buSzPts val="2000"/>
              <a:buChar char="•"/>
              <a:defRPr/>
            </a:lvl8pPr>
            <a:lvl9pPr indent="-355600" lvl="8" marL="4114800" rtl="0">
              <a:spcBef>
                <a:spcPts val="400"/>
              </a:spcBef>
              <a:spcAft>
                <a:spcPts val="0"/>
              </a:spcAft>
              <a:buSzPts val="2000"/>
              <a:buChar char="•"/>
              <a:defRPr/>
            </a:lvl9pPr>
          </a:lstStyle>
          <a:p/>
        </p:txBody>
      </p:sp>
      <p:sp>
        <p:nvSpPr>
          <p:cNvPr id="96" name="Google Shape;96;gaef795fa17_0_323"/>
          <p:cNvSpPr txBox="1"/>
          <p:nvPr>
            <p:ph idx="12" type="sldNum"/>
          </p:nvPr>
        </p:nvSpPr>
        <p:spPr>
          <a:xfrm>
            <a:off x="8451046" y="6315968"/>
            <a:ext cx="548700" cy="5247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
          <p:cNvSpPr txBox="1"/>
          <p:nvPr>
            <p:ph type="title"/>
          </p:nvPr>
        </p:nvSpPr>
        <p:spPr>
          <a:xfrm>
            <a:off x="457200" y="148130"/>
            <a:ext cx="8229600" cy="11430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3" name="Google Shape;23;p8"/>
          <p:cNvSpPr txBox="1"/>
          <p:nvPr>
            <p:ph idx="1" type="body"/>
          </p:nvPr>
        </p:nvSpPr>
        <p:spPr>
          <a:xfrm>
            <a:off x="448965" y="1443835"/>
            <a:ext cx="8229600" cy="5261765"/>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7" name="Shape 27"/>
        <p:cNvGrpSpPr/>
        <p:nvPr/>
      </p:nvGrpSpPr>
      <p:grpSpPr>
        <a:xfrm>
          <a:off x="0" y="0"/>
          <a:ext cx="0" cy="0"/>
          <a:chOff x="0" y="0"/>
          <a:chExt cx="0" cy="0"/>
        </a:xfrm>
      </p:grpSpPr>
      <p:sp>
        <p:nvSpPr>
          <p:cNvPr id="28" name="Google Shape;28;p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Google Shape;29;p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Google Shape;3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9"/>
          <p:cNvSpPr txBox="1"/>
          <p:nvPr>
            <p:ph type="title"/>
          </p:nvPr>
        </p:nvSpPr>
        <p:spPr>
          <a:xfrm>
            <a:off x="457200" y="148130"/>
            <a:ext cx="8229600" cy="11430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32" name="Google Shape;32;p9"/>
          <p:cNvSpPr txBox="1"/>
          <p:nvPr>
            <p:ph idx="1" type="body"/>
          </p:nvPr>
        </p:nvSpPr>
        <p:spPr>
          <a:xfrm>
            <a:off x="448965" y="1443835"/>
            <a:ext cx="8229600" cy="5261765"/>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10"/>
          <p:cNvSpPr txBox="1"/>
          <p:nvPr>
            <p:ph type="title"/>
          </p:nvPr>
        </p:nvSpPr>
        <p:spPr>
          <a:xfrm>
            <a:off x="457200" y="148130"/>
            <a:ext cx="8229600" cy="11430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35" name="Google Shape;35;p10"/>
          <p:cNvSpPr txBox="1"/>
          <p:nvPr>
            <p:ph idx="1" type="body"/>
          </p:nvPr>
        </p:nvSpPr>
        <p:spPr>
          <a:xfrm>
            <a:off x="457200" y="1591355"/>
            <a:ext cx="4040188" cy="639762"/>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lt1"/>
              </a:buClr>
              <a:buSzPts val="2800"/>
              <a:buFont typeface="Arial"/>
              <a:buNone/>
              <a:defRPr b="1" i="0" sz="2400" u="none" cap="none" strike="noStrike">
                <a:solidFill>
                  <a:schemeClr val="lt1"/>
                </a:solidFill>
                <a:latin typeface="Arial"/>
                <a:ea typeface="Arial"/>
                <a:cs typeface="Arial"/>
                <a:sym typeface="Arial"/>
              </a:defRPr>
            </a:lvl1pPr>
            <a:lvl2pPr indent="-228600" lvl="1" marL="914400" marR="0" algn="l">
              <a:lnSpc>
                <a:spcPct val="100000"/>
              </a:lnSpc>
              <a:spcBef>
                <a:spcPts val="400"/>
              </a:spcBef>
              <a:spcAft>
                <a:spcPts val="0"/>
              </a:spcAft>
              <a:buClr>
                <a:schemeClr val="lt1"/>
              </a:buClr>
              <a:buSzPts val="2400"/>
              <a:buFont typeface="Arial"/>
              <a:buNone/>
              <a:defRPr b="1" i="0" sz="2000" u="none" cap="none" strike="noStrike">
                <a:solidFill>
                  <a:schemeClr val="lt1"/>
                </a:solidFill>
                <a:latin typeface="Arial"/>
                <a:ea typeface="Arial"/>
                <a:cs typeface="Arial"/>
                <a:sym typeface="Arial"/>
              </a:defRPr>
            </a:lvl2pPr>
            <a:lvl3pPr indent="-228600" lvl="2" marL="1371600" marR="0" algn="l">
              <a:lnSpc>
                <a:spcPct val="100000"/>
              </a:lnSpc>
              <a:spcBef>
                <a:spcPts val="360"/>
              </a:spcBef>
              <a:spcAft>
                <a:spcPts val="0"/>
              </a:spcAft>
              <a:buClr>
                <a:schemeClr val="lt1"/>
              </a:buClr>
              <a:buSzPts val="2000"/>
              <a:buFont typeface="Arial"/>
              <a:buNone/>
              <a:defRPr b="1" i="0" sz="1800" u="none" cap="none" strike="noStrike">
                <a:solidFill>
                  <a:schemeClr val="lt1"/>
                </a:solidFill>
                <a:latin typeface="Arial"/>
                <a:ea typeface="Arial"/>
                <a:cs typeface="Arial"/>
                <a:sym typeface="Arial"/>
              </a:defRPr>
            </a:lvl3pPr>
            <a:lvl4pPr indent="-228600" lvl="3" marL="1828800" marR="0" algn="l">
              <a:lnSpc>
                <a:spcPct val="100000"/>
              </a:lnSpc>
              <a:spcBef>
                <a:spcPts val="320"/>
              </a:spcBef>
              <a:spcAft>
                <a:spcPts val="0"/>
              </a:spcAft>
              <a:buClr>
                <a:schemeClr val="lt1"/>
              </a:buClr>
              <a:buSzPts val="1800"/>
              <a:buFont typeface="Arial"/>
              <a:buNone/>
              <a:defRPr b="1" i="0" sz="1600" u="none" cap="none" strike="noStrike">
                <a:solidFill>
                  <a:schemeClr val="lt1"/>
                </a:solidFill>
                <a:latin typeface="Arial"/>
                <a:ea typeface="Arial"/>
                <a:cs typeface="Arial"/>
                <a:sym typeface="Arial"/>
              </a:defRPr>
            </a:lvl4pPr>
            <a:lvl5pPr indent="-228600" lvl="4" marL="2286000" marR="0" algn="l">
              <a:lnSpc>
                <a:spcPct val="100000"/>
              </a:lnSpc>
              <a:spcBef>
                <a:spcPts val="320"/>
              </a:spcBef>
              <a:spcAft>
                <a:spcPts val="0"/>
              </a:spcAft>
              <a:buClr>
                <a:schemeClr val="lt1"/>
              </a:buClr>
              <a:buSzPts val="1800"/>
              <a:buFont typeface="Arial"/>
              <a:buNone/>
              <a:defRPr b="1" i="0" sz="1600" u="none" cap="none" strike="noStrike">
                <a:solidFill>
                  <a:schemeClr val="lt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36" name="Google Shape;36;p10"/>
          <p:cNvSpPr txBox="1"/>
          <p:nvPr>
            <p:ph idx="2" type="body"/>
          </p:nvPr>
        </p:nvSpPr>
        <p:spPr>
          <a:xfrm>
            <a:off x="457200" y="2221217"/>
            <a:ext cx="4040188" cy="3798583"/>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55600" lvl="1" marL="914400" marR="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42900" lvl="2" marL="1371600" marR="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algn="l">
              <a:lnSpc>
                <a:spcPct val="100000"/>
              </a:lnSpc>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algn="l">
              <a:lnSpc>
                <a:spcPct val="100000"/>
              </a:lnSpc>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37" name="Google Shape;37;p10"/>
          <p:cNvSpPr txBox="1"/>
          <p:nvPr>
            <p:ph idx="3" type="body"/>
          </p:nvPr>
        </p:nvSpPr>
        <p:spPr>
          <a:xfrm>
            <a:off x="4645025" y="1591355"/>
            <a:ext cx="4041775" cy="639762"/>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lt1"/>
              </a:buClr>
              <a:buSzPts val="2800"/>
              <a:buFont typeface="Arial"/>
              <a:buNone/>
              <a:defRPr b="1" i="0" sz="2400" u="none" cap="none" strike="noStrike">
                <a:solidFill>
                  <a:schemeClr val="lt1"/>
                </a:solidFill>
                <a:latin typeface="Arial"/>
                <a:ea typeface="Arial"/>
                <a:cs typeface="Arial"/>
                <a:sym typeface="Arial"/>
              </a:defRPr>
            </a:lvl1pPr>
            <a:lvl2pPr indent="-228600" lvl="1" marL="914400" marR="0" algn="l">
              <a:lnSpc>
                <a:spcPct val="100000"/>
              </a:lnSpc>
              <a:spcBef>
                <a:spcPts val="400"/>
              </a:spcBef>
              <a:spcAft>
                <a:spcPts val="0"/>
              </a:spcAft>
              <a:buClr>
                <a:schemeClr val="lt1"/>
              </a:buClr>
              <a:buSzPts val="2400"/>
              <a:buFont typeface="Arial"/>
              <a:buNone/>
              <a:defRPr b="1" i="0" sz="2000" u="none" cap="none" strike="noStrike">
                <a:solidFill>
                  <a:schemeClr val="lt1"/>
                </a:solidFill>
                <a:latin typeface="Arial"/>
                <a:ea typeface="Arial"/>
                <a:cs typeface="Arial"/>
                <a:sym typeface="Arial"/>
              </a:defRPr>
            </a:lvl2pPr>
            <a:lvl3pPr indent="-228600" lvl="2" marL="1371600" marR="0" algn="l">
              <a:lnSpc>
                <a:spcPct val="100000"/>
              </a:lnSpc>
              <a:spcBef>
                <a:spcPts val="360"/>
              </a:spcBef>
              <a:spcAft>
                <a:spcPts val="0"/>
              </a:spcAft>
              <a:buClr>
                <a:schemeClr val="lt1"/>
              </a:buClr>
              <a:buSzPts val="2000"/>
              <a:buFont typeface="Arial"/>
              <a:buNone/>
              <a:defRPr b="1" i="0" sz="1800" u="none" cap="none" strike="noStrike">
                <a:solidFill>
                  <a:schemeClr val="lt1"/>
                </a:solidFill>
                <a:latin typeface="Arial"/>
                <a:ea typeface="Arial"/>
                <a:cs typeface="Arial"/>
                <a:sym typeface="Arial"/>
              </a:defRPr>
            </a:lvl3pPr>
            <a:lvl4pPr indent="-228600" lvl="3" marL="1828800" marR="0" algn="l">
              <a:lnSpc>
                <a:spcPct val="100000"/>
              </a:lnSpc>
              <a:spcBef>
                <a:spcPts val="320"/>
              </a:spcBef>
              <a:spcAft>
                <a:spcPts val="0"/>
              </a:spcAft>
              <a:buClr>
                <a:schemeClr val="lt1"/>
              </a:buClr>
              <a:buSzPts val="1800"/>
              <a:buFont typeface="Arial"/>
              <a:buNone/>
              <a:defRPr b="1" i="0" sz="1600" u="none" cap="none" strike="noStrike">
                <a:solidFill>
                  <a:schemeClr val="lt1"/>
                </a:solidFill>
                <a:latin typeface="Arial"/>
                <a:ea typeface="Arial"/>
                <a:cs typeface="Arial"/>
                <a:sym typeface="Arial"/>
              </a:defRPr>
            </a:lvl4pPr>
            <a:lvl5pPr indent="-228600" lvl="4" marL="2286000" marR="0" algn="l">
              <a:lnSpc>
                <a:spcPct val="100000"/>
              </a:lnSpc>
              <a:spcBef>
                <a:spcPts val="320"/>
              </a:spcBef>
              <a:spcAft>
                <a:spcPts val="0"/>
              </a:spcAft>
              <a:buClr>
                <a:schemeClr val="lt1"/>
              </a:buClr>
              <a:buSzPts val="1800"/>
              <a:buFont typeface="Arial"/>
              <a:buNone/>
              <a:defRPr b="1" i="0" sz="1600" u="none" cap="none" strike="noStrike">
                <a:solidFill>
                  <a:schemeClr val="lt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38" name="Google Shape;38;p10"/>
          <p:cNvSpPr txBox="1"/>
          <p:nvPr>
            <p:ph idx="4" type="body"/>
          </p:nvPr>
        </p:nvSpPr>
        <p:spPr>
          <a:xfrm>
            <a:off x="4645025" y="2221217"/>
            <a:ext cx="4041775" cy="3798583"/>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55600" lvl="1" marL="914400" marR="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42900" lvl="2" marL="1371600" marR="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algn="l">
              <a:lnSpc>
                <a:spcPct val="100000"/>
              </a:lnSpc>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algn="l">
              <a:lnSpc>
                <a:spcPct val="100000"/>
              </a:lnSpc>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39" name="Google Shape;39;p1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Google Shape;40;p1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
        <p:nvSpPr>
          <p:cNvPr id="43" name="Google Shape;43;p1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1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5" name="Google Shape;45;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46" name="Shape 46"/>
        <p:cNvGrpSpPr/>
        <p:nvPr/>
      </p:nvGrpSpPr>
      <p:grpSpPr>
        <a:xfrm>
          <a:off x="0" y="0"/>
          <a:ext cx="0" cy="0"/>
          <a:chOff x="0" y="0"/>
          <a:chExt cx="0" cy="0"/>
        </a:xfrm>
      </p:grpSpPr>
      <p:sp>
        <p:nvSpPr>
          <p:cNvPr id="47" name="Google Shape;47;p12"/>
          <p:cNvSpPr txBox="1"/>
          <p:nvPr>
            <p:ph type="title"/>
          </p:nvPr>
        </p:nvSpPr>
        <p:spPr>
          <a:xfrm>
            <a:off x="1358900" y="4949825"/>
            <a:ext cx="6400800" cy="688975"/>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lt1"/>
              </a:buClr>
              <a:buSzPts val="1400"/>
              <a:buFont typeface="Arial"/>
              <a:buNone/>
              <a:defRPr b="1" i="0" sz="2800" u="none" cap="none" strike="noStrike">
                <a:solidFill>
                  <a:schemeClr val="lt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48" name="Google Shape;48;p12"/>
          <p:cNvSpPr txBox="1"/>
          <p:nvPr>
            <p:ph idx="1" type="body"/>
          </p:nvPr>
        </p:nvSpPr>
        <p:spPr>
          <a:xfrm>
            <a:off x="1358900" y="4495800"/>
            <a:ext cx="6400800" cy="444500"/>
          </a:xfrm>
          <a:prstGeom prst="rect">
            <a:avLst/>
          </a:prstGeom>
          <a:noFill/>
          <a:ln>
            <a:noFill/>
          </a:ln>
        </p:spPr>
        <p:txBody>
          <a:bodyPr anchorCtr="0" anchor="b" bIns="91425" lIns="91425" spcFirstLastPara="1" rIns="91425" wrap="square" tIns="91425">
            <a:noAutofit/>
          </a:bodyPr>
          <a:lstStyle>
            <a:lvl1pPr indent="-228600" lvl="0" marL="457200" marR="0" algn="ctr">
              <a:lnSpc>
                <a:spcPct val="100000"/>
              </a:lnSpc>
              <a:spcBef>
                <a:spcPts val="280"/>
              </a:spcBef>
              <a:spcAft>
                <a:spcPts val="0"/>
              </a:spcAft>
              <a:buClr>
                <a:schemeClr val="lt1"/>
              </a:buClr>
              <a:buSzPts val="2800"/>
              <a:buFont typeface="Arial"/>
              <a:buNone/>
              <a:defRPr b="0" i="0" sz="1400" u="none" cap="none" strike="noStrike">
                <a:solidFill>
                  <a:schemeClr val="lt1"/>
                </a:solidFill>
                <a:latin typeface="Arial"/>
                <a:ea typeface="Arial"/>
                <a:cs typeface="Arial"/>
                <a:sym typeface="Arial"/>
              </a:defRPr>
            </a:lvl1pPr>
            <a:lvl2pPr indent="-228600" lvl="1" marL="914400" marR="0" algn="l">
              <a:lnSpc>
                <a:spcPct val="100000"/>
              </a:lnSpc>
              <a:spcBef>
                <a:spcPts val="360"/>
              </a:spcBef>
              <a:spcAft>
                <a:spcPts val="0"/>
              </a:spcAft>
              <a:buClr>
                <a:srgbClr val="888888"/>
              </a:buClr>
              <a:buSzPts val="2400"/>
              <a:buFont typeface="Arial"/>
              <a:buNone/>
              <a:defRPr b="0" i="0" sz="1800" u="none" cap="none" strike="noStrike">
                <a:solidFill>
                  <a:srgbClr val="888888"/>
                </a:solidFill>
                <a:latin typeface="Arial"/>
                <a:ea typeface="Arial"/>
                <a:cs typeface="Arial"/>
                <a:sym typeface="Arial"/>
              </a:defRPr>
            </a:lvl2pPr>
            <a:lvl3pPr indent="-228600" lvl="2" marL="1371600" marR="0" algn="l">
              <a:lnSpc>
                <a:spcPct val="100000"/>
              </a:lnSpc>
              <a:spcBef>
                <a:spcPts val="320"/>
              </a:spcBef>
              <a:spcAft>
                <a:spcPts val="0"/>
              </a:spcAft>
              <a:buClr>
                <a:srgbClr val="888888"/>
              </a:buClr>
              <a:buSzPts val="2000"/>
              <a:buFont typeface="Arial"/>
              <a:buNone/>
              <a:defRPr b="0" i="0" sz="1600" u="none" cap="none" strike="noStrike">
                <a:solidFill>
                  <a:srgbClr val="888888"/>
                </a:solidFill>
                <a:latin typeface="Arial"/>
                <a:ea typeface="Arial"/>
                <a:cs typeface="Arial"/>
                <a:sym typeface="Arial"/>
              </a:defRPr>
            </a:lvl3pPr>
            <a:lvl4pPr indent="-228600" lvl="3" marL="1828800" marR="0" algn="l">
              <a:lnSpc>
                <a:spcPct val="100000"/>
              </a:lnSpc>
              <a:spcBef>
                <a:spcPts val="280"/>
              </a:spcBef>
              <a:spcAft>
                <a:spcPts val="0"/>
              </a:spcAft>
              <a:buClr>
                <a:srgbClr val="888888"/>
              </a:buClr>
              <a:buSzPts val="1800"/>
              <a:buFont typeface="Arial"/>
              <a:buNone/>
              <a:defRPr b="0" i="0" sz="1400" u="none" cap="none" strike="noStrike">
                <a:solidFill>
                  <a:srgbClr val="888888"/>
                </a:solidFill>
                <a:latin typeface="Arial"/>
                <a:ea typeface="Arial"/>
                <a:cs typeface="Arial"/>
                <a:sym typeface="Arial"/>
              </a:defRPr>
            </a:lvl4pPr>
            <a:lvl5pPr indent="-228600" lvl="4" marL="2286000" marR="0" algn="l">
              <a:lnSpc>
                <a:spcPct val="100000"/>
              </a:lnSpc>
              <a:spcBef>
                <a:spcPts val="280"/>
              </a:spcBef>
              <a:spcAft>
                <a:spcPts val="0"/>
              </a:spcAft>
              <a:buClr>
                <a:srgbClr val="888888"/>
              </a:buClr>
              <a:buSzPts val="1800"/>
              <a:buFont typeface="Arial"/>
              <a:buNone/>
              <a:defRPr b="0" i="0" sz="1400" u="none" cap="none" strike="noStrike">
                <a:solidFill>
                  <a:srgbClr val="888888"/>
                </a:solidFill>
                <a:latin typeface="Arial"/>
                <a:ea typeface="Arial"/>
                <a:cs typeface="Arial"/>
                <a:sym typeface="Arial"/>
              </a:defRPr>
            </a:lvl5pPr>
            <a:lvl6pPr indent="-228600" lvl="5" marL="2743200" marR="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49" name="Google Shape;49;p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 name="Google Shape;50;p1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Google Shape;51;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1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lt1"/>
              </a:buClr>
              <a:buSzPts val="1400"/>
              <a:buFont typeface="Arial"/>
              <a:buNone/>
              <a:defRPr b="1" i="0" sz="4400" u="none" cap="none" strike="noStrike">
                <a:solidFill>
                  <a:schemeClr val="lt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54" name="Google Shape;54;p13"/>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6" name="Google Shape;56;p1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1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1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lt1"/>
              </a:buClr>
              <a:buSzPts val="1400"/>
              <a:buFont typeface="Arial"/>
              <a:buNone/>
              <a:defRPr b="1" i="0" sz="4400" u="none" cap="none" strike="noStrike">
                <a:solidFill>
                  <a:schemeClr val="lt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1" name="Google Shape;61;p1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2" name="Google Shape;62;p1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15"/>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1400"/>
              <a:buFont typeface="Arial"/>
              <a:buNone/>
              <a:defRPr b="1" i="0" sz="2000" u="none" cap="none" strike="noStrike">
                <a:solidFill>
                  <a:schemeClr val="lt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6" name="Google Shape;66;p15"/>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lt1"/>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algn="l">
              <a:lnSpc>
                <a:spcPct val="100000"/>
              </a:lnSpc>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7" name="Google Shape;67;p15"/>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lt1"/>
              </a:buClr>
              <a:buSzPts val="2800"/>
              <a:buFont typeface="Arial"/>
              <a:buNone/>
              <a:defRPr b="0" i="0" sz="1400" u="none" cap="none" strike="noStrike">
                <a:solidFill>
                  <a:schemeClr val="lt1"/>
                </a:solidFill>
                <a:latin typeface="Arial"/>
                <a:ea typeface="Arial"/>
                <a:cs typeface="Arial"/>
                <a:sym typeface="Arial"/>
              </a:defRPr>
            </a:lvl1pPr>
            <a:lvl2pPr indent="-228600" lvl="1" marL="914400" marR="0" algn="l">
              <a:lnSpc>
                <a:spcPct val="100000"/>
              </a:lnSpc>
              <a:spcBef>
                <a:spcPts val="240"/>
              </a:spcBef>
              <a:spcAft>
                <a:spcPts val="0"/>
              </a:spcAft>
              <a:buClr>
                <a:schemeClr val="lt1"/>
              </a:buClr>
              <a:buSzPts val="2400"/>
              <a:buFont typeface="Arial"/>
              <a:buNone/>
              <a:defRPr b="0" i="0" sz="1200" u="none" cap="none" strike="noStrike">
                <a:solidFill>
                  <a:schemeClr val="lt1"/>
                </a:solidFill>
                <a:latin typeface="Arial"/>
                <a:ea typeface="Arial"/>
                <a:cs typeface="Arial"/>
                <a:sym typeface="Arial"/>
              </a:defRPr>
            </a:lvl2pPr>
            <a:lvl3pPr indent="-228600" lvl="2" marL="1371600" marR="0" algn="l">
              <a:lnSpc>
                <a:spcPct val="100000"/>
              </a:lnSpc>
              <a:spcBef>
                <a:spcPts val="200"/>
              </a:spcBef>
              <a:spcAft>
                <a:spcPts val="0"/>
              </a:spcAft>
              <a:buClr>
                <a:schemeClr val="lt1"/>
              </a:buClr>
              <a:buSzPts val="2000"/>
              <a:buFont typeface="Arial"/>
              <a:buNone/>
              <a:defRPr b="0" i="0" sz="1000" u="none" cap="none" strike="noStrike">
                <a:solidFill>
                  <a:schemeClr val="lt1"/>
                </a:solidFill>
                <a:latin typeface="Arial"/>
                <a:ea typeface="Arial"/>
                <a:cs typeface="Arial"/>
                <a:sym typeface="Arial"/>
              </a:defRPr>
            </a:lvl3pPr>
            <a:lvl4pPr indent="-228600" lvl="3" marL="1828800" marR="0" algn="l">
              <a:lnSpc>
                <a:spcPct val="100000"/>
              </a:lnSpc>
              <a:spcBef>
                <a:spcPts val="180"/>
              </a:spcBef>
              <a:spcAft>
                <a:spcPts val="0"/>
              </a:spcAft>
              <a:buClr>
                <a:schemeClr val="lt1"/>
              </a:buClr>
              <a:buSzPts val="1800"/>
              <a:buFont typeface="Arial"/>
              <a:buNone/>
              <a:defRPr b="0" i="0" sz="900" u="none" cap="none" strike="noStrike">
                <a:solidFill>
                  <a:schemeClr val="lt1"/>
                </a:solidFill>
                <a:latin typeface="Arial"/>
                <a:ea typeface="Arial"/>
                <a:cs typeface="Arial"/>
                <a:sym typeface="Arial"/>
              </a:defRPr>
            </a:lvl4pPr>
            <a:lvl5pPr indent="-228600" lvl="4" marL="2286000" marR="0" algn="l">
              <a:lnSpc>
                <a:spcPct val="100000"/>
              </a:lnSpc>
              <a:spcBef>
                <a:spcPts val="180"/>
              </a:spcBef>
              <a:spcAft>
                <a:spcPts val="0"/>
              </a:spcAft>
              <a:buClr>
                <a:schemeClr val="lt1"/>
              </a:buClr>
              <a:buSzPts val="1800"/>
              <a:buFont typeface="Arial"/>
              <a:buNone/>
              <a:defRPr b="0" i="0" sz="900" u="none" cap="none" strike="noStrike">
                <a:solidFill>
                  <a:schemeClr val="lt1"/>
                </a:solidFill>
                <a:latin typeface="Arial"/>
                <a:ea typeface="Arial"/>
                <a:cs typeface="Arial"/>
                <a:sym typeface="Arial"/>
              </a:defRPr>
            </a:lvl5pPr>
            <a:lvl6pPr indent="-228600" lvl="5" marL="27432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8" name="Google Shape;68;p1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9" name="Google Shape;69;p1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lt1"/>
              </a:buClr>
              <a:buSzPts val="1400"/>
              <a:buFont typeface="Arial"/>
              <a:buNone/>
              <a:defRPr b="1" i="0" sz="4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406400" lvl="0" marL="457200" marR="0" rtl="0" algn="l">
              <a:lnSpc>
                <a:spcPct val="100000"/>
              </a:lnSpc>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s://github.com/shrey1234/project_255"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ph type="ctrTitle"/>
          </p:nvPr>
        </p:nvSpPr>
        <p:spPr>
          <a:xfrm>
            <a:off x="1625600" y="4495800"/>
            <a:ext cx="5867400" cy="762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br>
              <a:rPr b="1" i="0" lang="en-US" sz="2000" u="none" cap="none" strike="noStrike">
                <a:solidFill>
                  <a:schemeClr val="lt1"/>
                </a:solidFill>
                <a:latin typeface="Arial"/>
                <a:ea typeface="Arial"/>
                <a:cs typeface="Arial"/>
                <a:sym typeface="Arial"/>
              </a:rPr>
            </a:br>
            <a:br>
              <a:rPr b="1" i="0" lang="en-US" sz="2000" u="none" cap="none" strike="noStrike">
                <a:solidFill>
                  <a:schemeClr val="lt1"/>
                </a:solidFill>
                <a:latin typeface="Arial"/>
                <a:ea typeface="Arial"/>
                <a:cs typeface="Arial"/>
                <a:sym typeface="Arial"/>
              </a:rPr>
            </a:br>
            <a:br>
              <a:rPr b="1" i="0" lang="en-US" sz="2000" u="none" cap="none" strike="noStrike">
                <a:solidFill>
                  <a:schemeClr val="lt1"/>
                </a:solidFill>
                <a:latin typeface="Arial"/>
                <a:ea typeface="Arial"/>
                <a:cs typeface="Arial"/>
                <a:sym typeface="Arial"/>
              </a:rPr>
            </a:br>
            <a:br>
              <a:rPr b="1" i="0" lang="en-US" sz="2000" u="none" cap="none" strike="noStrike">
                <a:solidFill>
                  <a:schemeClr val="lt1"/>
                </a:solidFill>
                <a:latin typeface="Arial"/>
                <a:ea typeface="Arial"/>
                <a:cs typeface="Arial"/>
                <a:sym typeface="Arial"/>
              </a:rPr>
            </a:br>
            <a:r>
              <a:rPr b="1" i="0" lang="en-US" sz="2000" u="none" cap="none" strike="noStrike">
                <a:solidFill>
                  <a:schemeClr val="lt1"/>
                </a:solidFill>
                <a:latin typeface="Arial"/>
                <a:ea typeface="Arial"/>
                <a:cs typeface="Arial"/>
                <a:sym typeface="Arial"/>
              </a:rPr>
              <a:t>Team </a:t>
            </a:r>
            <a:br>
              <a:rPr b="1" i="0" lang="en-US" sz="2000" u="none" cap="none" strike="noStrike">
                <a:solidFill>
                  <a:schemeClr val="lt1"/>
                </a:solidFill>
                <a:latin typeface="Arial"/>
                <a:ea typeface="Arial"/>
                <a:cs typeface="Arial"/>
                <a:sym typeface="Arial"/>
              </a:rPr>
            </a:br>
            <a:br>
              <a:rPr b="1" i="0" lang="en-US" sz="2000" u="none" cap="none" strike="noStrike">
                <a:solidFill>
                  <a:schemeClr val="lt1"/>
                </a:solidFill>
                <a:latin typeface="Arial"/>
                <a:ea typeface="Arial"/>
                <a:cs typeface="Arial"/>
                <a:sym typeface="Arial"/>
              </a:rPr>
            </a:br>
            <a:r>
              <a:rPr b="1" i="0" lang="en-US" sz="2000" u="none" cap="none" strike="noStrike">
                <a:solidFill>
                  <a:schemeClr val="lt1"/>
                </a:solidFill>
                <a:latin typeface="Arial"/>
                <a:ea typeface="Arial"/>
                <a:cs typeface="Arial"/>
                <a:sym typeface="Arial"/>
              </a:rPr>
              <a:t>Rishitha Bandi</a:t>
            </a:r>
            <a:br>
              <a:rPr b="1" i="0" lang="en-US" sz="2000" u="none" cap="none" strike="noStrike">
                <a:solidFill>
                  <a:schemeClr val="lt1"/>
                </a:solidFill>
                <a:latin typeface="Arial"/>
                <a:ea typeface="Arial"/>
                <a:cs typeface="Arial"/>
                <a:sym typeface="Arial"/>
              </a:rPr>
            </a:br>
            <a:r>
              <a:rPr b="1" i="0" lang="en-US" sz="2000" u="none" cap="none" strike="noStrike">
                <a:solidFill>
                  <a:schemeClr val="lt1"/>
                </a:solidFill>
                <a:latin typeface="Arial"/>
                <a:ea typeface="Arial"/>
                <a:cs typeface="Arial"/>
                <a:sym typeface="Arial"/>
              </a:rPr>
              <a:t>Shreya Goyal</a:t>
            </a:r>
            <a:br>
              <a:rPr b="1" i="0" lang="en-US" sz="2000" u="none" cap="none" strike="noStrike">
                <a:solidFill>
                  <a:schemeClr val="lt1"/>
                </a:solidFill>
                <a:latin typeface="Arial"/>
                <a:ea typeface="Arial"/>
                <a:cs typeface="Arial"/>
                <a:sym typeface="Arial"/>
              </a:rPr>
            </a:br>
            <a:r>
              <a:rPr b="1" i="0" lang="en-US" sz="2000" u="none" cap="none" strike="noStrike">
                <a:solidFill>
                  <a:schemeClr val="lt1"/>
                </a:solidFill>
                <a:latin typeface="Arial"/>
                <a:ea typeface="Arial"/>
                <a:cs typeface="Arial"/>
                <a:sym typeface="Arial"/>
              </a:rPr>
              <a:t>Shashank Raghuvanshi</a:t>
            </a:r>
            <a:br>
              <a:rPr b="1" i="0" lang="en-US" sz="2000" u="none" cap="none" strike="noStrike">
                <a:solidFill>
                  <a:schemeClr val="lt1"/>
                </a:solidFill>
                <a:latin typeface="Arial"/>
                <a:ea typeface="Arial"/>
                <a:cs typeface="Arial"/>
                <a:sym typeface="Arial"/>
              </a:rPr>
            </a:br>
            <a:r>
              <a:rPr b="1" i="0" lang="en-US" sz="2000" u="none" cap="none" strike="noStrike">
                <a:solidFill>
                  <a:schemeClr val="lt1"/>
                </a:solidFill>
                <a:latin typeface="Arial"/>
                <a:ea typeface="Arial"/>
                <a:cs typeface="Arial"/>
                <a:sym typeface="Arial"/>
              </a:rPr>
              <a:t>Praveen Kumar </a:t>
            </a:r>
            <a:endParaRPr b="1" i="0" sz="2000" u="none" cap="none" strike="noStrike">
              <a:solidFill>
                <a:schemeClr val="lt1"/>
              </a:solidFill>
              <a:latin typeface="Arial"/>
              <a:ea typeface="Arial"/>
              <a:cs typeface="Arial"/>
              <a:sym typeface="Arial"/>
            </a:endParaRPr>
          </a:p>
        </p:txBody>
      </p:sp>
      <p:sp>
        <p:nvSpPr>
          <p:cNvPr id="102" name="Google Shape;102;p1"/>
          <p:cNvSpPr txBox="1"/>
          <p:nvPr/>
        </p:nvSpPr>
        <p:spPr>
          <a:xfrm>
            <a:off x="6994566" y="2327564"/>
            <a:ext cx="23436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p:txBody>
      </p:sp>
      <p:sp>
        <p:nvSpPr>
          <p:cNvPr id="103" name="Google Shape;103;p1"/>
          <p:cNvSpPr txBox="1"/>
          <p:nvPr/>
        </p:nvSpPr>
        <p:spPr>
          <a:xfrm>
            <a:off x="0" y="0"/>
            <a:ext cx="9144000" cy="4154984"/>
          </a:xfrm>
          <a:prstGeom prst="rect">
            <a:avLst/>
          </a:prstGeom>
          <a:solidFill>
            <a:schemeClr val="dk2"/>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4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4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4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4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4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0" i="0" lang="en-US" sz="4400" u="none" cap="none" strike="noStrike">
                <a:solidFill>
                  <a:schemeClr val="lt1"/>
                </a:solidFill>
                <a:latin typeface="Arial"/>
                <a:ea typeface="Arial"/>
                <a:cs typeface="Arial"/>
                <a:sym typeface="Arial"/>
              </a:rPr>
              <a:t>Detection of Phishing email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aef795fa17_0_336"/>
          <p:cNvSpPr txBox="1"/>
          <p:nvPr>
            <p:ph type="title"/>
          </p:nvPr>
        </p:nvSpPr>
        <p:spPr>
          <a:xfrm>
            <a:off x="1303800" y="82900"/>
            <a:ext cx="7030500" cy="9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Rubrics</a:t>
            </a:r>
            <a:endParaRPr/>
          </a:p>
        </p:txBody>
      </p:sp>
      <p:sp>
        <p:nvSpPr>
          <p:cNvPr id="163" name="Google Shape;163;gaef795fa17_0_336"/>
          <p:cNvSpPr txBox="1"/>
          <p:nvPr/>
        </p:nvSpPr>
        <p:spPr>
          <a:xfrm>
            <a:off x="426400" y="1172600"/>
            <a:ext cx="8729700" cy="39444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rgbClr val="FFFFFF"/>
              </a:buClr>
              <a:buSzPts val="1700"/>
              <a:buChar char="●"/>
            </a:pPr>
            <a:r>
              <a:rPr lang="en-US" sz="1700">
                <a:solidFill>
                  <a:srgbClr val="FFFFFF"/>
                </a:solidFill>
              </a:rPr>
              <a:t>Data Collection: Using SpamAssassin dataset as it is the only available approved dataset and has been used previously in other literatures. Collected 2428 ham emails from easy_ham and hard_ham folder, 1276 spam emails from spam_2 folder.</a:t>
            </a:r>
            <a:endParaRPr sz="1700">
              <a:solidFill>
                <a:srgbClr val="FFFFFF"/>
              </a:solidFill>
            </a:endParaRPr>
          </a:p>
          <a:p>
            <a:pPr indent="-336550" lvl="0" marL="457200" rtl="0" algn="l">
              <a:spcBef>
                <a:spcPts val="0"/>
              </a:spcBef>
              <a:spcAft>
                <a:spcPts val="0"/>
              </a:spcAft>
              <a:buClr>
                <a:srgbClr val="FFFFFF"/>
              </a:buClr>
              <a:buSzPts val="1700"/>
              <a:buChar char="●"/>
            </a:pPr>
            <a:r>
              <a:rPr lang="en-US" sz="1700">
                <a:solidFill>
                  <a:srgbClr val="FFFFFF"/>
                </a:solidFill>
              </a:rPr>
              <a:t>Variety: Downloaded dataset has text files for each email. Each email has </a:t>
            </a:r>
            <a:r>
              <a:rPr lang="en-US" sz="1700">
                <a:solidFill>
                  <a:srgbClr val="FFFFFF"/>
                </a:solidFill>
              </a:rPr>
              <a:t>attachments</a:t>
            </a:r>
            <a:r>
              <a:rPr lang="en-US" sz="1700">
                <a:solidFill>
                  <a:srgbClr val="FFFFFF"/>
                </a:solidFill>
              </a:rPr>
              <a:t>, URLs, HTML contents, Javascript and plain text content. In the preprocessing step, processed all types to extract features from an email.</a:t>
            </a:r>
            <a:endParaRPr sz="1700">
              <a:solidFill>
                <a:srgbClr val="FFFFFF"/>
              </a:solidFill>
            </a:endParaRPr>
          </a:p>
          <a:p>
            <a:pPr indent="-336550" lvl="0" marL="457200" rtl="0" algn="l">
              <a:spcBef>
                <a:spcPts val="0"/>
              </a:spcBef>
              <a:spcAft>
                <a:spcPts val="0"/>
              </a:spcAft>
              <a:buClr>
                <a:srgbClr val="FFFFFF"/>
              </a:buClr>
              <a:buSzPts val="1700"/>
              <a:buChar char="●"/>
            </a:pPr>
            <a:r>
              <a:rPr lang="en-US" sz="1700">
                <a:solidFill>
                  <a:srgbClr val="FFFFFF"/>
                </a:solidFill>
              </a:rPr>
              <a:t>Visualization: Feature analysis, Comparison of classification algorithms is done using figures that are attached here.</a:t>
            </a:r>
            <a:endParaRPr sz="1700">
              <a:solidFill>
                <a:srgbClr val="FFFFFF"/>
              </a:solidFill>
            </a:endParaRPr>
          </a:p>
          <a:p>
            <a:pPr indent="-336550" lvl="0" marL="457200" rtl="0" algn="l">
              <a:spcBef>
                <a:spcPts val="0"/>
              </a:spcBef>
              <a:spcAft>
                <a:spcPts val="0"/>
              </a:spcAft>
              <a:buClr>
                <a:srgbClr val="FFFFFF"/>
              </a:buClr>
              <a:buSzPts val="1700"/>
              <a:buChar char="●"/>
            </a:pPr>
            <a:r>
              <a:rPr lang="en-US" sz="1700">
                <a:solidFill>
                  <a:srgbClr val="FFFFFF"/>
                </a:solidFill>
              </a:rPr>
              <a:t>Significance to the real world: In today’s world when everything is online from shopping clothes to </a:t>
            </a:r>
            <a:r>
              <a:rPr lang="en-US" sz="1700">
                <a:solidFill>
                  <a:srgbClr val="FFFFFF"/>
                </a:solidFill>
              </a:rPr>
              <a:t>buying</a:t>
            </a:r>
            <a:r>
              <a:rPr lang="en-US" sz="1700">
                <a:solidFill>
                  <a:srgbClr val="FFFFFF"/>
                </a:solidFill>
              </a:rPr>
              <a:t> a house. Online transactions are </a:t>
            </a:r>
            <a:r>
              <a:rPr lang="en-US" sz="1700">
                <a:solidFill>
                  <a:srgbClr val="FFFFFF"/>
                </a:solidFill>
              </a:rPr>
              <a:t>increasing</a:t>
            </a:r>
            <a:r>
              <a:rPr lang="en-US" sz="1700">
                <a:solidFill>
                  <a:srgbClr val="FFFFFF"/>
                </a:solidFill>
              </a:rPr>
              <a:t> day by day and with that phishing activities are also increasing. </a:t>
            </a:r>
            <a:r>
              <a:rPr lang="en-US" sz="1700">
                <a:solidFill>
                  <a:srgbClr val="FFFFFF"/>
                </a:solidFill>
              </a:rPr>
              <a:t>Phishing</a:t>
            </a:r>
            <a:r>
              <a:rPr lang="en-US" sz="1700">
                <a:solidFill>
                  <a:srgbClr val="FFFFFF"/>
                </a:solidFill>
              </a:rPr>
              <a:t> can be done via email or website anything and </a:t>
            </a:r>
            <a:r>
              <a:rPr lang="en-US" sz="1700">
                <a:solidFill>
                  <a:srgbClr val="FFFFFF"/>
                </a:solidFill>
              </a:rPr>
              <a:t>there</a:t>
            </a:r>
            <a:r>
              <a:rPr lang="en-US" sz="1700">
                <a:solidFill>
                  <a:srgbClr val="FFFFFF"/>
                </a:solidFill>
              </a:rPr>
              <a:t> are other ways also. Detection of phishing email is of great importance </a:t>
            </a:r>
            <a:r>
              <a:rPr lang="en-US" sz="1700">
                <a:solidFill>
                  <a:srgbClr val="FFFFFF"/>
                </a:solidFill>
              </a:rPr>
              <a:t>nowadays</a:t>
            </a:r>
            <a:r>
              <a:rPr lang="en-US" sz="1700">
                <a:solidFill>
                  <a:srgbClr val="FFFFFF"/>
                </a:solidFill>
              </a:rPr>
              <a:t>.</a:t>
            </a:r>
            <a:endParaRPr sz="1700">
              <a:solidFill>
                <a:srgbClr val="FFFFFF"/>
              </a:solidFill>
            </a:endParaRPr>
          </a:p>
          <a:p>
            <a:pPr indent="-336550" lvl="0" marL="457200" rtl="0" algn="l">
              <a:spcBef>
                <a:spcPts val="0"/>
              </a:spcBef>
              <a:spcAft>
                <a:spcPts val="0"/>
              </a:spcAft>
              <a:buClr>
                <a:srgbClr val="FFFFFF"/>
              </a:buClr>
              <a:buSzPts val="1700"/>
              <a:buChar char="●"/>
            </a:pPr>
            <a:r>
              <a:rPr lang="en-US" sz="1700">
                <a:solidFill>
                  <a:srgbClr val="FFFFFF"/>
                </a:solidFill>
              </a:rPr>
              <a:t>Data reduction: Extracted 20 features into csv but after </a:t>
            </a:r>
            <a:r>
              <a:rPr lang="en-US" sz="1700">
                <a:solidFill>
                  <a:srgbClr val="FFFFFF"/>
                </a:solidFill>
              </a:rPr>
              <a:t>drawing</a:t>
            </a:r>
            <a:r>
              <a:rPr lang="en-US" sz="1700">
                <a:solidFill>
                  <a:srgbClr val="FFFFFF"/>
                </a:solidFill>
              </a:rPr>
              <a:t> the correlation matrix and feature </a:t>
            </a:r>
            <a:r>
              <a:rPr lang="en-US" sz="1700">
                <a:solidFill>
                  <a:srgbClr val="FFFFFF"/>
                </a:solidFill>
              </a:rPr>
              <a:t>analysis</a:t>
            </a:r>
            <a:r>
              <a:rPr lang="en-US" sz="1700">
                <a:solidFill>
                  <a:srgbClr val="FFFFFF"/>
                </a:solidFill>
              </a:rPr>
              <a:t> graph, removed 5 </a:t>
            </a:r>
            <a:r>
              <a:rPr lang="en-US" sz="1700">
                <a:solidFill>
                  <a:srgbClr val="FFFFFF"/>
                </a:solidFill>
              </a:rPr>
              <a:t>features</a:t>
            </a:r>
            <a:r>
              <a:rPr lang="en-US" sz="1700">
                <a:solidFill>
                  <a:srgbClr val="FFFFFF"/>
                </a:solidFill>
              </a:rPr>
              <a:t>.</a:t>
            </a:r>
            <a:endParaRPr sz="1700">
              <a:solidFill>
                <a:srgbClr val="FFFFFF"/>
              </a:solidFill>
            </a:endParaRPr>
          </a:p>
          <a:p>
            <a:pPr indent="-336550" lvl="0" marL="457200" rtl="0" algn="l">
              <a:spcBef>
                <a:spcPts val="0"/>
              </a:spcBef>
              <a:spcAft>
                <a:spcPts val="0"/>
              </a:spcAft>
              <a:buClr>
                <a:srgbClr val="FFFFFF"/>
              </a:buClr>
              <a:buSzPts val="1700"/>
              <a:buChar char="●"/>
            </a:pPr>
            <a:r>
              <a:rPr lang="en-US" sz="1700">
                <a:solidFill>
                  <a:srgbClr val="FFFFFF"/>
                </a:solidFill>
              </a:rPr>
              <a:t>Veracity: Analysing total of 3704 records having quality data for a better model creation. This can be </a:t>
            </a:r>
            <a:r>
              <a:rPr lang="en-US" sz="1700">
                <a:solidFill>
                  <a:srgbClr val="FFFFFF"/>
                </a:solidFill>
              </a:rPr>
              <a:t>observed</a:t>
            </a:r>
            <a:r>
              <a:rPr lang="en-US" sz="1700">
                <a:solidFill>
                  <a:srgbClr val="FFFFFF"/>
                </a:solidFill>
              </a:rPr>
              <a:t> from the feature analysis </a:t>
            </a:r>
            <a:r>
              <a:rPr lang="en-US" sz="1700">
                <a:solidFill>
                  <a:srgbClr val="FFFFFF"/>
                </a:solidFill>
              </a:rPr>
              <a:t>graph</a:t>
            </a:r>
            <a:r>
              <a:rPr lang="en-US" sz="1700">
                <a:solidFill>
                  <a:srgbClr val="FFFFFF"/>
                </a:solidFill>
              </a:rPr>
              <a:t> showing the </a:t>
            </a:r>
            <a:r>
              <a:rPr lang="en-US" sz="1700">
                <a:solidFill>
                  <a:srgbClr val="FFFFFF"/>
                </a:solidFill>
              </a:rPr>
              <a:t>importance</a:t>
            </a:r>
            <a:r>
              <a:rPr lang="en-US" sz="1700">
                <a:solidFill>
                  <a:srgbClr val="FFFFFF"/>
                </a:solidFill>
              </a:rPr>
              <a:t> of each one.</a:t>
            </a:r>
            <a:endParaRPr sz="1700">
              <a:solidFill>
                <a:srgbClr val="FFFFFF"/>
              </a:solidFill>
            </a:endParaRPr>
          </a:p>
          <a:p>
            <a:pPr indent="-336550" lvl="0" marL="457200" rtl="0" algn="l">
              <a:spcBef>
                <a:spcPts val="0"/>
              </a:spcBef>
              <a:spcAft>
                <a:spcPts val="0"/>
              </a:spcAft>
              <a:buClr>
                <a:srgbClr val="FFFFFF"/>
              </a:buClr>
              <a:buSzPts val="1700"/>
              <a:buChar char="●"/>
            </a:pPr>
            <a:r>
              <a:rPr lang="en-US" sz="1700">
                <a:solidFill>
                  <a:srgbClr val="FFFFFF"/>
                </a:solidFill>
              </a:rPr>
              <a:t>Tools usage: Online tool ‘mbx2mel’ used to convert each text file into eml file.</a:t>
            </a:r>
            <a:endParaRPr sz="1700">
              <a:solidFill>
                <a:srgbClr val="FFFFFF"/>
              </a:solidFill>
            </a:endParaRPr>
          </a:p>
          <a:p>
            <a:pPr indent="0" lvl="0" marL="457200" rtl="0" algn="l">
              <a:spcBef>
                <a:spcPts val="0"/>
              </a:spcBef>
              <a:spcAft>
                <a:spcPts val="0"/>
              </a:spcAft>
              <a:buNone/>
            </a:pPr>
            <a:r>
              <a:t/>
            </a:r>
            <a:endParaRPr>
              <a:solidFill>
                <a:srgbClr val="FFFFFF"/>
              </a:solidFill>
            </a:endParaRPr>
          </a:p>
          <a:p>
            <a:pPr indent="0" lvl="0" marL="457200" rtl="0" algn="l">
              <a:spcBef>
                <a:spcPts val="0"/>
              </a:spcBef>
              <a:spcAft>
                <a:spcPts val="0"/>
              </a:spcAft>
              <a:buNone/>
            </a:pPr>
            <a:r>
              <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38CD5"/>
        </a:solidFill>
      </p:bgPr>
    </p:bg>
    <p:spTree>
      <p:nvGrpSpPr>
        <p:cNvPr id="167" name="Shape 167"/>
        <p:cNvGrpSpPr/>
        <p:nvPr/>
      </p:nvGrpSpPr>
      <p:grpSpPr>
        <a:xfrm>
          <a:off x="0" y="0"/>
          <a:ext cx="0" cy="0"/>
          <a:chOff x="0" y="0"/>
          <a:chExt cx="0" cy="0"/>
        </a:xfrm>
      </p:grpSpPr>
      <p:sp>
        <p:nvSpPr>
          <p:cNvPr id="168" name="Google Shape;168;p5"/>
          <p:cNvSpPr txBox="1"/>
          <p:nvPr/>
        </p:nvSpPr>
        <p:spPr>
          <a:xfrm>
            <a:off x="228600" y="3581705"/>
            <a:ext cx="8771845" cy="1902255"/>
          </a:xfrm>
          <a:prstGeom prst="rect">
            <a:avLst/>
          </a:prstGeom>
          <a:solidFill>
            <a:srgbClr val="538CD5">
              <a:alpha val="10588"/>
            </a:srgbClr>
          </a:solidFill>
          <a:ln>
            <a:noFill/>
          </a:ln>
        </p:spPr>
        <p:txBody>
          <a:bodyPr anchorCtr="0" anchor="t" bIns="182875" lIns="91425" spcFirstLastPara="1" rIns="91425" wrap="square" tIns="182875">
            <a:noAutofit/>
          </a:bodyPr>
          <a:lstStyle/>
          <a:p>
            <a:pPr indent="0" lvl="0" marL="0" marR="0" rtl="0" algn="ctr">
              <a:lnSpc>
                <a:spcPct val="90000"/>
              </a:lnSpc>
              <a:spcBef>
                <a:spcPts val="444"/>
              </a:spcBef>
              <a:spcAft>
                <a:spcPts val="0"/>
              </a:spcAft>
              <a:buClr>
                <a:schemeClr val="dk1"/>
              </a:buClr>
              <a:buSzPts val="2220"/>
              <a:buFont typeface="Arial"/>
              <a:buNone/>
            </a:pPr>
            <a:r>
              <a:t/>
            </a:r>
            <a:endParaRPr b="0" i="0" sz="2220" u="none" cap="none" strike="noStrike">
              <a:solidFill>
                <a:schemeClr val="lt1"/>
              </a:solidFill>
              <a:latin typeface="Calibri"/>
              <a:ea typeface="Calibri"/>
              <a:cs typeface="Calibri"/>
              <a:sym typeface="Calibri"/>
            </a:endParaRPr>
          </a:p>
        </p:txBody>
      </p:sp>
      <p:grpSp>
        <p:nvGrpSpPr>
          <p:cNvPr id="169" name="Google Shape;169;p5"/>
          <p:cNvGrpSpPr/>
          <p:nvPr/>
        </p:nvGrpSpPr>
        <p:grpSpPr>
          <a:xfrm>
            <a:off x="-3629" y="2207359"/>
            <a:ext cx="9144000" cy="1533367"/>
            <a:chOff x="-3629" y="2998906"/>
            <a:chExt cx="9144000" cy="1040914"/>
          </a:xfrm>
        </p:grpSpPr>
        <p:sp>
          <p:nvSpPr>
            <p:cNvPr id="170" name="Google Shape;170;p5"/>
            <p:cNvSpPr/>
            <p:nvPr/>
          </p:nvSpPr>
          <p:spPr>
            <a:xfrm>
              <a:off x="-3629" y="3041313"/>
              <a:ext cx="9144000" cy="956100"/>
            </a:xfrm>
            <a:prstGeom prst="rect">
              <a:avLst/>
            </a:prstGeom>
            <a:gradFill>
              <a:gsLst>
                <a:gs pos="0">
                  <a:srgbClr val="BFBFBF"/>
                </a:gs>
                <a:gs pos="71000">
                  <a:schemeClr val="lt1"/>
                </a:gs>
                <a:gs pos="100000">
                  <a:schemeClr val="lt1"/>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Thank you</a:t>
              </a:r>
              <a:endParaRPr b="0" i="0" sz="3200" u="none" cap="none" strike="noStrike">
                <a:solidFill>
                  <a:schemeClr val="dk1"/>
                </a:solidFill>
                <a:latin typeface="Calibri"/>
                <a:ea typeface="Calibri"/>
                <a:cs typeface="Calibri"/>
                <a:sym typeface="Calibri"/>
              </a:endParaRPr>
            </a:p>
          </p:txBody>
        </p:sp>
        <p:grpSp>
          <p:nvGrpSpPr>
            <p:cNvPr id="171" name="Google Shape;171;p5"/>
            <p:cNvGrpSpPr/>
            <p:nvPr/>
          </p:nvGrpSpPr>
          <p:grpSpPr>
            <a:xfrm>
              <a:off x="457200" y="2998906"/>
              <a:ext cx="853973" cy="1040914"/>
              <a:chOff x="6522100" y="381000"/>
              <a:chExt cx="1250303" cy="1524000"/>
            </a:xfrm>
          </p:grpSpPr>
          <p:sp>
            <p:nvSpPr>
              <p:cNvPr id="172" name="Google Shape;172;p5"/>
              <p:cNvSpPr/>
              <p:nvPr/>
            </p:nvSpPr>
            <p:spPr>
              <a:xfrm>
                <a:off x="7695030" y="381116"/>
                <a:ext cx="77370" cy="61971"/>
              </a:xfrm>
              <a:custGeom>
                <a:rect b="b" l="l" r="r" t="t"/>
                <a:pathLst>
                  <a:path extrusionOk="0" h="120000" w="120000">
                    <a:moveTo>
                      <a:pt x="74442" y="0"/>
                    </a:moveTo>
                    <a:lnTo>
                      <a:pt x="75524" y="1700"/>
                    </a:lnTo>
                    <a:lnTo>
                      <a:pt x="120000" y="120000"/>
                    </a:lnTo>
                    <a:lnTo>
                      <a:pt x="0" y="120000"/>
                    </a:lnTo>
                    <a:close/>
                  </a:path>
                </a:pathLst>
              </a:custGeom>
              <a:solidFill>
                <a:srgbClr val="0070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3" name="Google Shape;173;p5"/>
              <p:cNvSpPr/>
              <p:nvPr/>
            </p:nvSpPr>
            <p:spPr>
              <a:xfrm flipH="1" rot="10800000">
                <a:off x="6550567" y="381000"/>
                <a:ext cx="1193067" cy="762000"/>
              </a:xfrm>
              <a:prstGeom prst="triangle">
                <a:avLst>
                  <a:gd fmla="val 50000" name="adj"/>
                </a:avLst>
              </a:prstGeom>
              <a:solidFill>
                <a:srgbClr val="00B0F0">
                  <a:alpha val="86274"/>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4" name="Google Shape;174;p5"/>
              <p:cNvSpPr/>
              <p:nvPr/>
            </p:nvSpPr>
            <p:spPr>
              <a:xfrm flipH="1">
                <a:off x="6522100" y="381116"/>
                <a:ext cx="77370" cy="61971"/>
              </a:xfrm>
              <a:custGeom>
                <a:rect b="b" l="l" r="r" t="t"/>
                <a:pathLst>
                  <a:path extrusionOk="0" h="120000" w="120000">
                    <a:moveTo>
                      <a:pt x="74442" y="0"/>
                    </a:moveTo>
                    <a:lnTo>
                      <a:pt x="75524" y="1700"/>
                    </a:lnTo>
                    <a:lnTo>
                      <a:pt x="120000" y="120000"/>
                    </a:lnTo>
                    <a:lnTo>
                      <a:pt x="0" y="120000"/>
                    </a:lnTo>
                    <a:close/>
                  </a:path>
                </a:pathLst>
              </a:custGeom>
              <a:solidFill>
                <a:srgbClr val="0070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5" name="Google Shape;175;p5"/>
              <p:cNvSpPr/>
              <p:nvPr/>
            </p:nvSpPr>
            <p:spPr>
              <a:xfrm flipH="1" rot="10800000">
                <a:off x="7695033" y="1843029"/>
                <a:ext cx="77370" cy="61971"/>
              </a:xfrm>
              <a:custGeom>
                <a:rect b="b" l="l" r="r" t="t"/>
                <a:pathLst>
                  <a:path extrusionOk="0" h="120000" w="120000">
                    <a:moveTo>
                      <a:pt x="74442" y="0"/>
                    </a:moveTo>
                    <a:lnTo>
                      <a:pt x="75524" y="1700"/>
                    </a:lnTo>
                    <a:lnTo>
                      <a:pt x="120000" y="120000"/>
                    </a:lnTo>
                    <a:lnTo>
                      <a:pt x="0" y="120000"/>
                    </a:lnTo>
                    <a:close/>
                  </a:path>
                </a:pathLst>
              </a:custGeom>
              <a:solidFill>
                <a:srgbClr val="0070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6" name="Google Shape;176;p5"/>
              <p:cNvSpPr/>
              <p:nvPr/>
            </p:nvSpPr>
            <p:spPr>
              <a:xfrm rot="10800000">
                <a:off x="6522100" y="1843029"/>
                <a:ext cx="77370" cy="61971"/>
              </a:xfrm>
              <a:custGeom>
                <a:rect b="b" l="l" r="r" t="t"/>
                <a:pathLst>
                  <a:path extrusionOk="0" h="120000" w="120000">
                    <a:moveTo>
                      <a:pt x="74442" y="0"/>
                    </a:moveTo>
                    <a:lnTo>
                      <a:pt x="75524" y="1700"/>
                    </a:lnTo>
                    <a:lnTo>
                      <a:pt x="120000" y="120000"/>
                    </a:lnTo>
                    <a:lnTo>
                      <a:pt x="0" y="120000"/>
                    </a:lnTo>
                    <a:close/>
                  </a:path>
                </a:pathLst>
              </a:custGeom>
              <a:solidFill>
                <a:srgbClr val="0070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7" name="Google Shape;177;p5"/>
              <p:cNvSpPr/>
              <p:nvPr/>
            </p:nvSpPr>
            <p:spPr>
              <a:xfrm>
                <a:off x="6550567" y="1143000"/>
                <a:ext cx="1193067" cy="762000"/>
              </a:xfrm>
              <a:prstGeom prst="triangle">
                <a:avLst>
                  <a:gd fmla="val 50000" name="adj"/>
                </a:avLst>
              </a:prstGeom>
              <a:solidFill>
                <a:srgbClr val="00B0F0">
                  <a:alpha val="86274"/>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aef795fa17_0_5"/>
          <p:cNvSpPr txBox="1"/>
          <p:nvPr>
            <p:ph type="title"/>
          </p:nvPr>
        </p:nvSpPr>
        <p:spPr>
          <a:xfrm>
            <a:off x="1303800" y="189525"/>
            <a:ext cx="7030500" cy="85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Problem Statement</a:t>
            </a:r>
            <a:endParaRPr/>
          </a:p>
        </p:txBody>
      </p:sp>
      <p:sp>
        <p:nvSpPr>
          <p:cNvPr id="109" name="Google Shape;109;gaef795fa17_0_5"/>
          <p:cNvSpPr txBox="1"/>
          <p:nvPr>
            <p:ph idx="1" type="body"/>
          </p:nvPr>
        </p:nvSpPr>
        <p:spPr>
          <a:xfrm>
            <a:off x="686975" y="2653400"/>
            <a:ext cx="8220000" cy="3388800"/>
          </a:xfrm>
          <a:prstGeom prst="rect">
            <a:avLst/>
          </a:prstGeom>
        </p:spPr>
        <p:txBody>
          <a:bodyPr anchorCtr="0" anchor="t" bIns="91425" lIns="91425" spcFirstLastPara="1" rIns="91425" wrap="square" tIns="91425">
            <a:noAutofit/>
          </a:bodyPr>
          <a:lstStyle/>
          <a:p>
            <a:pPr indent="0" lvl="0" marL="0" rtl="0" algn="just">
              <a:lnSpc>
                <a:spcPct val="95833"/>
              </a:lnSpc>
              <a:spcBef>
                <a:spcPts val="0"/>
              </a:spcBef>
              <a:spcAft>
                <a:spcPts val="0"/>
              </a:spcAft>
              <a:buNone/>
            </a:pPr>
            <a:r>
              <a:t/>
            </a:r>
            <a:endParaRPr sz="1000">
              <a:solidFill>
                <a:schemeClr val="dk1"/>
              </a:solidFill>
              <a:highlight>
                <a:srgbClr val="FFFFFF"/>
              </a:highlight>
              <a:latin typeface="Helvetica Neue"/>
              <a:ea typeface="Helvetica Neue"/>
              <a:cs typeface="Helvetica Neue"/>
              <a:sym typeface="Helvetica Neue"/>
            </a:endParaRPr>
          </a:p>
          <a:p>
            <a:pPr indent="0" lvl="0" marL="0" rtl="0" algn="l">
              <a:spcBef>
                <a:spcPts val="560"/>
              </a:spcBef>
              <a:spcAft>
                <a:spcPts val="0"/>
              </a:spcAft>
              <a:buNone/>
            </a:pPr>
            <a:r>
              <a:rPr lang="en-US"/>
              <a:t>In today’s world where everything is online from shopping clothes to buying a house. Online transactions are increasing day by day with that phishing activities are also increasing.</a:t>
            </a:r>
            <a:endParaRPr/>
          </a:p>
          <a:p>
            <a:pPr indent="0" lvl="0" marL="0" rtl="0" algn="l">
              <a:spcBef>
                <a:spcPts val="560"/>
              </a:spcBef>
              <a:spcAft>
                <a:spcPts val="0"/>
              </a:spcAft>
              <a:buNone/>
            </a:pPr>
            <a:r>
              <a:rPr lang="en-US"/>
              <a:t>Phishing is a cyber attack that uses email as a weapon.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aef795fa17_0_10"/>
          <p:cNvSpPr txBox="1"/>
          <p:nvPr>
            <p:ph type="title"/>
          </p:nvPr>
        </p:nvSpPr>
        <p:spPr>
          <a:xfrm>
            <a:off x="225050" y="82900"/>
            <a:ext cx="8812500" cy="100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High level </a:t>
            </a:r>
            <a:r>
              <a:rPr lang="en-US"/>
              <a:t>Architecture</a:t>
            </a:r>
            <a:r>
              <a:rPr lang="en-US"/>
              <a:t> Diagram</a:t>
            </a:r>
            <a:endParaRPr/>
          </a:p>
        </p:txBody>
      </p:sp>
      <p:pic>
        <p:nvPicPr>
          <p:cNvPr id="115" name="Google Shape;115;gaef795fa17_0_10"/>
          <p:cNvPicPr preferRelativeResize="0"/>
          <p:nvPr/>
        </p:nvPicPr>
        <p:blipFill>
          <a:blip r:embed="rId3">
            <a:alphaModFix/>
          </a:blip>
          <a:stretch>
            <a:fillRect/>
          </a:stretch>
        </p:blipFill>
        <p:spPr>
          <a:xfrm>
            <a:off x="94750" y="1456875"/>
            <a:ext cx="8196450" cy="5010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aef795fa17_0_15"/>
          <p:cNvSpPr txBox="1"/>
          <p:nvPr>
            <p:ph type="title"/>
          </p:nvPr>
        </p:nvSpPr>
        <p:spPr>
          <a:xfrm>
            <a:off x="1303800" y="94750"/>
            <a:ext cx="7030500" cy="101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Dataset</a:t>
            </a:r>
            <a:endParaRPr/>
          </a:p>
        </p:txBody>
      </p:sp>
      <p:sp>
        <p:nvSpPr>
          <p:cNvPr id="121" name="Google Shape;121;gaef795fa17_0_15"/>
          <p:cNvSpPr txBox="1"/>
          <p:nvPr>
            <p:ph idx="1" type="body"/>
          </p:nvPr>
        </p:nvSpPr>
        <p:spPr>
          <a:xfrm>
            <a:off x="710675" y="1113550"/>
            <a:ext cx="7623600" cy="4928700"/>
          </a:xfrm>
          <a:prstGeom prst="rect">
            <a:avLst/>
          </a:prstGeom>
        </p:spPr>
        <p:txBody>
          <a:bodyPr anchorCtr="0" anchor="t" bIns="91425" lIns="91425" spcFirstLastPara="1" rIns="91425" wrap="square" tIns="91425">
            <a:noAutofit/>
          </a:bodyPr>
          <a:lstStyle/>
          <a:p>
            <a:pPr indent="0" lvl="0" marL="0" rtl="0" algn="l">
              <a:spcBef>
                <a:spcPts val="560"/>
              </a:spcBef>
              <a:spcAft>
                <a:spcPts val="0"/>
              </a:spcAft>
              <a:buNone/>
            </a:pPr>
            <a:r>
              <a:rPr lang="en-US"/>
              <a:t>SpamAssassin Dataset </a:t>
            </a:r>
            <a:endParaRPr/>
          </a:p>
          <a:p>
            <a:pPr indent="0" lvl="0" marL="0" rtl="0" algn="l">
              <a:spcBef>
                <a:spcPts val="560"/>
              </a:spcBef>
              <a:spcAft>
                <a:spcPts val="0"/>
              </a:spcAft>
              <a:buNone/>
            </a:pPr>
            <a:r>
              <a:t/>
            </a:r>
            <a:endParaRPr/>
          </a:p>
          <a:p>
            <a:pPr indent="-406400" lvl="0" marL="457200" rtl="0" algn="l">
              <a:spcBef>
                <a:spcPts val="560"/>
              </a:spcBef>
              <a:spcAft>
                <a:spcPts val="0"/>
              </a:spcAft>
              <a:buSzPts val="2800"/>
              <a:buChar char="•"/>
            </a:pPr>
            <a:r>
              <a:rPr lang="en-US"/>
              <a:t>Ham Emails: 2428</a:t>
            </a:r>
            <a:endParaRPr/>
          </a:p>
          <a:p>
            <a:pPr indent="-406400" lvl="0" marL="457200" rtl="0" algn="l">
              <a:spcBef>
                <a:spcPts val="0"/>
              </a:spcBef>
              <a:spcAft>
                <a:spcPts val="0"/>
              </a:spcAft>
              <a:buSzPts val="2800"/>
              <a:buChar char="•"/>
            </a:pPr>
            <a:r>
              <a:rPr lang="en-US"/>
              <a:t>Spam Emails: 1276</a:t>
            </a:r>
            <a:endParaRPr/>
          </a:p>
          <a:p>
            <a:pPr indent="0" lvl="0" marL="457200" rtl="0" algn="l">
              <a:spcBef>
                <a:spcPts val="560"/>
              </a:spcBef>
              <a:spcAft>
                <a:spcPts val="0"/>
              </a:spcAft>
              <a:buNone/>
            </a:pPr>
            <a:r>
              <a:t/>
            </a:r>
            <a:endParaRPr/>
          </a:p>
          <a:p>
            <a:pPr indent="0" lvl="0" marL="0" rtl="0" algn="l">
              <a:spcBef>
                <a:spcPts val="560"/>
              </a:spcBef>
              <a:spcAft>
                <a:spcPts val="0"/>
              </a:spcAft>
              <a:buNone/>
            </a:pPr>
            <a:r>
              <a:rPr lang="en-US">
                <a:solidFill>
                  <a:srgbClr val="FFFFFF"/>
                </a:solidFill>
              </a:rPr>
              <a:t>Dataset Link: </a:t>
            </a:r>
            <a:r>
              <a:rPr lang="en-US" sz="2650" u="sng">
                <a:solidFill>
                  <a:srgbClr val="FFFFFF"/>
                </a:solidFill>
                <a:latin typeface="Palatino"/>
                <a:ea typeface="Palatino"/>
                <a:cs typeface="Palatino"/>
                <a:sym typeface="Palatino"/>
              </a:rPr>
              <a:t>https://www.kaggle.com/beatoa/spamassassin-public-corpus</a:t>
            </a:r>
            <a:endParaRPr sz="4500">
              <a:solidFill>
                <a:srgbClr val="FFFFFF"/>
              </a:solidFill>
            </a:endParaRPr>
          </a:p>
          <a:p>
            <a:pPr indent="0" lvl="0" marL="0" rtl="0" algn="l">
              <a:spcBef>
                <a:spcPts val="560"/>
              </a:spcBef>
              <a:spcAft>
                <a:spcPts val="0"/>
              </a:spcAft>
              <a:buNone/>
            </a:pPr>
            <a:r>
              <a:t/>
            </a:r>
            <a:endParaRPr/>
          </a:p>
          <a:p>
            <a:pPr indent="0" lvl="0" marL="457200" rtl="0" algn="l">
              <a:spcBef>
                <a:spcPts val="560"/>
              </a:spcBef>
              <a:spcAft>
                <a:spcPts val="0"/>
              </a:spcAft>
              <a:buNone/>
            </a:pPr>
            <a:r>
              <a:t/>
            </a:r>
            <a:endParaRPr/>
          </a:p>
          <a:p>
            <a:pPr indent="0" lvl="0" marL="457200" rtl="0" algn="l">
              <a:spcBef>
                <a:spcPts val="560"/>
              </a:spcBef>
              <a:spcAft>
                <a:spcPts val="0"/>
              </a:spcAft>
              <a:buNone/>
            </a:pPr>
            <a:r>
              <a:t/>
            </a:r>
            <a:endParaRPr/>
          </a:p>
          <a:p>
            <a:pPr indent="0" lvl="0" marL="457200" rtl="0" algn="l">
              <a:spcBef>
                <a:spcPts val="560"/>
              </a:spcBef>
              <a:spcAft>
                <a:spcPts val="0"/>
              </a:spcAft>
              <a:buNone/>
            </a:pPr>
            <a:r>
              <a:t/>
            </a:r>
            <a:endParaRPr/>
          </a:p>
          <a:p>
            <a:pPr indent="0" lvl="0" marL="457200" rtl="0" algn="l">
              <a:spcBef>
                <a:spcPts val="56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aef795fa17_0_30"/>
          <p:cNvSpPr txBox="1"/>
          <p:nvPr>
            <p:ph type="title"/>
          </p:nvPr>
        </p:nvSpPr>
        <p:spPr>
          <a:xfrm>
            <a:off x="1303800" y="106600"/>
            <a:ext cx="7030500" cy="98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Extracted Features </a:t>
            </a:r>
            <a:endParaRPr/>
          </a:p>
        </p:txBody>
      </p:sp>
      <p:sp>
        <p:nvSpPr>
          <p:cNvPr id="127" name="Google Shape;127;gaef795fa17_0_30"/>
          <p:cNvSpPr txBox="1"/>
          <p:nvPr>
            <p:ph idx="1" type="body"/>
          </p:nvPr>
        </p:nvSpPr>
        <p:spPr>
          <a:xfrm>
            <a:off x="414550" y="1267375"/>
            <a:ext cx="8326800" cy="54960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Clr>
                <a:srgbClr val="FFFFFF"/>
              </a:buClr>
              <a:buSzPts val="1200"/>
              <a:buFont typeface="Palatino"/>
              <a:buChar char="●"/>
            </a:pPr>
            <a:r>
              <a:rPr b="1" lang="en-US" sz="1200">
                <a:solidFill>
                  <a:srgbClr val="FFFFFF"/>
                </a:solidFill>
                <a:latin typeface="Palatino"/>
                <a:ea typeface="Palatino"/>
                <a:cs typeface="Palatino"/>
                <a:sym typeface="Palatino"/>
              </a:rPr>
              <a:t>Email Header:</a:t>
            </a:r>
            <a:endParaRPr sz="1200">
              <a:solidFill>
                <a:srgbClr val="FFFFFF"/>
              </a:solidFill>
              <a:latin typeface="Palatino"/>
              <a:ea typeface="Palatino"/>
              <a:cs typeface="Palatino"/>
              <a:sym typeface="Palatino"/>
            </a:endParaRPr>
          </a:p>
          <a:p>
            <a:pPr indent="-304800" lvl="0" marL="914400" rtl="0" algn="just">
              <a:lnSpc>
                <a:spcPct val="115000"/>
              </a:lnSpc>
              <a:spcBef>
                <a:spcPts val="0"/>
              </a:spcBef>
              <a:spcAft>
                <a:spcPts val="0"/>
              </a:spcAft>
              <a:buClr>
                <a:srgbClr val="FFFFFF"/>
              </a:buClr>
              <a:buSzPts val="1200"/>
              <a:buFont typeface="Palatino"/>
              <a:buAutoNum type="arabicPeriod"/>
            </a:pPr>
            <a:r>
              <a:rPr lang="en-US" sz="1200">
                <a:solidFill>
                  <a:srgbClr val="FFFFFF"/>
                </a:solidFill>
                <a:latin typeface="Palatino"/>
                <a:ea typeface="Palatino"/>
                <a:cs typeface="Palatino"/>
                <a:sym typeface="Palatino"/>
              </a:rPr>
              <a:t>Number of recipients from attributes need to be considered.</a:t>
            </a:r>
            <a:endParaRPr sz="1200">
              <a:solidFill>
                <a:srgbClr val="FFFFFF"/>
              </a:solidFill>
              <a:latin typeface="Palatino"/>
              <a:ea typeface="Palatino"/>
              <a:cs typeface="Palatino"/>
              <a:sym typeface="Palatino"/>
            </a:endParaRPr>
          </a:p>
          <a:p>
            <a:pPr indent="-304800" lvl="0" marL="914400" rtl="0" algn="just">
              <a:lnSpc>
                <a:spcPct val="115000"/>
              </a:lnSpc>
              <a:spcBef>
                <a:spcPts val="0"/>
              </a:spcBef>
              <a:spcAft>
                <a:spcPts val="0"/>
              </a:spcAft>
              <a:buClr>
                <a:srgbClr val="FFFFFF"/>
              </a:buClr>
              <a:buSzPts val="1200"/>
              <a:buFont typeface="Palatino"/>
              <a:buAutoNum type="arabicPeriod"/>
            </a:pPr>
            <a:r>
              <a:rPr lang="en-US" sz="1200">
                <a:solidFill>
                  <a:srgbClr val="FFFFFF"/>
                </a:solidFill>
                <a:latin typeface="Palatino"/>
                <a:ea typeface="Palatino"/>
                <a:cs typeface="Palatino"/>
                <a:sym typeface="Palatino"/>
              </a:rPr>
              <a:t>Email content type from the header.</a:t>
            </a:r>
            <a:endParaRPr sz="1200">
              <a:solidFill>
                <a:srgbClr val="FFFFFF"/>
              </a:solidFill>
              <a:latin typeface="Palatino"/>
              <a:ea typeface="Palatino"/>
              <a:cs typeface="Palatino"/>
              <a:sym typeface="Palatino"/>
            </a:endParaRPr>
          </a:p>
          <a:p>
            <a:pPr indent="0" lvl="0" marL="914400" rtl="0" algn="just">
              <a:lnSpc>
                <a:spcPct val="115000"/>
              </a:lnSpc>
              <a:spcBef>
                <a:spcPts val="0"/>
              </a:spcBef>
              <a:spcAft>
                <a:spcPts val="0"/>
              </a:spcAft>
              <a:buClr>
                <a:schemeClr val="dk1"/>
              </a:buClr>
              <a:buSzPts val="1100"/>
              <a:buFont typeface="Arial"/>
              <a:buNone/>
            </a:pPr>
            <a:r>
              <a:rPr lang="en-US" sz="1200">
                <a:solidFill>
                  <a:srgbClr val="FFFFFF"/>
                </a:solidFill>
                <a:latin typeface="Palatino"/>
                <a:ea typeface="Palatino"/>
                <a:cs typeface="Palatino"/>
                <a:sym typeface="Palatino"/>
              </a:rPr>
              <a:t>i) Check if email is HTML type.</a:t>
            </a:r>
            <a:endParaRPr sz="1200">
              <a:solidFill>
                <a:srgbClr val="FFFFFF"/>
              </a:solidFill>
              <a:latin typeface="Palatino"/>
              <a:ea typeface="Palatino"/>
              <a:cs typeface="Palatino"/>
              <a:sym typeface="Palatino"/>
            </a:endParaRPr>
          </a:p>
          <a:p>
            <a:pPr indent="0" lvl="0" marL="914400" rtl="0" algn="just">
              <a:lnSpc>
                <a:spcPct val="115000"/>
              </a:lnSpc>
              <a:spcBef>
                <a:spcPts val="0"/>
              </a:spcBef>
              <a:spcAft>
                <a:spcPts val="0"/>
              </a:spcAft>
              <a:buClr>
                <a:schemeClr val="dk1"/>
              </a:buClr>
              <a:buSzPts val="1100"/>
              <a:buFont typeface="Arial"/>
              <a:buNone/>
            </a:pPr>
            <a:r>
              <a:rPr lang="en-US" sz="1200">
                <a:solidFill>
                  <a:srgbClr val="FFFFFF"/>
                </a:solidFill>
                <a:latin typeface="Palatino"/>
                <a:ea typeface="Palatino"/>
                <a:cs typeface="Palatino"/>
                <a:sym typeface="Palatino"/>
              </a:rPr>
              <a:t>ii) Check if email has multipart.</a:t>
            </a:r>
            <a:endParaRPr sz="1200">
              <a:solidFill>
                <a:srgbClr val="FFFFFF"/>
              </a:solidFill>
              <a:latin typeface="Palatino"/>
              <a:ea typeface="Palatino"/>
              <a:cs typeface="Palatino"/>
              <a:sym typeface="Palatino"/>
            </a:endParaRPr>
          </a:p>
          <a:p>
            <a:pPr indent="-304800" lvl="0" marL="914400" rtl="0" algn="just">
              <a:lnSpc>
                <a:spcPct val="115000"/>
              </a:lnSpc>
              <a:spcBef>
                <a:spcPts val="0"/>
              </a:spcBef>
              <a:spcAft>
                <a:spcPts val="0"/>
              </a:spcAft>
              <a:buClr>
                <a:srgbClr val="FFFFFF"/>
              </a:buClr>
              <a:buSzPts val="1200"/>
              <a:buFont typeface="Palatino"/>
              <a:buAutoNum type="arabicPeriod"/>
            </a:pPr>
            <a:r>
              <a:rPr lang="en-US" sz="1200">
                <a:solidFill>
                  <a:srgbClr val="FFFFFF"/>
                </a:solidFill>
                <a:latin typeface="Palatino"/>
                <a:ea typeface="Palatino"/>
                <a:cs typeface="Palatino"/>
                <a:sym typeface="Palatino"/>
              </a:rPr>
              <a:t>Check if there is a difference between sender and reply email address.</a:t>
            </a:r>
            <a:endParaRPr sz="1200">
              <a:solidFill>
                <a:srgbClr val="FFFFFF"/>
              </a:solidFill>
              <a:latin typeface="Palatino"/>
              <a:ea typeface="Palatino"/>
              <a:cs typeface="Palatino"/>
              <a:sym typeface="Palatino"/>
            </a:endParaRPr>
          </a:p>
          <a:p>
            <a:pPr indent="-304800" lvl="0" marL="457200" rtl="0" algn="just">
              <a:lnSpc>
                <a:spcPct val="115000"/>
              </a:lnSpc>
              <a:spcBef>
                <a:spcPts val="0"/>
              </a:spcBef>
              <a:spcAft>
                <a:spcPts val="0"/>
              </a:spcAft>
              <a:buClr>
                <a:srgbClr val="FFFFFF"/>
              </a:buClr>
              <a:buSzPts val="1200"/>
              <a:buFont typeface="Palatino"/>
              <a:buChar char="●"/>
            </a:pPr>
            <a:r>
              <a:rPr b="1" lang="en-US" sz="1200">
                <a:solidFill>
                  <a:srgbClr val="FFFFFF"/>
                </a:solidFill>
                <a:latin typeface="Palatino"/>
                <a:ea typeface="Palatino"/>
                <a:cs typeface="Palatino"/>
                <a:sym typeface="Palatino"/>
              </a:rPr>
              <a:t>Email Body:</a:t>
            </a:r>
            <a:endParaRPr b="1" sz="1200">
              <a:solidFill>
                <a:srgbClr val="FFFFFF"/>
              </a:solidFill>
              <a:latin typeface="Palatino"/>
              <a:ea typeface="Palatino"/>
              <a:cs typeface="Palatino"/>
              <a:sym typeface="Palatino"/>
            </a:endParaRPr>
          </a:p>
          <a:p>
            <a:pPr indent="-304800" lvl="0" marL="914400" rtl="0" algn="just">
              <a:lnSpc>
                <a:spcPct val="115000"/>
              </a:lnSpc>
              <a:spcBef>
                <a:spcPts val="0"/>
              </a:spcBef>
              <a:spcAft>
                <a:spcPts val="0"/>
              </a:spcAft>
              <a:buClr>
                <a:srgbClr val="FFFFFF"/>
              </a:buClr>
              <a:buSzPts val="1200"/>
              <a:buFont typeface="Palatino"/>
              <a:buAutoNum type="arabicPeriod"/>
            </a:pPr>
            <a:r>
              <a:rPr lang="en-US" sz="1200">
                <a:solidFill>
                  <a:srgbClr val="FFFFFF"/>
                </a:solidFill>
                <a:latin typeface="Palatino"/>
                <a:ea typeface="Palatino"/>
                <a:cs typeface="Palatino"/>
                <a:sym typeface="Palatino"/>
              </a:rPr>
              <a:t>Check if the email body contains the URL. The features to be extracted from the URL section will be set ‘False’ if email doesn’t contain any  URL.  </a:t>
            </a:r>
            <a:endParaRPr sz="1200">
              <a:solidFill>
                <a:srgbClr val="FFFFFF"/>
              </a:solidFill>
              <a:latin typeface="Palatino"/>
              <a:ea typeface="Palatino"/>
              <a:cs typeface="Palatino"/>
              <a:sym typeface="Palatino"/>
            </a:endParaRPr>
          </a:p>
          <a:p>
            <a:pPr indent="-304800" lvl="0" marL="914400" rtl="0" algn="just">
              <a:lnSpc>
                <a:spcPct val="115000"/>
              </a:lnSpc>
              <a:spcBef>
                <a:spcPts val="0"/>
              </a:spcBef>
              <a:spcAft>
                <a:spcPts val="0"/>
              </a:spcAft>
              <a:buClr>
                <a:srgbClr val="FFFFFF"/>
              </a:buClr>
              <a:buSzPts val="1200"/>
              <a:buFont typeface="Palatino"/>
              <a:buAutoNum type="arabicPeriod"/>
            </a:pPr>
            <a:r>
              <a:rPr lang="en-US" sz="1200">
                <a:solidFill>
                  <a:srgbClr val="FFFFFF"/>
                </a:solidFill>
                <a:latin typeface="Palatino"/>
                <a:ea typeface="Palatino"/>
                <a:cs typeface="Palatino"/>
                <a:sym typeface="Palatino"/>
              </a:rPr>
              <a:t>Number of inline attachments..</a:t>
            </a:r>
            <a:endParaRPr sz="1200">
              <a:solidFill>
                <a:srgbClr val="FFFFFF"/>
              </a:solidFill>
              <a:latin typeface="Palatino"/>
              <a:ea typeface="Palatino"/>
              <a:cs typeface="Palatino"/>
              <a:sym typeface="Palatino"/>
            </a:endParaRPr>
          </a:p>
          <a:p>
            <a:pPr indent="-304800" lvl="0" marL="914400" rtl="0" algn="just">
              <a:lnSpc>
                <a:spcPct val="115000"/>
              </a:lnSpc>
              <a:spcBef>
                <a:spcPts val="0"/>
              </a:spcBef>
              <a:spcAft>
                <a:spcPts val="0"/>
              </a:spcAft>
              <a:buClr>
                <a:srgbClr val="FFFFFF"/>
              </a:buClr>
              <a:buSzPts val="1200"/>
              <a:buFont typeface="Palatino"/>
              <a:buAutoNum type="arabicPeriod"/>
            </a:pPr>
            <a:r>
              <a:rPr lang="en-US" sz="1200">
                <a:solidFill>
                  <a:srgbClr val="FFFFFF"/>
                </a:solidFill>
                <a:latin typeface="Palatino"/>
                <a:ea typeface="Palatino"/>
                <a:cs typeface="Palatino"/>
                <a:sym typeface="Palatino"/>
              </a:rPr>
              <a:t>Number of attachments.</a:t>
            </a:r>
            <a:endParaRPr sz="1200">
              <a:solidFill>
                <a:srgbClr val="FFFFFF"/>
              </a:solidFill>
              <a:latin typeface="Palatino"/>
              <a:ea typeface="Palatino"/>
              <a:cs typeface="Palatino"/>
              <a:sym typeface="Palatino"/>
            </a:endParaRPr>
          </a:p>
          <a:p>
            <a:pPr indent="-304800" lvl="0" marL="457200" rtl="0" algn="just">
              <a:lnSpc>
                <a:spcPct val="115000"/>
              </a:lnSpc>
              <a:spcBef>
                <a:spcPts val="0"/>
              </a:spcBef>
              <a:spcAft>
                <a:spcPts val="0"/>
              </a:spcAft>
              <a:buClr>
                <a:srgbClr val="FFFFFF"/>
              </a:buClr>
              <a:buSzPts val="1200"/>
              <a:buFont typeface="Palatino"/>
              <a:buChar char="●"/>
            </a:pPr>
            <a:r>
              <a:rPr b="1" lang="en-US" sz="1200">
                <a:solidFill>
                  <a:srgbClr val="FFFFFF"/>
                </a:solidFill>
                <a:latin typeface="Palatino"/>
                <a:ea typeface="Palatino"/>
                <a:cs typeface="Palatino"/>
                <a:sym typeface="Palatino"/>
              </a:rPr>
              <a:t>URL:</a:t>
            </a:r>
            <a:endParaRPr b="1" sz="1200">
              <a:solidFill>
                <a:srgbClr val="FFFFFF"/>
              </a:solidFill>
              <a:latin typeface="Palatino"/>
              <a:ea typeface="Palatino"/>
              <a:cs typeface="Palatino"/>
              <a:sym typeface="Palatino"/>
            </a:endParaRPr>
          </a:p>
          <a:p>
            <a:pPr indent="0" lvl="0" marL="457200" rtl="0" algn="just">
              <a:lnSpc>
                <a:spcPct val="115000"/>
              </a:lnSpc>
              <a:spcBef>
                <a:spcPts val="0"/>
              </a:spcBef>
              <a:spcAft>
                <a:spcPts val="0"/>
              </a:spcAft>
              <a:buClr>
                <a:schemeClr val="dk1"/>
              </a:buClr>
              <a:buSzPts val="1100"/>
              <a:buFont typeface="Arial"/>
              <a:buNone/>
            </a:pPr>
            <a:r>
              <a:rPr lang="en-US" sz="1200">
                <a:solidFill>
                  <a:srgbClr val="FFFFFF"/>
                </a:solidFill>
                <a:latin typeface="Palatino"/>
                <a:ea typeface="Palatino"/>
                <a:cs typeface="Palatino"/>
                <a:sym typeface="Palatino"/>
              </a:rPr>
              <a:t>If the email body has URLs these features need to be extracted otherwise default values are stored.</a:t>
            </a:r>
            <a:endParaRPr sz="1200">
              <a:solidFill>
                <a:srgbClr val="FFFFFF"/>
              </a:solidFill>
              <a:latin typeface="Palatino"/>
              <a:ea typeface="Palatino"/>
              <a:cs typeface="Palatino"/>
              <a:sym typeface="Palatino"/>
            </a:endParaRPr>
          </a:p>
          <a:p>
            <a:pPr indent="-304800" lvl="0" marL="914400" rtl="0" algn="just">
              <a:lnSpc>
                <a:spcPct val="115000"/>
              </a:lnSpc>
              <a:spcBef>
                <a:spcPts val="0"/>
              </a:spcBef>
              <a:spcAft>
                <a:spcPts val="0"/>
              </a:spcAft>
              <a:buClr>
                <a:srgbClr val="FFFFFF"/>
              </a:buClr>
              <a:buSzPts val="1200"/>
              <a:buFont typeface="Palatino"/>
              <a:buAutoNum type="arabicPeriod"/>
            </a:pPr>
            <a:r>
              <a:rPr lang="en-US" sz="1200">
                <a:solidFill>
                  <a:srgbClr val="FFFFFF"/>
                </a:solidFill>
                <a:latin typeface="Palatino"/>
                <a:ea typeface="Palatino"/>
                <a:cs typeface="Palatino"/>
                <a:sym typeface="Palatino"/>
              </a:rPr>
              <a:t>Check if the URL has @.</a:t>
            </a:r>
            <a:endParaRPr sz="1200">
              <a:solidFill>
                <a:srgbClr val="FFFFFF"/>
              </a:solidFill>
              <a:latin typeface="Palatino"/>
              <a:ea typeface="Palatino"/>
              <a:cs typeface="Palatino"/>
              <a:sym typeface="Palatino"/>
            </a:endParaRPr>
          </a:p>
          <a:p>
            <a:pPr indent="-304800" lvl="0" marL="914400" rtl="0" algn="just">
              <a:lnSpc>
                <a:spcPct val="115000"/>
              </a:lnSpc>
              <a:spcBef>
                <a:spcPts val="0"/>
              </a:spcBef>
              <a:spcAft>
                <a:spcPts val="0"/>
              </a:spcAft>
              <a:buClr>
                <a:srgbClr val="FFFFFF"/>
              </a:buClr>
              <a:buSzPts val="1200"/>
              <a:buFont typeface="Palatino"/>
              <a:buAutoNum type="arabicPeriod"/>
            </a:pPr>
            <a:r>
              <a:rPr lang="en-US" sz="1200">
                <a:solidFill>
                  <a:srgbClr val="FFFFFF"/>
                </a:solidFill>
                <a:latin typeface="Palatino"/>
                <a:ea typeface="Palatino"/>
                <a:cs typeface="Palatino"/>
                <a:sym typeface="Palatino"/>
              </a:rPr>
              <a:t>Check if the IP address is used as a domain name in  any of the URLs.</a:t>
            </a:r>
            <a:endParaRPr sz="1200">
              <a:solidFill>
                <a:srgbClr val="FFFFFF"/>
              </a:solidFill>
              <a:latin typeface="Palatino"/>
              <a:ea typeface="Palatino"/>
              <a:cs typeface="Palatino"/>
              <a:sym typeface="Palatino"/>
            </a:endParaRPr>
          </a:p>
          <a:p>
            <a:pPr indent="-304800" lvl="0" marL="914400" rtl="0" algn="just">
              <a:lnSpc>
                <a:spcPct val="115000"/>
              </a:lnSpc>
              <a:spcBef>
                <a:spcPts val="0"/>
              </a:spcBef>
              <a:spcAft>
                <a:spcPts val="0"/>
              </a:spcAft>
              <a:buClr>
                <a:srgbClr val="FFFFFF"/>
              </a:buClr>
              <a:buSzPts val="1200"/>
              <a:buFont typeface="Palatino"/>
              <a:buAutoNum type="arabicPeriod"/>
            </a:pPr>
            <a:r>
              <a:rPr lang="en-US" sz="1200">
                <a:solidFill>
                  <a:srgbClr val="FFFFFF"/>
                </a:solidFill>
                <a:latin typeface="Palatino"/>
                <a:ea typeface="Palatino"/>
                <a:cs typeface="Palatino"/>
                <a:sym typeface="Palatino"/>
              </a:rPr>
              <a:t>if any of the URLs  has // as this is used for redirection.</a:t>
            </a:r>
            <a:endParaRPr sz="1200">
              <a:solidFill>
                <a:srgbClr val="FFFFFF"/>
              </a:solidFill>
              <a:latin typeface="Palatino"/>
              <a:ea typeface="Palatino"/>
              <a:cs typeface="Palatino"/>
              <a:sym typeface="Palatino"/>
            </a:endParaRPr>
          </a:p>
          <a:p>
            <a:pPr indent="-304800" lvl="0" marL="914400" rtl="0" algn="just">
              <a:lnSpc>
                <a:spcPct val="115000"/>
              </a:lnSpc>
              <a:spcBef>
                <a:spcPts val="0"/>
              </a:spcBef>
              <a:spcAft>
                <a:spcPts val="0"/>
              </a:spcAft>
              <a:buClr>
                <a:srgbClr val="FFFFFF"/>
              </a:buClr>
              <a:buSzPts val="1200"/>
              <a:buFont typeface="Palatino"/>
              <a:buAutoNum type="arabicPeriod"/>
            </a:pPr>
            <a:r>
              <a:rPr lang="en-US" sz="1200">
                <a:solidFill>
                  <a:srgbClr val="FFFFFF"/>
                </a:solidFill>
                <a:latin typeface="Palatino"/>
                <a:ea typeface="Palatino"/>
                <a:cs typeface="Palatino"/>
                <a:sym typeface="Palatino"/>
              </a:rPr>
              <a:t>if any of the URL has ‘mailto’ as this can be used to send information using email.</a:t>
            </a:r>
            <a:endParaRPr sz="1200">
              <a:solidFill>
                <a:srgbClr val="FFFFFF"/>
              </a:solidFill>
              <a:latin typeface="Palatino"/>
              <a:ea typeface="Palatino"/>
              <a:cs typeface="Palatino"/>
              <a:sym typeface="Palatino"/>
            </a:endParaRPr>
          </a:p>
          <a:p>
            <a:pPr indent="-304800" lvl="0" marL="914400" rtl="0" algn="just">
              <a:lnSpc>
                <a:spcPct val="115000"/>
              </a:lnSpc>
              <a:spcBef>
                <a:spcPts val="0"/>
              </a:spcBef>
              <a:spcAft>
                <a:spcPts val="0"/>
              </a:spcAft>
              <a:buClr>
                <a:srgbClr val="FFFFFF"/>
              </a:buClr>
              <a:buSzPts val="1200"/>
              <a:buFont typeface="Palatino"/>
              <a:buAutoNum type="arabicPeriod"/>
            </a:pPr>
            <a:r>
              <a:rPr lang="en-US" sz="1200">
                <a:solidFill>
                  <a:srgbClr val="FFFFFF"/>
                </a:solidFill>
                <a:latin typeface="Palatino"/>
                <a:ea typeface="Palatino"/>
                <a:cs typeface="Palatino"/>
                <a:sym typeface="Palatino"/>
              </a:rPr>
              <a:t>if any URL domain has ‘-’</a:t>
            </a:r>
            <a:endParaRPr sz="1200">
              <a:solidFill>
                <a:srgbClr val="FFFFFF"/>
              </a:solidFill>
              <a:latin typeface="Palatino"/>
              <a:ea typeface="Palatino"/>
              <a:cs typeface="Palatino"/>
              <a:sym typeface="Palatino"/>
            </a:endParaRPr>
          </a:p>
          <a:p>
            <a:pPr indent="-304800" lvl="0" marL="914400" rtl="0" algn="just">
              <a:lnSpc>
                <a:spcPct val="115000"/>
              </a:lnSpc>
              <a:spcBef>
                <a:spcPts val="0"/>
              </a:spcBef>
              <a:spcAft>
                <a:spcPts val="0"/>
              </a:spcAft>
              <a:buClr>
                <a:srgbClr val="FFFFFF"/>
              </a:buClr>
              <a:buSzPts val="1200"/>
              <a:buFont typeface="Palatino"/>
              <a:buAutoNum type="arabicPeriod"/>
            </a:pPr>
            <a:r>
              <a:rPr lang="en-US" sz="1200">
                <a:solidFill>
                  <a:srgbClr val="FFFFFF"/>
                </a:solidFill>
                <a:latin typeface="Palatino"/>
                <a:ea typeface="Palatino"/>
                <a:cs typeface="Palatino"/>
                <a:sym typeface="Palatino"/>
              </a:rPr>
              <a:t>Length of the URL. Calculated for each URL  and returns maximum number.</a:t>
            </a:r>
            <a:endParaRPr sz="1200">
              <a:solidFill>
                <a:srgbClr val="FFFFFF"/>
              </a:solidFill>
              <a:latin typeface="Palatino"/>
              <a:ea typeface="Palatino"/>
              <a:cs typeface="Palatino"/>
              <a:sym typeface="Palatino"/>
            </a:endParaRPr>
          </a:p>
          <a:p>
            <a:pPr indent="-304800" lvl="0" marL="914400" rtl="0" algn="just">
              <a:lnSpc>
                <a:spcPct val="115000"/>
              </a:lnSpc>
              <a:spcBef>
                <a:spcPts val="0"/>
              </a:spcBef>
              <a:spcAft>
                <a:spcPts val="0"/>
              </a:spcAft>
              <a:buClr>
                <a:srgbClr val="FFFFFF"/>
              </a:buClr>
              <a:buSzPts val="1200"/>
              <a:buFont typeface="Palatino"/>
              <a:buAutoNum type="arabicPeriod"/>
            </a:pPr>
            <a:r>
              <a:rPr lang="en-US" sz="1200">
                <a:solidFill>
                  <a:srgbClr val="FFFFFF"/>
                </a:solidFill>
                <a:latin typeface="Palatino"/>
                <a:ea typeface="Palatino"/>
                <a:cs typeface="Palatino"/>
                <a:sym typeface="Palatino"/>
              </a:rPr>
              <a:t>Check if the domain of the URL is getting resolved.</a:t>
            </a:r>
            <a:endParaRPr b="1" sz="1200">
              <a:solidFill>
                <a:srgbClr val="FFFFFF"/>
              </a:solidFill>
              <a:latin typeface="Palatino"/>
              <a:ea typeface="Palatino"/>
              <a:cs typeface="Palatino"/>
              <a:sym typeface="Palatino"/>
            </a:endParaRPr>
          </a:p>
          <a:p>
            <a:pPr indent="-304800" lvl="0" marL="457200" rtl="0" algn="just">
              <a:lnSpc>
                <a:spcPct val="115000"/>
              </a:lnSpc>
              <a:spcBef>
                <a:spcPts val="0"/>
              </a:spcBef>
              <a:spcAft>
                <a:spcPts val="0"/>
              </a:spcAft>
              <a:buClr>
                <a:srgbClr val="FFFFFF"/>
              </a:buClr>
              <a:buSzPts val="1200"/>
              <a:buFont typeface="Palatino"/>
              <a:buChar char="●"/>
            </a:pPr>
            <a:r>
              <a:rPr b="1" lang="en-US" sz="1200">
                <a:solidFill>
                  <a:srgbClr val="FFFFFF"/>
                </a:solidFill>
                <a:latin typeface="Palatino"/>
                <a:ea typeface="Palatino"/>
                <a:cs typeface="Palatino"/>
                <a:sym typeface="Palatino"/>
              </a:rPr>
              <a:t>Subject:</a:t>
            </a:r>
            <a:endParaRPr b="1" sz="1200">
              <a:solidFill>
                <a:srgbClr val="FFFFFF"/>
              </a:solidFill>
              <a:latin typeface="Palatino"/>
              <a:ea typeface="Palatino"/>
              <a:cs typeface="Palatino"/>
              <a:sym typeface="Palatino"/>
            </a:endParaRPr>
          </a:p>
          <a:p>
            <a:pPr indent="-304800" lvl="0" marL="914400" rtl="0" algn="just">
              <a:lnSpc>
                <a:spcPct val="115000"/>
              </a:lnSpc>
              <a:spcBef>
                <a:spcPts val="0"/>
              </a:spcBef>
              <a:spcAft>
                <a:spcPts val="0"/>
              </a:spcAft>
              <a:buClr>
                <a:srgbClr val="FFFFFF"/>
              </a:buClr>
              <a:buSzPts val="1200"/>
              <a:buFont typeface="Palatino"/>
              <a:buAutoNum type="arabicPeriod"/>
            </a:pPr>
            <a:r>
              <a:rPr lang="en-US" sz="1200">
                <a:solidFill>
                  <a:srgbClr val="FFFFFF"/>
                </a:solidFill>
                <a:latin typeface="Palatino"/>
                <a:ea typeface="Palatino"/>
                <a:cs typeface="Palatino"/>
                <a:sym typeface="Palatino"/>
              </a:rPr>
              <a:t>Check the subject length</a:t>
            </a:r>
            <a:endParaRPr sz="1200">
              <a:solidFill>
                <a:srgbClr val="FFFFFF"/>
              </a:solidFill>
              <a:latin typeface="Palatino"/>
              <a:ea typeface="Palatino"/>
              <a:cs typeface="Palatino"/>
              <a:sym typeface="Palatino"/>
            </a:endParaRPr>
          </a:p>
          <a:p>
            <a:pPr indent="-304800" lvl="0" marL="914400" rtl="0" algn="just">
              <a:lnSpc>
                <a:spcPct val="115000"/>
              </a:lnSpc>
              <a:spcBef>
                <a:spcPts val="0"/>
              </a:spcBef>
              <a:spcAft>
                <a:spcPts val="0"/>
              </a:spcAft>
              <a:buClr>
                <a:srgbClr val="FFFFFF"/>
              </a:buClr>
              <a:buSzPts val="1200"/>
              <a:buFont typeface="Palatino"/>
              <a:buAutoNum type="arabicPeriod"/>
            </a:pPr>
            <a:r>
              <a:rPr lang="en-US" sz="1200">
                <a:solidFill>
                  <a:srgbClr val="FFFFFF"/>
                </a:solidFill>
                <a:latin typeface="Palatino"/>
                <a:ea typeface="Palatino"/>
                <a:cs typeface="Palatino"/>
                <a:sym typeface="Palatino"/>
              </a:rPr>
              <a:t>Check if subject contains any non-ascii character</a:t>
            </a:r>
            <a:endParaRPr sz="1200">
              <a:solidFill>
                <a:srgbClr val="FFFFFF"/>
              </a:solidFill>
              <a:latin typeface="Palatino"/>
              <a:ea typeface="Palatino"/>
              <a:cs typeface="Palatino"/>
              <a:sym typeface="Palatino"/>
            </a:endParaRPr>
          </a:p>
          <a:p>
            <a:pPr indent="-304800" lvl="0" marL="914400" rtl="0" algn="just">
              <a:lnSpc>
                <a:spcPct val="115000"/>
              </a:lnSpc>
              <a:spcBef>
                <a:spcPts val="0"/>
              </a:spcBef>
              <a:spcAft>
                <a:spcPts val="0"/>
              </a:spcAft>
              <a:buClr>
                <a:srgbClr val="FFFFFF"/>
              </a:buClr>
              <a:buSzPts val="1200"/>
              <a:buFont typeface="Palatino"/>
              <a:buAutoNum type="arabicPeriod"/>
            </a:pPr>
            <a:r>
              <a:rPr lang="en-US" sz="1200">
                <a:solidFill>
                  <a:srgbClr val="FFFFFF"/>
                </a:solidFill>
                <a:latin typeface="Palatino"/>
                <a:ea typeface="Palatino"/>
                <a:cs typeface="Palatino"/>
                <a:sym typeface="Palatino"/>
              </a:rPr>
              <a:t>Check if the subject contains any numbers</a:t>
            </a:r>
            <a:endParaRPr sz="31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aef795fa17_0_35"/>
          <p:cNvSpPr txBox="1"/>
          <p:nvPr>
            <p:ph type="title"/>
          </p:nvPr>
        </p:nvSpPr>
        <p:spPr>
          <a:xfrm>
            <a:off x="106600" y="142125"/>
            <a:ext cx="9037500" cy="90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Analysis of </a:t>
            </a:r>
            <a:r>
              <a:rPr lang="en-US"/>
              <a:t>Data mining algorithms</a:t>
            </a:r>
            <a:endParaRPr/>
          </a:p>
        </p:txBody>
      </p:sp>
      <p:pic>
        <p:nvPicPr>
          <p:cNvPr id="133" name="Google Shape;133;gaef795fa17_0_35"/>
          <p:cNvPicPr preferRelativeResize="0"/>
          <p:nvPr/>
        </p:nvPicPr>
        <p:blipFill>
          <a:blip r:embed="rId3">
            <a:alphaModFix/>
          </a:blip>
          <a:stretch>
            <a:fillRect/>
          </a:stretch>
        </p:blipFill>
        <p:spPr>
          <a:xfrm>
            <a:off x="746200" y="1228725"/>
            <a:ext cx="7793725" cy="5214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aef795fa17_0_330"/>
          <p:cNvSpPr txBox="1"/>
          <p:nvPr>
            <p:ph type="title"/>
          </p:nvPr>
        </p:nvSpPr>
        <p:spPr>
          <a:xfrm>
            <a:off x="1303800" y="118450"/>
            <a:ext cx="7030500" cy="9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Random Forest</a:t>
            </a:r>
            <a:endParaRPr/>
          </a:p>
        </p:txBody>
      </p:sp>
      <p:pic>
        <p:nvPicPr>
          <p:cNvPr id="140" name="Google Shape;140;gaef795fa17_0_330"/>
          <p:cNvPicPr preferRelativeResize="0"/>
          <p:nvPr/>
        </p:nvPicPr>
        <p:blipFill>
          <a:blip r:embed="rId3">
            <a:alphaModFix/>
          </a:blip>
          <a:stretch>
            <a:fillRect/>
          </a:stretch>
        </p:blipFill>
        <p:spPr>
          <a:xfrm>
            <a:off x="673575" y="1325150"/>
            <a:ext cx="3573675" cy="3163950"/>
          </a:xfrm>
          <a:prstGeom prst="rect">
            <a:avLst/>
          </a:prstGeom>
          <a:noFill/>
          <a:ln>
            <a:noFill/>
          </a:ln>
        </p:spPr>
      </p:pic>
      <p:pic>
        <p:nvPicPr>
          <p:cNvPr id="141" name="Google Shape;141;gaef795fa17_0_330"/>
          <p:cNvPicPr preferRelativeResize="0"/>
          <p:nvPr/>
        </p:nvPicPr>
        <p:blipFill>
          <a:blip r:embed="rId4">
            <a:alphaModFix/>
          </a:blip>
          <a:stretch>
            <a:fillRect/>
          </a:stretch>
        </p:blipFill>
        <p:spPr>
          <a:xfrm>
            <a:off x="5174525" y="1325150"/>
            <a:ext cx="3327960" cy="3163950"/>
          </a:xfrm>
          <a:prstGeom prst="rect">
            <a:avLst/>
          </a:prstGeom>
          <a:noFill/>
          <a:ln>
            <a:noFill/>
          </a:ln>
        </p:spPr>
      </p:pic>
      <p:sp>
        <p:nvSpPr>
          <p:cNvPr id="142" name="Google Shape;142;gaef795fa17_0_330"/>
          <p:cNvSpPr txBox="1"/>
          <p:nvPr/>
        </p:nvSpPr>
        <p:spPr>
          <a:xfrm>
            <a:off x="673575" y="4749675"/>
            <a:ext cx="3573600" cy="90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200">
                <a:solidFill>
                  <a:srgbClr val="FFFFFF"/>
                </a:solidFill>
              </a:rPr>
              <a:t>Confusion matrix</a:t>
            </a:r>
            <a:endParaRPr sz="2200">
              <a:solidFill>
                <a:srgbClr val="FFFFFF"/>
              </a:solidFill>
            </a:endParaRPr>
          </a:p>
        </p:txBody>
      </p:sp>
      <p:sp>
        <p:nvSpPr>
          <p:cNvPr id="143" name="Google Shape;143;gaef795fa17_0_330"/>
          <p:cNvSpPr txBox="1"/>
          <p:nvPr/>
        </p:nvSpPr>
        <p:spPr>
          <a:xfrm>
            <a:off x="5174550" y="4749675"/>
            <a:ext cx="3327900" cy="53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200">
                <a:solidFill>
                  <a:srgbClr val="FFFFFF"/>
                </a:solidFill>
              </a:rPr>
              <a:t>ROC Curve</a:t>
            </a:r>
            <a:endParaRPr sz="22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aef795fa17_0_342"/>
          <p:cNvSpPr txBox="1"/>
          <p:nvPr>
            <p:ph idx="1" type="body"/>
          </p:nvPr>
        </p:nvSpPr>
        <p:spPr>
          <a:xfrm>
            <a:off x="1303800" y="59225"/>
            <a:ext cx="7030500" cy="1054200"/>
          </a:xfrm>
          <a:prstGeom prst="rect">
            <a:avLst/>
          </a:prstGeom>
        </p:spPr>
        <p:txBody>
          <a:bodyPr anchorCtr="0" anchor="t" bIns="91425" lIns="91425" spcFirstLastPara="1" rIns="91425" wrap="square" tIns="91425">
            <a:noAutofit/>
          </a:bodyPr>
          <a:lstStyle/>
          <a:p>
            <a:pPr indent="0" lvl="0" marL="0" rtl="0" algn="ctr">
              <a:spcBef>
                <a:spcPts val="560"/>
              </a:spcBef>
              <a:spcAft>
                <a:spcPts val="0"/>
              </a:spcAft>
              <a:buNone/>
            </a:pPr>
            <a:r>
              <a:rPr b="1" lang="en-US" sz="4400"/>
              <a:t>Code </a:t>
            </a:r>
            <a:endParaRPr/>
          </a:p>
        </p:txBody>
      </p:sp>
      <p:sp>
        <p:nvSpPr>
          <p:cNvPr id="150" name="Google Shape;150;gaef795fa17_0_342"/>
          <p:cNvSpPr txBox="1"/>
          <p:nvPr/>
        </p:nvSpPr>
        <p:spPr>
          <a:xfrm>
            <a:off x="0" y="1433200"/>
            <a:ext cx="9037500" cy="21912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n-US" sz="2400">
                <a:solidFill>
                  <a:srgbClr val="FFFFFF"/>
                </a:solidFill>
              </a:rPr>
              <a:t>Github: </a:t>
            </a:r>
            <a:r>
              <a:rPr lang="en-US" sz="2400" u="sng">
                <a:solidFill>
                  <a:srgbClr val="FFFFFF"/>
                </a:solidFill>
                <a:hlinkClick r:id="rId3">
                  <a:extLst>
                    <a:ext uri="{A12FA001-AC4F-418D-AE19-62706E023703}">
                      <ahyp:hlinkClr val="tx"/>
                    </a:ext>
                  </a:extLst>
                </a:hlinkClick>
              </a:rPr>
              <a:t>https://github.com/shrey1234/project_255</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387350" lvl="0" marL="457200" rtl="0" algn="l">
              <a:spcBef>
                <a:spcPts val="0"/>
              </a:spcBef>
              <a:spcAft>
                <a:spcPts val="0"/>
              </a:spcAft>
              <a:buClr>
                <a:srgbClr val="FFFFFF"/>
              </a:buClr>
              <a:buSzPts val="2500"/>
              <a:buChar char="●"/>
            </a:pPr>
            <a:r>
              <a:rPr lang="en-US" sz="2500">
                <a:solidFill>
                  <a:srgbClr val="FFFFFF"/>
                </a:solidFill>
              </a:rPr>
              <a:t>Google Colab: https://colab.research.google.com/drive/1ckV7zTkhM8PxZXlCVVauv9FBaM_aH5sT?usp=sharing</a:t>
            </a:r>
            <a:endParaRPr sz="25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aef795fa17_0_40"/>
          <p:cNvSpPr txBox="1"/>
          <p:nvPr>
            <p:ph type="title"/>
          </p:nvPr>
        </p:nvSpPr>
        <p:spPr>
          <a:xfrm>
            <a:off x="1303800" y="142125"/>
            <a:ext cx="7030500" cy="98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C</a:t>
            </a:r>
            <a:r>
              <a:rPr lang="en-US"/>
              <a:t>onclusion</a:t>
            </a:r>
            <a:endParaRPr/>
          </a:p>
        </p:txBody>
      </p:sp>
      <p:sp>
        <p:nvSpPr>
          <p:cNvPr id="156" name="Google Shape;156;gaef795fa17_0_40"/>
          <p:cNvSpPr txBox="1"/>
          <p:nvPr>
            <p:ph idx="1" type="body"/>
          </p:nvPr>
        </p:nvSpPr>
        <p:spPr>
          <a:xfrm>
            <a:off x="521150" y="1504250"/>
            <a:ext cx="8314800" cy="45381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Clr>
                <a:schemeClr val="dk1"/>
              </a:buClr>
              <a:buSzPts val="1100"/>
              <a:buFont typeface="Arial"/>
              <a:buNone/>
            </a:pPr>
            <a:r>
              <a:rPr lang="en-US" sz="2500">
                <a:solidFill>
                  <a:srgbClr val="FFFFFF"/>
                </a:solidFill>
                <a:latin typeface="Palatino"/>
                <a:ea typeface="Palatino"/>
                <a:cs typeface="Palatino"/>
                <a:sym typeface="Palatino"/>
              </a:rPr>
              <a:t>This study focuses on the classification of phishing and legitimate emails using 15 features derived from the email content. Different classification algorithms are compared with these datasets to get the best classifier for ham and spam detection. Algorithms showing the best results are Random Forest with 92.26% accuracy followed by KNN with 86.16% accuracy.</a:t>
            </a:r>
            <a:endParaRPr b="1" sz="45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0414-finger-print-circl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