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     Wildfire Prediction And Detection in Uttrakhand</a:t>
            </a:r>
            <a:endParaRPr lang="en-IN" altLang="en-US" dirty="0"/>
          </a:p>
        </p:txBody>
      </p:sp>
      <p:sp>
        <p:nvSpPr>
          <p:cNvPr id="3" name="Subtitle 2"/>
          <p:cNvSpPr>
            <a:spLocks noGrp="1"/>
          </p:cNvSpPr>
          <p:nvPr>
            <p:ph type="subTitle" idx="1"/>
          </p:nvPr>
        </p:nvSpPr>
        <p:spPr>
          <a:xfrm>
            <a:off x="855768" y="3203258"/>
            <a:ext cx="10949517" cy="981075"/>
          </a:xfrm>
        </p:spPr>
        <p:txBody>
          <a:bodyPr/>
          <a:lstStyle/>
          <a:p>
            <a:r>
              <a:rPr lang="en-IN" altLang="en-US"/>
              <a:t>                                                     By-Shreeyash Pandey</a:t>
            </a:r>
            <a:endParaRPr lang="en-IN" altLang="en-US"/>
          </a:p>
          <a:p>
            <a:r>
              <a:rPr lang="en-IN" altLang="en-US"/>
              <a:t>                                                       SEM-6 1918709</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Wildfire </a:t>
            </a:r>
            <a:endParaRPr lang="en-IN" altLang="en-US"/>
          </a:p>
        </p:txBody>
      </p:sp>
      <p:sp>
        <p:nvSpPr>
          <p:cNvPr id="3" name="Content Placeholder 2"/>
          <p:cNvSpPr>
            <a:spLocks noGrp="1"/>
          </p:cNvSpPr>
          <p:nvPr>
            <p:ph idx="1"/>
          </p:nvPr>
        </p:nvSpPr>
        <p:spPr/>
        <p:txBody>
          <a:bodyPr/>
          <a:p>
            <a:r>
              <a:rPr lang="en-US" sz="2000"/>
              <a:t>Wildfires are the most deadly and dangerous accidents across the World, especially in Forest Regions. Many lives are lost, and billions of dollars worth of property damages occur in wildfire every year. Wildfires are fueled and accelerated by several different factors, such as weather, climate, vegetation types, land cover, and human activities. This projects aims to develop a machine learning  fire risk prediction model considering the different geographical factors outlined above. We propose a systematic way to make fire risk prediction and detection models that analyzes satellite data, weather data, and historical fire data to predict fire. We tried to analyze the Uttra-khand Region situated in India with an Latitude : 30° 15' N and Longitude : 79° 15' E.</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Data Collection</a:t>
            </a:r>
            <a:endParaRPr lang="en-IN" altLang="en-US"/>
          </a:p>
        </p:txBody>
      </p:sp>
      <p:sp>
        <p:nvSpPr>
          <p:cNvPr id="3" name="Content Placeholder 2"/>
          <p:cNvSpPr>
            <a:spLocks noGrp="1"/>
          </p:cNvSpPr>
          <p:nvPr>
            <p:ph idx="1"/>
          </p:nvPr>
        </p:nvSpPr>
        <p:spPr/>
        <p:txBody>
          <a:bodyPr/>
          <a:p>
            <a:r>
              <a:rPr lang="en-US"/>
              <a:t> </a:t>
            </a:r>
            <a:r>
              <a:rPr lang="en-IN" altLang="en-US" sz="2000"/>
              <a:t>MODIS(Moderate Resolution Imaging Spectroradiometer) ,</a:t>
            </a:r>
            <a:r>
              <a:rPr lang="en-US" sz="2000"/>
              <a:t>the sensor measures the percent of the planet’s surface that is covered by clouds almost every day. This wide spatial coverage enables MODIS, together with MISR and CERES, to help scientists determine the impact of clouds and aerosols on the Earth’s energy budget.</a:t>
            </a:r>
            <a:endParaRPr lang="en-US" sz="2000"/>
          </a:p>
          <a:p>
            <a:r>
              <a:rPr lang="en-US" sz="2000"/>
              <a:t>The MODIS active fire product detects fires in 1-km pixels that are burning at the time of overpass under relatively cloud-free conditions using a contextual algorithm. </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 and tools used</a:t>
            </a:r>
            <a:endParaRPr lang="en-IN" altLang="en-US"/>
          </a:p>
        </p:txBody>
      </p:sp>
      <p:sp>
        <p:nvSpPr>
          <p:cNvPr id="3" name="Content Placeholder 2"/>
          <p:cNvSpPr>
            <a:spLocks noGrp="1"/>
          </p:cNvSpPr>
          <p:nvPr>
            <p:ph idx="1"/>
          </p:nvPr>
        </p:nvSpPr>
        <p:spPr/>
        <p:txBody>
          <a:bodyPr/>
          <a:p>
            <a:r>
              <a:rPr lang="en-IN" altLang="en-US"/>
              <a:t>Python</a:t>
            </a:r>
            <a:endParaRPr lang="en-IN" altLang="en-US"/>
          </a:p>
          <a:p>
            <a:pPr marL="0" indent="0">
              <a:buNone/>
            </a:pPr>
            <a:r>
              <a:rPr lang="en-IN" altLang="en-US" sz="2000"/>
              <a:t>Python is a high-level, general-purpose and a very popular programming language. Python programming language (latest Python 3) is being used in web development, Machine Learning applications, along with all cutting edge technology in Software Industry. Python Programming Language is very well suited for Beginners, also for experienced programmers with other programming languages like C++ and Java. Below are some facts about Python Programming Language: 1. Python is currently the most widely used multi-purpose, high-level programming language. 2. Python allows programming in Object-Oriented and Procedural paradigms. 3. Python programs generally are smaller than other programming languages like Java. Programmers have to type relatively less and indentation requirement of the language, makes them readable all the time. 4. Python language is being used by almost all tech-giant companies like – Google, Amazon, Facebook, Instagram, Dropbox, Uber… etc.</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Machine Learning</a:t>
            </a:r>
            <a:endParaRPr lang="en-IN" altLang="en-US"/>
          </a:p>
        </p:txBody>
      </p:sp>
      <p:sp>
        <p:nvSpPr>
          <p:cNvPr id="3" name="Content Placeholder 2"/>
          <p:cNvSpPr>
            <a:spLocks noGrp="1"/>
          </p:cNvSpPr>
          <p:nvPr>
            <p:ph idx="1"/>
          </p:nvPr>
        </p:nvSpPr>
        <p:spPr/>
        <p:txBody>
          <a:bodyPr/>
          <a:p>
            <a:r>
              <a:rPr lang="en-US" sz="2000"/>
              <a:t>Machine learning (ML) is a field of inquiry devoted to understanding and building methods that 'learn', that is, methods that leverage data to improve performance on some set of tasks. It is seen as a part of artificial intelligence. Machine learning algorithms build a model based on sample data, known as training data, in order to make predictions or decisions without being explicitly programmed to do so.Machine learning algorithms are used in a wide variety of applications, such as in medicine, email filtering, speech recognition, and computer vision, where it is difficult or unfeasible to develop conventional algorithms to perform the needed tasks. A subset of machine learning is closely related to computational statistics, which focuses on making predictions using computers, but not all machine learning is statistical learning. The study of mathematical optimization delivers methods, theory and application domains to the field of machine learning. Data mining is a related field of study, focusing on exploratory data analysis through unsupervised learning. Some implementations of machine learning use data</a:t>
            </a:r>
            <a:endParaRPr lang="en-US" sz="2000"/>
          </a:p>
          <a:p>
            <a:r>
              <a:rPr lang="en-US" sz="2000"/>
              <a:t>and neural networks in a way that mimics the working of a biological brain. In its application across business problems, machine learning is also referred to as predictive analytics.</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Deep Learning</a:t>
            </a:r>
            <a:endParaRPr lang="en-IN" altLang="en-US"/>
          </a:p>
        </p:txBody>
      </p:sp>
      <p:sp>
        <p:nvSpPr>
          <p:cNvPr id="3" name="Content Placeholder 2"/>
          <p:cNvSpPr>
            <a:spLocks noGrp="1"/>
          </p:cNvSpPr>
          <p:nvPr>
            <p:ph idx="1"/>
          </p:nvPr>
        </p:nvSpPr>
        <p:spPr/>
        <p:txBody>
          <a:bodyPr/>
          <a:p>
            <a:r>
              <a:rPr lang="en-US" sz="2000"/>
              <a:t>Deep Learning is a machine learning technique that constructs artificial neural networks to mimic the structure and function of the human brain. In practice, deep learning, also known as deep structured learning or hierarchical learning, uses a large number hidden layers -typically more than 6 but often much higher - of nonlinear processing to extract features from data and transform the data into different levels of abstraction (representations). As an example, assume the input data is a matrix of pixels. The first layer typically abstracts the pixels and recognizes the edges of features in the image. The next layer might build simple features from the edges such as leaves and branches. The next layer could then recognize a tree and so on. The data passing from one layer to the next is considered a transformation, turning the output of one layer into the input for the next. Each layer corresponds with a different level of abstraction and the machine can learn which features of the data to place in which layer/level on its own. Deep learning is differentiated from traditional “shallow learning” because it learns much deeper levels of hierarchical abstraction and representations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Used-</a:t>
            </a:r>
            <a:endParaRPr lang="en-IN" altLang="en-US"/>
          </a:p>
        </p:txBody>
      </p:sp>
      <p:sp>
        <p:nvSpPr>
          <p:cNvPr id="3" name="Content Placeholder 2"/>
          <p:cNvSpPr>
            <a:spLocks noGrp="1"/>
          </p:cNvSpPr>
          <p:nvPr>
            <p:ph idx="1"/>
          </p:nvPr>
        </p:nvSpPr>
        <p:spPr/>
        <p:txBody>
          <a:bodyPr/>
          <a:p>
            <a:r>
              <a:rPr lang="en-IN" altLang="en-US"/>
              <a:t>Random forest Regressor</a:t>
            </a:r>
            <a:endParaRPr lang="en-IN" altLang="en-US"/>
          </a:p>
          <a:p>
            <a:r>
              <a:rPr lang="en-IN" altLang="en-US" sz="2400"/>
              <a:t>Random forest regression is an ensemble learning technique.</a:t>
            </a:r>
            <a:endParaRPr lang="en-IN" altLang="en-US" sz="2400"/>
          </a:p>
          <a:p>
            <a:r>
              <a:rPr lang="en-IN" altLang="en-US" sz="2400"/>
              <a:t>Ensemble learning is the process of using multiple models, trained over the same data, averaging the results of each model ultimately finding a more powerful predictive/classification result. Our hope, and the requirement, for ensemble learning is that the errors of each model (in this case decision tree) are independent and different from tree to tree.</a:t>
            </a:r>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Conclusion</a:t>
            </a:r>
            <a:endParaRPr lang="en-IN" altLang="en-US"/>
          </a:p>
        </p:txBody>
      </p:sp>
      <p:sp>
        <p:nvSpPr>
          <p:cNvPr id="3" name="Content Placeholder 2"/>
          <p:cNvSpPr>
            <a:spLocks noGrp="1"/>
          </p:cNvSpPr>
          <p:nvPr>
            <p:ph idx="1"/>
          </p:nvPr>
        </p:nvSpPr>
        <p:spPr/>
        <p:txBody>
          <a:bodyPr/>
          <a:p>
            <a:r>
              <a:rPr lang="en-US"/>
              <a:t>We have used mean square error score as our evaluation metric to compare the performance of the algorithms. Each of the models was hyper-tuned and regularized to obtain the best evaluation metric score. From our observation we can conclude that Random Forest regressor gave the highest accuracy of all the other models.</a:t>
            </a:r>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5833</Words>
  <Application>WPS Presentation</Application>
  <PresentationFormat>Widescreen</PresentationFormat>
  <Paragraphs>38</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Orange Waves</vt:lpstr>
      <vt:lpstr>     Wildfire Prediction And Detection in Uttrakhand</vt:lpstr>
      <vt:lpstr>                                 Wildfire </vt:lpstr>
      <vt:lpstr>                       Data Collection</vt:lpstr>
      <vt:lpstr>Predictive Model</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Wildfire Prediction And Detection in Uttrakhand</dc:title>
  <dc:creator/>
  <cp:lastModifiedBy>Shreeyash Pandey</cp:lastModifiedBy>
  <cp:revision>3</cp:revision>
  <dcterms:created xsi:type="dcterms:W3CDTF">2022-07-01T20:53:00Z</dcterms:created>
  <dcterms:modified xsi:type="dcterms:W3CDTF">2022-07-02T05:18:34Z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A71F11F6562F41A4A37E2D4F34A5BF52</vt:lpwstr>
  </property>
  <property fmtid="{D5CDD505-2E9C-101B-9397-08002B2CF9AE}" pid="3" name="KSOProductBuildVer">
    <vt:lpwstr>1033-11.2.0.11156</vt:lpwstr>
  </property>
</Properties>
</file>