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0" d="100"/>
          <a:sy n="50" d="100"/>
        </p:scale>
        <p:origin x="922"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5FD43-58FC-8E52-9CDA-B51C7D130A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13C52FD-CA2E-FA02-3463-C010EC1D72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5FC0BBF-9CAC-F40F-7343-02F281643B6C}"/>
              </a:ext>
            </a:extLst>
          </p:cNvPr>
          <p:cNvSpPr>
            <a:spLocks noGrp="1"/>
          </p:cNvSpPr>
          <p:nvPr>
            <p:ph type="dt" sz="half" idx="10"/>
          </p:nvPr>
        </p:nvSpPr>
        <p:spPr/>
        <p:txBody>
          <a:bodyPr/>
          <a:lstStyle/>
          <a:p>
            <a:fld id="{0F7C6600-90F4-4F71-982E-7389074E7DF6}" type="datetimeFigureOut">
              <a:rPr lang="en-IN" smtClean="0"/>
              <a:t>16-04-2025</a:t>
            </a:fld>
            <a:endParaRPr lang="en-IN"/>
          </a:p>
        </p:txBody>
      </p:sp>
      <p:sp>
        <p:nvSpPr>
          <p:cNvPr id="5" name="Footer Placeholder 4">
            <a:extLst>
              <a:ext uri="{FF2B5EF4-FFF2-40B4-BE49-F238E27FC236}">
                <a16:creationId xmlns:a16="http://schemas.microsoft.com/office/drawing/2014/main" id="{C5DB7F20-8C7F-3E59-063B-06562ECEA6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1A503D-47EA-23D9-A962-6436D4AFDE88}"/>
              </a:ext>
            </a:extLst>
          </p:cNvPr>
          <p:cNvSpPr>
            <a:spLocks noGrp="1"/>
          </p:cNvSpPr>
          <p:nvPr>
            <p:ph type="sldNum" sz="quarter" idx="12"/>
          </p:nvPr>
        </p:nvSpPr>
        <p:spPr/>
        <p:txBody>
          <a:bodyPr/>
          <a:lstStyle/>
          <a:p>
            <a:fld id="{FB7762C1-AABA-45B7-B89D-02BB05A219DF}" type="slidenum">
              <a:rPr lang="en-IN" smtClean="0"/>
              <a:t>‹#›</a:t>
            </a:fld>
            <a:endParaRPr lang="en-IN"/>
          </a:p>
        </p:txBody>
      </p:sp>
    </p:spTree>
    <p:extLst>
      <p:ext uri="{BB962C8B-B14F-4D97-AF65-F5344CB8AC3E}">
        <p14:creationId xmlns:p14="http://schemas.microsoft.com/office/powerpoint/2010/main" val="3278368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C9136-5F48-5047-C32D-892D537EADD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01924E-CE90-464C-B86C-0641C9DE50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52A351-451B-20A2-DB5E-64EF713E393C}"/>
              </a:ext>
            </a:extLst>
          </p:cNvPr>
          <p:cNvSpPr>
            <a:spLocks noGrp="1"/>
          </p:cNvSpPr>
          <p:nvPr>
            <p:ph type="dt" sz="half" idx="10"/>
          </p:nvPr>
        </p:nvSpPr>
        <p:spPr/>
        <p:txBody>
          <a:bodyPr/>
          <a:lstStyle/>
          <a:p>
            <a:fld id="{0F7C6600-90F4-4F71-982E-7389074E7DF6}" type="datetimeFigureOut">
              <a:rPr lang="en-IN" smtClean="0"/>
              <a:t>16-04-2025</a:t>
            </a:fld>
            <a:endParaRPr lang="en-IN"/>
          </a:p>
        </p:txBody>
      </p:sp>
      <p:sp>
        <p:nvSpPr>
          <p:cNvPr id="5" name="Footer Placeholder 4">
            <a:extLst>
              <a:ext uri="{FF2B5EF4-FFF2-40B4-BE49-F238E27FC236}">
                <a16:creationId xmlns:a16="http://schemas.microsoft.com/office/drawing/2014/main" id="{F867512D-3446-0B55-BC4F-1C5E638229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7F9966-305B-1B0B-FCFE-10BA54143E3A}"/>
              </a:ext>
            </a:extLst>
          </p:cNvPr>
          <p:cNvSpPr>
            <a:spLocks noGrp="1"/>
          </p:cNvSpPr>
          <p:nvPr>
            <p:ph type="sldNum" sz="quarter" idx="12"/>
          </p:nvPr>
        </p:nvSpPr>
        <p:spPr/>
        <p:txBody>
          <a:bodyPr/>
          <a:lstStyle/>
          <a:p>
            <a:fld id="{FB7762C1-AABA-45B7-B89D-02BB05A219DF}" type="slidenum">
              <a:rPr lang="en-IN" smtClean="0"/>
              <a:t>‹#›</a:t>
            </a:fld>
            <a:endParaRPr lang="en-IN"/>
          </a:p>
        </p:txBody>
      </p:sp>
    </p:spTree>
    <p:extLst>
      <p:ext uri="{BB962C8B-B14F-4D97-AF65-F5344CB8AC3E}">
        <p14:creationId xmlns:p14="http://schemas.microsoft.com/office/powerpoint/2010/main" val="1756992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2B9969-725B-DFEA-8F05-00D12AF049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247E84-5F07-FF3C-6482-E16355DDF3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4B7587-5FA4-7F86-5BF4-00453EE570AE}"/>
              </a:ext>
            </a:extLst>
          </p:cNvPr>
          <p:cNvSpPr>
            <a:spLocks noGrp="1"/>
          </p:cNvSpPr>
          <p:nvPr>
            <p:ph type="dt" sz="half" idx="10"/>
          </p:nvPr>
        </p:nvSpPr>
        <p:spPr/>
        <p:txBody>
          <a:bodyPr/>
          <a:lstStyle/>
          <a:p>
            <a:fld id="{0F7C6600-90F4-4F71-982E-7389074E7DF6}" type="datetimeFigureOut">
              <a:rPr lang="en-IN" smtClean="0"/>
              <a:t>16-04-2025</a:t>
            </a:fld>
            <a:endParaRPr lang="en-IN"/>
          </a:p>
        </p:txBody>
      </p:sp>
      <p:sp>
        <p:nvSpPr>
          <p:cNvPr id="5" name="Footer Placeholder 4">
            <a:extLst>
              <a:ext uri="{FF2B5EF4-FFF2-40B4-BE49-F238E27FC236}">
                <a16:creationId xmlns:a16="http://schemas.microsoft.com/office/drawing/2014/main" id="{43A31C03-9E78-76FA-678B-A8C70344CE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FC3CB9-D7AC-AC72-D6FD-8C87E8B4B5AE}"/>
              </a:ext>
            </a:extLst>
          </p:cNvPr>
          <p:cNvSpPr>
            <a:spLocks noGrp="1"/>
          </p:cNvSpPr>
          <p:nvPr>
            <p:ph type="sldNum" sz="quarter" idx="12"/>
          </p:nvPr>
        </p:nvSpPr>
        <p:spPr/>
        <p:txBody>
          <a:bodyPr/>
          <a:lstStyle/>
          <a:p>
            <a:fld id="{FB7762C1-AABA-45B7-B89D-02BB05A219DF}" type="slidenum">
              <a:rPr lang="en-IN" smtClean="0"/>
              <a:t>‹#›</a:t>
            </a:fld>
            <a:endParaRPr lang="en-IN"/>
          </a:p>
        </p:txBody>
      </p:sp>
    </p:spTree>
    <p:extLst>
      <p:ext uri="{BB962C8B-B14F-4D97-AF65-F5344CB8AC3E}">
        <p14:creationId xmlns:p14="http://schemas.microsoft.com/office/powerpoint/2010/main" val="2487872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5EDF2-4C9B-2BA0-6AFB-065BE4E86E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C91C13-62B7-00A1-B02D-2EA1FB88E8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C6F70B-16E3-4D0A-4639-89B1BC8F6FFA}"/>
              </a:ext>
            </a:extLst>
          </p:cNvPr>
          <p:cNvSpPr>
            <a:spLocks noGrp="1"/>
          </p:cNvSpPr>
          <p:nvPr>
            <p:ph type="dt" sz="half" idx="10"/>
          </p:nvPr>
        </p:nvSpPr>
        <p:spPr/>
        <p:txBody>
          <a:bodyPr/>
          <a:lstStyle/>
          <a:p>
            <a:fld id="{0F7C6600-90F4-4F71-982E-7389074E7DF6}" type="datetimeFigureOut">
              <a:rPr lang="en-IN" smtClean="0"/>
              <a:t>16-04-2025</a:t>
            </a:fld>
            <a:endParaRPr lang="en-IN"/>
          </a:p>
        </p:txBody>
      </p:sp>
      <p:sp>
        <p:nvSpPr>
          <p:cNvPr id="5" name="Footer Placeholder 4">
            <a:extLst>
              <a:ext uri="{FF2B5EF4-FFF2-40B4-BE49-F238E27FC236}">
                <a16:creationId xmlns:a16="http://schemas.microsoft.com/office/drawing/2014/main" id="{B3493BC3-1C24-FA11-A0FB-26F64A0332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C26FEC-672F-AA3A-8565-CE1C0A00FE2C}"/>
              </a:ext>
            </a:extLst>
          </p:cNvPr>
          <p:cNvSpPr>
            <a:spLocks noGrp="1"/>
          </p:cNvSpPr>
          <p:nvPr>
            <p:ph type="sldNum" sz="quarter" idx="12"/>
          </p:nvPr>
        </p:nvSpPr>
        <p:spPr/>
        <p:txBody>
          <a:bodyPr/>
          <a:lstStyle/>
          <a:p>
            <a:fld id="{FB7762C1-AABA-45B7-B89D-02BB05A219DF}" type="slidenum">
              <a:rPr lang="en-IN" smtClean="0"/>
              <a:t>‹#›</a:t>
            </a:fld>
            <a:endParaRPr lang="en-IN"/>
          </a:p>
        </p:txBody>
      </p:sp>
    </p:spTree>
    <p:extLst>
      <p:ext uri="{BB962C8B-B14F-4D97-AF65-F5344CB8AC3E}">
        <p14:creationId xmlns:p14="http://schemas.microsoft.com/office/powerpoint/2010/main" val="1664493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C208C-95A8-20B4-7F95-762681A9A7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935201B-5CE9-CCDA-1399-ECBC90A7D2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BEF14E-B9BC-6943-3D9E-CCE3F4B8A998}"/>
              </a:ext>
            </a:extLst>
          </p:cNvPr>
          <p:cNvSpPr>
            <a:spLocks noGrp="1"/>
          </p:cNvSpPr>
          <p:nvPr>
            <p:ph type="dt" sz="half" idx="10"/>
          </p:nvPr>
        </p:nvSpPr>
        <p:spPr/>
        <p:txBody>
          <a:bodyPr/>
          <a:lstStyle/>
          <a:p>
            <a:fld id="{0F7C6600-90F4-4F71-982E-7389074E7DF6}" type="datetimeFigureOut">
              <a:rPr lang="en-IN" smtClean="0"/>
              <a:t>16-04-2025</a:t>
            </a:fld>
            <a:endParaRPr lang="en-IN"/>
          </a:p>
        </p:txBody>
      </p:sp>
      <p:sp>
        <p:nvSpPr>
          <p:cNvPr id="5" name="Footer Placeholder 4">
            <a:extLst>
              <a:ext uri="{FF2B5EF4-FFF2-40B4-BE49-F238E27FC236}">
                <a16:creationId xmlns:a16="http://schemas.microsoft.com/office/drawing/2014/main" id="{30CF3AC5-B2F7-E172-577D-E632FD94BF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2F0BE5-AD65-C7BF-178F-815FAF6D3CB5}"/>
              </a:ext>
            </a:extLst>
          </p:cNvPr>
          <p:cNvSpPr>
            <a:spLocks noGrp="1"/>
          </p:cNvSpPr>
          <p:nvPr>
            <p:ph type="sldNum" sz="quarter" idx="12"/>
          </p:nvPr>
        </p:nvSpPr>
        <p:spPr/>
        <p:txBody>
          <a:bodyPr/>
          <a:lstStyle/>
          <a:p>
            <a:fld id="{FB7762C1-AABA-45B7-B89D-02BB05A219DF}" type="slidenum">
              <a:rPr lang="en-IN" smtClean="0"/>
              <a:t>‹#›</a:t>
            </a:fld>
            <a:endParaRPr lang="en-IN"/>
          </a:p>
        </p:txBody>
      </p:sp>
    </p:spTree>
    <p:extLst>
      <p:ext uri="{BB962C8B-B14F-4D97-AF65-F5344CB8AC3E}">
        <p14:creationId xmlns:p14="http://schemas.microsoft.com/office/powerpoint/2010/main" val="3977591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BF0C1-D811-FAA2-2572-BEF0431B51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5F4A58-88E9-C094-7617-93D9B2156D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32A3E11-17EE-BFA7-1844-4A44099CD1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4AE56C-A80B-4137-E8EA-04E66C102378}"/>
              </a:ext>
            </a:extLst>
          </p:cNvPr>
          <p:cNvSpPr>
            <a:spLocks noGrp="1"/>
          </p:cNvSpPr>
          <p:nvPr>
            <p:ph type="dt" sz="half" idx="10"/>
          </p:nvPr>
        </p:nvSpPr>
        <p:spPr/>
        <p:txBody>
          <a:bodyPr/>
          <a:lstStyle/>
          <a:p>
            <a:fld id="{0F7C6600-90F4-4F71-982E-7389074E7DF6}" type="datetimeFigureOut">
              <a:rPr lang="en-IN" smtClean="0"/>
              <a:t>16-04-2025</a:t>
            </a:fld>
            <a:endParaRPr lang="en-IN"/>
          </a:p>
        </p:txBody>
      </p:sp>
      <p:sp>
        <p:nvSpPr>
          <p:cNvPr id="6" name="Footer Placeholder 5">
            <a:extLst>
              <a:ext uri="{FF2B5EF4-FFF2-40B4-BE49-F238E27FC236}">
                <a16:creationId xmlns:a16="http://schemas.microsoft.com/office/drawing/2014/main" id="{185271C6-EAFB-45BC-7157-5B46489B39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A0D8C6-85A0-440B-6984-8A4C200A93D8}"/>
              </a:ext>
            </a:extLst>
          </p:cNvPr>
          <p:cNvSpPr>
            <a:spLocks noGrp="1"/>
          </p:cNvSpPr>
          <p:nvPr>
            <p:ph type="sldNum" sz="quarter" idx="12"/>
          </p:nvPr>
        </p:nvSpPr>
        <p:spPr/>
        <p:txBody>
          <a:bodyPr/>
          <a:lstStyle/>
          <a:p>
            <a:fld id="{FB7762C1-AABA-45B7-B89D-02BB05A219DF}" type="slidenum">
              <a:rPr lang="en-IN" smtClean="0"/>
              <a:t>‹#›</a:t>
            </a:fld>
            <a:endParaRPr lang="en-IN"/>
          </a:p>
        </p:txBody>
      </p:sp>
    </p:spTree>
    <p:extLst>
      <p:ext uri="{BB962C8B-B14F-4D97-AF65-F5344CB8AC3E}">
        <p14:creationId xmlns:p14="http://schemas.microsoft.com/office/powerpoint/2010/main" val="383910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C58F7-586E-E5B1-47D9-A7DF4ED91D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56AE35-E721-F46E-F85C-1889BAB911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4848B0-7747-4F08-FCC3-AB60692BC5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39F51D-2EDE-6B17-6480-108C93F6F6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A65374-D1F5-221D-132B-055E8483E7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C2F51F0-6AE6-D0A7-2F8B-681817347904}"/>
              </a:ext>
            </a:extLst>
          </p:cNvPr>
          <p:cNvSpPr>
            <a:spLocks noGrp="1"/>
          </p:cNvSpPr>
          <p:nvPr>
            <p:ph type="dt" sz="half" idx="10"/>
          </p:nvPr>
        </p:nvSpPr>
        <p:spPr/>
        <p:txBody>
          <a:bodyPr/>
          <a:lstStyle/>
          <a:p>
            <a:fld id="{0F7C6600-90F4-4F71-982E-7389074E7DF6}" type="datetimeFigureOut">
              <a:rPr lang="en-IN" smtClean="0"/>
              <a:t>16-04-2025</a:t>
            </a:fld>
            <a:endParaRPr lang="en-IN"/>
          </a:p>
        </p:txBody>
      </p:sp>
      <p:sp>
        <p:nvSpPr>
          <p:cNvPr id="8" name="Footer Placeholder 7">
            <a:extLst>
              <a:ext uri="{FF2B5EF4-FFF2-40B4-BE49-F238E27FC236}">
                <a16:creationId xmlns:a16="http://schemas.microsoft.com/office/drawing/2014/main" id="{D13AD968-F112-1FDA-1086-E83DA49864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9B8FA0-28C0-CB20-5C0A-1DB705BA4F66}"/>
              </a:ext>
            </a:extLst>
          </p:cNvPr>
          <p:cNvSpPr>
            <a:spLocks noGrp="1"/>
          </p:cNvSpPr>
          <p:nvPr>
            <p:ph type="sldNum" sz="quarter" idx="12"/>
          </p:nvPr>
        </p:nvSpPr>
        <p:spPr/>
        <p:txBody>
          <a:bodyPr/>
          <a:lstStyle/>
          <a:p>
            <a:fld id="{FB7762C1-AABA-45B7-B89D-02BB05A219DF}" type="slidenum">
              <a:rPr lang="en-IN" smtClean="0"/>
              <a:t>‹#›</a:t>
            </a:fld>
            <a:endParaRPr lang="en-IN"/>
          </a:p>
        </p:txBody>
      </p:sp>
    </p:spTree>
    <p:extLst>
      <p:ext uri="{BB962C8B-B14F-4D97-AF65-F5344CB8AC3E}">
        <p14:creationId xmlns:p14="http://schemas.microsoft.com/office/powerpoint/2010/main" val="3877614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F36E-0560-FAAF-CE05-AC40DC21E3D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1846B34-2D4F-E97D-8ACD-310BACFD256C}"/>
              </a:ext>
            </a:extLst>
          </p:cNvPr>
          <p:cNvSpPr>
            <a:spLocks noGrp="1"/>
          </p:cNvSpPr>
          <p:nvPr>
            <p:ph type="dt" sz="half" idx="10"/>
          </p:nvPr>
        </p:nvSpPr>
        <p:spPr/>
        <p:txBody>
          <a:bodyPr/>
          <a:lstStyle/>
          <a:p>
            <a:fld id="{0F7C6600-90F4-4F71-982E-7389074E7DF6}" type="datetimeFigureOut">
              <a:rPr lang="en-IN" smtClean="0"/>
              <a:t>16-04-2025</a:t>
            </a:fld>
            <a:endParaRPr lang="en-IN"/>
          </a:p>
        </p:txBody>
      </p:sp>
      <p:sp>
        <p:nvSpPr>
          <p:cNvPr id="4" name="Footer Placeholder 3">
            <a:extLst>
              <a:ext uri="{FF2B5EF4-FFF2-40B4-BE49-F238E27FC236}">
                <a16:creationId xmlns:a16="http://schemas.microsoft.com/office/drawing/2014/main" id="{C5993E33-A0E5-0CC1-2913-9F2679C9688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9CEDC75-B75C-B4C2-AD4D-F94D5EB6FEA9}"/>
              </a:ext>
            </a:extLst>
          </p:cNvPr>
          <p:cNvSpPr>
            <a:spLocks noGrp="1"/>
          </p:cNvSpPr>
          <p:nvPr>
            <p:ph type="sldNum" sz="quarter" idx="12"/>
          </p:nvPr>
        </p:nvSpPr>
        <p:spPr/>
        <p:txBody>
          <a:bodyPr/>
          <a:lstStyle/>
          <a:p>
            <a:fld id="{FB7762C1-AABA-45B7-B89D-02BB05A219DF}" type="slidenum">
              <a:rPr lang="en-IN" smtClean="0"/>
              <a:t>‹#›</a:t>
            </a:fld>
            <a:endParaRPr lang="en-IN"/>
          </a:p>
        </p:txBody>
      </p:sp>
    </p:spTree>
    <p:extLst>
      <p:ext uri="{BB962C8B-B14F-4D97-AF65-F5344CB8AC3E}">
        <p14:creationId xmlns:p14="http://schemas.microsoft.com/office/powerpoint/2010/main" val="1601496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9A0F25-8040-5C0E-DAFF-D440A1599407}"/>
              </a:ext>
            </a:extLst>
          </p:cNvPr>
          <p:cNvSpPr>
            <a:spLocks noGrp="1"/>
          </p:cNvSpPr>
          <p:nvPr>
            <p:ph type="dt" sz="half" idx="10"/>
          </p:nvPr>
        </p:nvSpPr>
        <p:spPr/>
        <p:txBody>
          <a:bodyPr/>
          <a:lstStyle/>
          <a:p>
            <a:fld id="{0F7C6600-90F4-4F71-982E-7389074E7DF6}" type="datetimeFigureOut">
              <a:rPr lang="en-IN" smtClean="0"/>
              <a:t>16-04-2025</a:t>
            </a:fld>
            <a:endParaRPr lang="en-IN"/>
          </a:p>
        </p:txBody>
      </p:sp>
      <p:sp>
        <p:nvSpPr>
          <p:cNvPr id="3" name="Footer Placeholder 2">
            <a:extLst>
              <a:ext uri="{FF2B5EF4-FFF2-40B4-BE49-F238E27FC236}">
                <a16:creationId xmlns:a16="http://schemas.microsoft.com/office/drawing/2014/main" id="{873DA1A2-C029-1506-3F46-C93074E98BF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6BD2DB6-8A20-BB23-9978-588DE28A3F81}"/>
              </a:ext>
            </a:extLst>
          </p:cNvPr>
          <p:cNvSpPr>
            <a:spLocks noGrp="1"/>
          </p:cNvSpPr>
          <p:nvPr>
            <p:ph type="sldNum" sz="quarter" idx="12"/>
          </p:nvPr>
        </p:nvSpPr>
        <p:spPr/>
        <p:txBody>
          <a:bodyPr/>
          <a:lstStyle/>
          <a:p>
            <a:fld id="{FB7762C1-AABA-45B7-B89D-02BB05A219DF}" type="slidenum">
              <a:rPr lang="en-IN" smtClean="0"/>
              <a:t>‹#›</a:t>
            </a:fld>
            <a:endParaRPr lang="en-IN"/>
          </a:p>
        </p:txBody>
      </p:sp>
    </p:spTree>
    <p:extLst>
      <p:ext uri="{BB962C8B-B14F-4D97-AF65-F5344CB8AC3E}">
        <p14:creationId xmlns:p14="http://schemas.microsoft.com/office/powerpoint/2010/main" val="4119674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132-B306-861A-7014-8272E16781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8255FA9-A537-42AA-E9D9-A6914DA423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8696B0A-8E53-71C5-FBDD-3B4D88D56B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5B243B-BCA9-81AA-E906-458F7E248D00}"/>
              </a:ext>
            </a:extLst>
          </p:cNvPr>
          <p:cNvSpPr>
            <a:spLocks noGrp="1"/>
          </p:cNvSpPr>
          <p:nvPr>
            <p:ph type="dt" sz="half" idx="10"/>
          </p:nvPr>
        </p:nvSpPr>
        <p:spPr/>
        <p:txBody>
          <a:bodyPr/>
          <a:lstStyle/>
          <a:p>
            <a:fld id="{0F7C6600-90F4-4F71-982E-7389074E7DF6}" type="datetimeFigureOut">
              <a:rPr lang="en-IN" smtClean="0"/>
              <a:t>16-04-2025</a:t>
            </a:fld>
            <a:endParaRPr lang="en-IN"/>
          </a:p>
        </p:txBody>
      </p:sp>
      <p:sp>
        <p:nvSpPr>
          <p:cNvPr id="6" name="Footer Placeholder 5">
            <a:extLst>
              <a:ext uri="{FF2B5EF4-FFF2-40B4-BE49-F238E27FC236}">
                <a16:creationId xmlns:a16="http://schemas.microsoft.com/office/drawing/2014/main" id="{3E2E4AE1-90F3-6020-E6B1-1068A8647E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D69316-5D49-36BA-AA2D-5BC0C539F8C0}"/>
              </a:ext>
            </a:extLst>
          </p:cNvPr>
          <p:cNvSpPr>
            <a:spLocks noGrp="1"/>
          </p:cNvSpPr>
          <p:nvPr>
            <p:ph type="sldNum" sz="quarter" idx="12"/>
          </p:nvPr>
        </p:nvSpPr>
        <p:spPr/>
        <p:txBody>
          <a:bodyPr/>
          <a:lstStyle/>
          <a:p>
            <a:fld id="{FB7762C1-AABA-45B7-B89D-02BB05A219DF}" type="slidenum">
              <a:rPr lang="en-IN" smtClean="0"/>
              <a:t>‹#›</a:t>
            </a:fld>
            <a:endParaRPr lang="en-IN"/>
          </a:p>
        </p:txBody>
      </p:sp>
    </p:spTree>
    <p:extLst>
      <p:ext uri="{BB962C8B-B14F-4D97-AF65-F5344CB8AC3E}">
        <p14:creationId xmlns:p14="http://schemas.microsoft.com/office/powerpoint/2010/main" val="1307358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6A6FD-30F1-E71D-E584-6A93B50461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9BEF0D-E1E7-16C5-DD11-C51E9F5E1F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5F2D0E-98BC-F61D-8CA5-83F5FF90FD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C2A68F-A0F6-995B-E54E-43EA350207CA}"/>
              </a:ext>
            </a:extLst>
          </p:cNvPr>
          <p:cNvSpPr>
            <a:spLocks noGrp="1"/>
          </p:cNvSpPr>
          <p:nvPr>
            <p:ph type="dt" sz="half" idx="10"/>
          </p:nvPr>
        </p:nvSpPr>
        <p:spPr/>
        <p:txBody>
          <a:bodyPr/>
          <a:lstStyle/>
          <a:p>
            <a:fld id="{0F7C6600-90F4-4F71-982E-7389074E7DF6}" type="datetimeFigureOut">
              <a:rPr lang="en-IN" smtClean="0"/>
              <a:t>16-04-2025</a:t>
            </a:fld>
            <a:endParaRPr lang="en-IN"/>
          </a:p>
        </p:txBody>
      </p:sp>
      <p:sp>
        <p:nvSpPr>
          <p:cNvPr id="6" name="Footer Placeholder 5">
            <a:extLst>
              <a:ext uri="{FF2B5EF4-FFF2-40B4-BE49-F238E27FC236}">
                <a16:creationId xmlns:a16="http://schemas.microsoft.com/office/drawing/2014/main" id="{FA305FA5-6952-DC1A-3681-EC8AE2D0E8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6815F3-9C7F-DDF0-8BA4-C3BDB04B1E61}"/>
              </a:ext>
            </a:extLst>
          </p:cNvPr>
          <p:cNvSpPr>
            <a:spLocks noGrp="1"/>
          </p:cNvSpPr>
          <p:nvPr>
            <p:ph type="sldNum" sz="quarter" idx="12"/>
          </p:nvPr>
        </p:nvSpPr>
        <p:spPr/>
        <p:txBody>
          <a:bodyPr/>
          <a:lstStyle/>
          <a:p>
            <a:fld id="{FB7762C1-AABA-45B7-B89D-02BB05A219DF}" type="slidenum">
              <a:rPr lang="en-IN" smtClean="0"/>
              <a:t>‹#›</a:t>
            </a:fld>
            <a:endParaRPr lang="en-IN"/>
          </a:p>
        </p:txBody>
      </p:sp>
    </p:spTree>
    <p:extLst>
      <p:ext uri="{BB962C8B-B14F-4D97-AF65-F5344CB8AC3E}">
        <p14:creationId xmlns:p14="http://schemas.microsoft.com/office/powerpoint/2010/main" val="2010525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743BD0-2729-9AEE-124D-AF7529B743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3645AA-A30D-6E2B-47B0-79866AFDF0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A1A00A-49B6-7C6C-46EA-EBEEDDD51B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7C6600-90F4-4F71-982E-7389074E7DF6}" type="datetimeFigureOut">
              <a:rPr lang="en-IN" smtClean="0"/>
              <a:t>16-04-2025</a:t>
            </a:fld>
            <a:endParaRPr lang="en-IN"/>
          </a:p>
        </p:txBody>
      </p:sp>
      <p:sp>
        <p:nvSpPr>
          <p:cNvPr id="5" name="Footer Placeholder 4">
            <a:extLst>
              <a:ext uri="{FF2B5EF4-FFF2-40B4-BE49-F238E27FC236}">
                <a16:creationId xmlns:a16="http://schemas.microsoft.com/office/drawing/2014/main" id="{55EF92A0-9DBC-EEB7-9AC3-8F68AEF93E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6E25A9B-3B9C-0ED2-8476-DA99DAAAA7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7762C1-AABA-45B7-B89D-02BB05A219DF}" type="slidenum">
              <a:rPr lang="en-IN" smtClean="0"/>
              <a:t>‹#›</a:t>
            </a:fld>
            <a:endParaRPr lang="en-IN"/>
          </a:p>
        </p:txBody>
      </p:sp>
    </p:spTree>
    <p:extLst>
      <p:ext uri="{BB962C8B-B14F-4D97-AF65-F5344CB8AC3E}">
        <p14:creationId xmlns:p14="http://schemas.microsoft.com/office/powerpoint/2010/main" val="351024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307D638C-966F-12CB-DEE1-805D14C7B9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463" y="96504"/>
            <a:ext cx="3163772" cy="1017370"/>
          </a:xfrm>
          <a:prstGeom prst="rect">
            <a:avLst/>
          </a:prstGeom>
        </p:spPr>
      </p:pic>
      <p:pic>
        <p:nvPicPr>
          <p:cNvPr id="5" name="Picture 4">
            <a:extLst>
              <a:ext uri="{FF2B5EF4-FFF2-40B4-BE49-F238E27FC236}">
                <a16:creationId xmlns:a16="http://schemas.microsoft.com/office/drawing/2014/main" id="{BC525EBD-69AC-8635-EB42-AF4B9BE7EA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1953" y="96503"/>
            <a:ext cx="1862382" cy="1029095"/>
          </a:xfrm>
          <a:prstGeom prst="rect">
            <a:avLst/>
          </a:prstGeom>
        </p:spPr>
      </p:pic>
      <p:cxnSp>
        <p:nvCxnSpPr>
          <p:cNvPr id="6" name="Straight Connector 5">
            <a:extLst>
              <a:ext uri="{FF2B5EF4-FFF2-40B4-BE49-F238E27FC236}">
                <a16:creationId xmlns:a16="http://schemas.microsoft.com/office/drawing/2014/main" id="{C411E538-A505-0309-848F-FA1B3A6240AE}"/>
              </a:ext>
            </a:extLst>
          </p:cNvPr>
          <p:cNvCxnSpPr>
            <a:cxnSpLocks/>
          </p:cNvCxnSpPr>
          <p:nvPr/>
        </p:nvCxnSpPr>
        <p:spPr>
          <a:xfrm>
            <a:off x="0" y="1213519"/>
            <a:ext cx="12192000" cy="0"/>
          </a:xfrm>
          <a:prstGeom prst="line">
            <a:avLst/>
          </a:prstGeom>
          <a:scene3d>
            <a:camera prst="orthographicFront"/>
            <a:lightRig rig="threePt" dir="t"/>
          </a:scene3d>
          <a:sp3d extrusionH="50800" contourW="19050">
            <a:bevelT w="95250"/>
            <a:bevelB w="114300"/>
          </a:sp3d>
        </p:spPr>
        <p:style>
          <a:lnRef idx="1">
            <a:schemeClr val="accent1"/>
          </a:lnRef>
          <a:fillRef idx="0">
            <a:schemeClr val="accent1"/>
          </a:fillRef>
          <a:effectRef idx="0">
            <a:schemeClr val="accent1"/>
          </a:effectRef>
          <a:fontRef idx="minor">
            <a:schemeClr val="tx1"/>
          </a:fontRef>
        </p:style>
      </p:cxnSp>
      <p:sp>
        <p:nvSpPr>
          <p:cNvPr id="11" name="object 6">
            <a:extLst>
              <a:ext uri="{FF2B5EF4-FFF2-40B4-BE49-F238E27FC236}">
                <a16:creationId xmlns:a16="http://schemas.microsoft.com/office/drawing/2014/main" id="{03BECF82-B184-79CE-A0D3-C72CCB6C13D1}"/>
              </a:ext>
            </a:extLst>
          </p:cNvPr>
          <p:cNvSpPr txBox="1"/>
          <p:nvPr/>
        </p:nvSpPr>
        <p:spPr>
          <a:xfrm>
            <a:off x="853463" y="3145051"/>
            <a:ext cx="4929543" cy="1616212"/>
          </a:xfrm>
          <a:prstGeom prst="rect">
            <a:avLst/>
          </a:prstGeom>
        </p:spPr>
        <p:txBody>
          <a:bodyPr vert="horz" wrap="square" lIns="0" tIns="12700" rIns="0" bIns="0" rtlCol="0">
            <a:spAutoFit/>
          </a:bodyPr>
          <a:lstStyle/>
          <a:p>
            <a:pPr marL="71120" algn="ctr">
              <a:lnSpc>
                <a:spcPts val="4200"/>
              </a:lnSpc>
            </a:pPr>
            <a:r>
              <a:rPr sz="2000" dirty="0">
                <a:latin typeface="Calibri"/>
                <a:cs typeface="Calibri"/>
              </a:rPr>
              <a:t>Shrey</a:t>
            </a:r>
            <a:r>
              <a:rPr sz="2000" spc="-70" dirty="0">
                <a:latin typeface="Calibri"/>
                <a:cs typeface="Calibri"/>
              </a:rPr>
              <a:t> </a:t>
            </a:r>
            <a:r>
              <a:rPr sz="2000" spc="-25" dirty="0">
                <a:latin typeface="Calibri"/>
                <a:cs typeface="Calibri"/>
              </a:rPr>
              <a:t>Raj</a:t>
            </a:r>
            <a:endParaRPr sz="2000" dirty="0">
              <a:latin typeface="Calibri"/>
              <a:cs typeface="Calibri"/>
            </a:endParaRPr>
          </a:p>
          <a:p>
            <a:pPr marL="421005" marR="217170" algn="ctr">
              <a:lnSpc>
                <a:spcPts val="4060"/>
              </a:lnSpc>
              <a:spcBef>
                <a:spcPts val="265"/>
              </a:spcBef>
            </a:pPr>
            <a:r>
              <a:rPr sz="2000" dirty="0">
                <a:latin typeface="Calibri"/>
                <a:cs typeface="Calibri"/>
              </a:rPr>
              <a:t>Mayank</a:t>
            </a:r>
            <a:r>
              <a:rPr sz="2000" spc="10" dirty="0">
                <a:latin typeface="Calibri"/>
                <a:cs typeface="Calibri"/>
              </a:rPr>
              <a:t> </a:t>
            </a:r>
            <a:r>
              <a:rPr sz="2000" dirty="0">
                <a:latin typeface="Calibri"/>
                <a:cs typeface="Calibri"/>
              </a:rPr>
              <a:t>Kumar</a:t>
            </a:r>
            <a:r>
              <a:rPr sz="2000" spc="65" dirty="0">
                <a:latin typeface="Calibri"/>
                <a:cs typeface="Calibri"/>
              </a:rPr>
              <a:t> </a:t>
            </a:r>
            <a:r>
              <a:rPr sz="2000" spc="-45" dirty="0">
                <a:latin typeface="Calibri"/>
                <a:cs typeface="Calibri"/>
              </a:rPr>
              <a:t>Tiwari</a:t>
            </a:r>
            <a:endParaRPr lang="en-IN" sz="2000" spc="-45" dirty="0">
              <a:latin typeface="Calibri"/>
              <a:cs typeface="Calibri"/>
            </a:endParaRPr>
          </a:p>
          <a:p>
            <a:pPr marL="421005" marR="217170" algn="ctr">
              <a:lnSpc>
                <a:spcPts val="4060"/>
              </a:lnSpc>
              <a:spcBef>
                <a:spcPts val="265"/>
              </a:spcBef>
            </a:pPr>
            <a:r>
              <a:rPr sz="2000" spc="-45" dirty="0">
                <a:latin typeface="Calibri"/>
                <a:cs typeface="Calibri"/>
              </a:rPr>
              <a:t> </a:t>
            </a:r>
            <a:r>
              <a:rPr sz="2000" dirty="0">
                <a:latin typeface="Calibri"/>
                <a:cs typeface="Calibri"/>
              </a:rPr>
              <a:t>Mayuri</a:t>
            </a:r>
            <a:r>
              <a:rPr sz="2000" spc="-140" dirty="0">
                <a:latin typeface="Calibri"/>
                <a:cs typeface="Calibri"/>
              </a:rPr>
              <a:t> </a:t>
            </a:r>
            <a:r>
              <a:rPr sz="2000" spc="-10" dirty="0">
                <a:latin typeface="Calibri"/>
                <a:cs typeface="Calibri"/>
              </a:rPr>
              <a:t>Singh</a:t>
            </a:r>
            <a:endParaRPr sz="2000" dirty="0">
              <a:latin typeface="Calibri"/>
              <a:cs typeface="Calibri"/>
            </a:endParaRPr>
          </a:p>
        </p:txBody>
      </p:sp>
      <p:sp>
        <p:nvSpPr>
          <p:cNvPr id="13" name="TextBox 12">
            <a:extLst>
              <a:ext uri="{FF2B5EF4-FFF2-40B4-BE49-F238E27FC236}">
                <a16:creationId xmlns:a16="http://schemas.microsoft.com/office/drawing/2014/main" id="{85C1620A-D8B1-C979-66CE-4A1835C0ABEE}"/>
              </a:ext>
            </a:extLst>
          </p:cNvPr>
          <p:cNvSpPr txBox="1"/>
          <p:nvPr/>
        </p:nvSpPr>
        <p:spPr>
          <a:xfrm>
            <a:off x="6881567" y="2348845"/>
            <a:ext cx="3419526" cy="646331"/>
          </a:xfrm>
          <a:prstGeom prst="rect">
            <a:avLst/>
          </a:prstGeom>
          <a:noFill/>
        </p:spPr>
        <p:txBody>
          <a:bodyPr wrap="none" rtlCol="0">
            <a:spAutoFit/>
          </a:bodyPr>
          <a:lstStyle/>
          <a:p>
            <a:r>
              <a:rPr lang="en-IN" sz="3600" dirty="0">
                <a:latin typeface="Algerian" panose="04020705040A02060702" pitchFamily="82" charset="0"/>
              </a:rPr>
              <a:t>Roll Numbers</a:t>
            </a:r>
          </a:p>
        </p:txBody>
      </p:sp>
      <p:sp>
        <p:nvSpPr>
          <p:cNvPr id="14" name="TextBox 13">
            <a:extLst>
              <a:ext uri="{FF2B5EF4-FFF2-40B4-BE49-F238E27FC236}">
                <a16:creationId xmlns:a16="http://schemas.microsoft.com/office/drawing/2014/main" id="{9B1C4B01-4806-742E-E068-D68EDFBAE9C3}"/>
              </a:ext>
            </a:extLst>
          </p:cNvPr>
          <p:cNvSpPr txBox="1"/>
          <p:nvPr/>
        </p:nvSpPr>
        <p:spPr>
          <a:xfrm>
            <a:off x="1560495" y="2348845"/>
            <a:ext cx="4382931" cy="646331"/>
          </a:xfrm>
          <a:prstGeom prst="rect">
            <a:avLst/>
          </a:prstGeom>
          <a:noFill/>
        </p:spPr>
        <p:txBody>
          <a:bodyPr wrap="none" rtlCol="0">
            <a:spAutoFit/>
          </a:bodyPr>
          <a:lstStyle/>
          <a:p>
            <a:r>
              <a:rPr lang="en-IN" sz="3600" dirty="0">
                <a:latin typeface="Algerian" panose="04020705040A02060702" pitchFamily="82" charset="0"/>
              </a:rPr>
              <a:t>Name Of Students</a:t>
            </a:r>
          </a:p>
        </p:txBody>
      </p:sp>
      <p:sp>
        <p:nvSpPr>
          <p:cNvPr id="15" name="TextBox 14">
            <a:extLst>
              <a:ext uri="{FF2B5EF4-FFF2-40B4-BE49-F238E27FC236}">
                <a16:creationId xmlns:a16="http://schemas.microsoft.com/office/drawing/2014/main" id="{41FE9DB3-0933-A172-E1AA-5FB0EF1F7F35}"/>
              </a:ext>
            </a:extLst>
          </p:cNvPr>
          <p:cNvSpPr txBox="1"/>
          <p:nvPr/>
        </p:nvSpPr>
        <p:spPr>
          <a:xfrm>
            <a:off x="7180776" y="3218109"/>
            <a:ext cx="2667785" cy="1631216"/>
          </a:xfrm>
          <a:prstGeom prst="rect">
            <a:avLst/>
          </a:prstGeom>
          <a:noFill/>
        </p:spPr>
        <p:txBody>
          <a:bodyPr wrap="square" rtlCol="0">
            <a:spAutoFit/>
          </a:bodyPr>
          <a:lstStyle/>
          <a:p>
            <a:r>
              <a:rPr lang="en-IN" sz="2000" dirty="0"/>
              <a:t>2102840100161</a:t>
            </a:r>
            <a:br>
              <a:rPr lang="en-IN" sz="2000" dirty="0"/>
            </a:br>
            <a:br>
              <a:rPr lang="en-IN" sz="2000" dirty="0"/>
            </a:br>
            <a:r>
              <a:rPr lang="en-IN" sz="2000" dirty="0"/>
              <a:t>2102840100099</a:t>
            </a:r>
            <a:br>
              <a:rPr lang="en-IN" sz="2000" dirty="0"/>
            </a:br>
            <a:br>
              <a:rPr lang="en-IN" sz="2000" dirty="0"/>
            </a:br>
            <a:r>
              <a:rPr lang="en-IN" sz="2000" dirty="0"/>
              <a:t>2102840100100</a:t>
            </a:r>
          </a:p>
        </p:txBody>
      </p:sp>
      <p:sp>
        <p:nvSpPr>
          <p:cNvPr id="18" name="TextBox 17">
            <a:extLst>
              <a:ext uri="{FF2B5EF4-FFF2-40B4-BE49-F238E27FC236}">
                <a16:creationId xmlns:a16="http://schemas.microsoft.com/office/drawing/2014/main" id="{5760B7F1-2648-212E-ADB3-0EA512E97223}"/>
              </a:ext>
            </a:extLst>
          </p:cNvPr>
          <p:cNvSpPr txBox="1"/>
          <p:nvPr/>
        </p:nvSpPr>
        <p:spPr>
          <a:xfrm>
            <a:off x="3492449" y="5413329"/>
            <a:ext cx="10044441" cy="1510670"/>
          </a:xfrm>
          <a:prstGeom prst="rect">
            <a:avLst/>
          </a:prstGeom>
          <a:noFill/>
        </p:spPr>
        <p:txBody>
          <a:bodyPr wrap="square" rtlCol="0">
            <a:spAutoFit/>
          </a:bodyPr>
          <a:lstStyle/>
          <a:p>
            <a:pPr marL="0" marR="5593715" lvl="0" indent="0" algn="ctr" defTabSz="914400" eaLnBrk="1" fontAlgn="auto" latinLnBrk="0" hangingPunct="1">
              <a:lnSpc>
                <a:spcPts val="4415"/>
              </a:lnSpc>
              <a:spcBef>
                <a:spcPts val="130"/>
              </a:spcBef>
              <a:spcAft>
                <a:spcPts val="0"/>
              </a:spcAft>
              <a:buClrTx/>
              <a:buSzTx/>
              <a:buFontTx/>
              <a:buNone/>
              <a:tabLst/>
              <a:defRPr/>
            </a:pPr>
            <a:r>
              <a:rPr kumimoji="0" lang="en-IN" sz="3600" b="0" i="0" u="none" strike="noStrike" kern="0" cap="none" spc="55" normalizeH="0" baseline="0" noProof="0" dirty="0">
                <a:ln>
                  <a:noFill/>
                </a:ln>
                <a:solidFill>
                  <a:sysClr val="windowText" lastClr="000000"/>
                </a:solidFill>
                <a:effectLst/>
                <a:uLnTx/>
                <a:uFillTx/>
                <a:latin typeface="Calibri"/>
                <a:cs typeface="Calibri"/>
              </a:rPr>
              <a:t>Under</a:t>
            </a:r>
            <a:r>
              <a:rPr kumimoji="0" lang="en-IN" sz="3600" b="0" i="0" u="none" strike="noStrike" kern="0" cap="none" spc="85" normalizeH="0" baseline="0" noProof="0" dirty="0">
                <a:ln>
                  <a:noFill/>
                </a:ln>
                <a:solidFill>
                  <a:sysClr val="windowText" lastClr="000000"/>
                </a:solidFill>
                <a:effectLst/>
                <a:uLnTx/>
                <a:uFillTx/>
                <a:latin typeface="Calibri"/>
                <a:cs typeface="Calibri"/>
              </a:rPr>
              <a:t> </a:t>
            </a:r>
            <a:r>
              <a:rPr kumimoji="0" lang="en-IN" sz="3600" b="0" i="0" u="none" strike="noStrike" kern="0" cap="none" spc="50" normalizeH="0" baseline="0" noProof="0" dirty="0">
                <a:ln>
                  <a:noFill/>
                </a:ln>
                <a:solidFill>
                  <a:sysClr val="windowText" lastClr="000000"/>
                </a:solidFill>
                <a:effectLst/>
                <a:uLnTx/>
                <a:uFillTx/>
                <a:latin typeface="Calibri"/>
                <a:cs typeface="Calibri"/>
              </a:rPr>
              <a:t>Supervision</a:t>
            </a:r>
            <a:endParaRPr kumimoji="0" lang="en-IN" sz="3600" b="0" i="0" u="none" strike="noStrike" kern="0" cap="none" spc="0" normalizeH="0" baseline="0" noProof="0" dirty="0">
              <a:ln>
                <a:noFill/>
              </a:ln>
              <a:solidFill>
                <a:sysClr val="windowText" lastClr="000000"/>
              </a:solidFill>
              <a:effectLst/>
              <a:uLnTx/>
              <a:uFillTx/>
              <a:latin typeface="Calibri"/>
              <a:cs typeface="Calibri"/>
            </a:endParaRPr>
          </a:p>
          <a:p>
            <a:pPr marL="0" marR="5686425" lvl="0" indent="0" algn="ctr" defTabSz="914400" eaLnBrk="1" fontAlgn="auto" latinLnBrk="0" hangingPunct="1">
              <a:lnSpc>
                <a:spcPts val="4535"/>
              </a:lnSpc>
              <a:spcBef>
                <a:spcPts val="0"/>
              </a:spcBef>
              <a:spcAft>
                <a:spcPts val="0"/>
              </a:spcAft>
              <a:buClrTx/>
              <a:buSzTx/>
              <a:buFontTx/>
              <a:buNone/>
              <a:tabLst/>
              <a:defRPr/>
            </a:pPr>
            <a:r>
              <a:rPr kumimoji="0" lang="en-IN" sz="3600" b="0" i="0" u="none" strike="noStrike" kern="0" cap="none" spc="0" normalizeH="0" baseline="0" noProof="0" dirty="0">
                <a:ln>
                  <a:noFill/>
                </a:ln>
                <a:solidFill>
                  <a:sysClr val="windowText" lastClr="000000"/>
                </a:solidFill>
                <a:effectLst/>
                <a:uLnTx/>
                <a:uFillTx/>
                <a:latin typeface="Calibri"/>
                <a:cs typeface="Calibri"/>
              </a:rPr>
              <a:t>Dr.</a:t>
            </a:r>
            <a:r>
              <a:rPr kumimoji="0" lang="en-IN" sz="3600" b="0" i="0" u="none" strike="noStrike" kern="0" cap="none" spc="-80" normalizeH="0" baseline="0" noProof="0" dirty="0">
                <a:ln>
                  <a:noFill/>
                </a:ln>
                <a:solidFill>
                  <a:sysClr val="windowText" lastClr="000000"/>
                </a:solidFill>
                <a:effectLst/>
                <a:uLnTx/>
                <a:uFillTx/>
                <a:latin typeface="Calibri"/>
                <a:cs typeface="Calibri"/>
              </a:rPr>
              <a:t> </a:t>
            </a:r>
            <a:r>
              <a:rPr kumimoji="0" lang="en-IN" sz="3600" b="0" i="0" u="none" strike="noStrike" kern="0" cap="none" spc="0" normalizeH="0" baseline="0" noProof="0" dirty="0">
                <a:ln>
                  <a:noFill/>
                </a:ln>
                <a:solidFill>
                  <a:sysClr val="windowText" lastClr="000000"/>
                </a:solidFill>
                <a:effectLst/>
                <a:uLnTx/>
                <a:uFillTx/>
                <a:latin typeface="Calibri"/>
                <a:cs typeface="Calibri"/>
              </a:rPr>
              <a:t>Amit</a:t>
            </a:r>
            <a:r>
              <a:rPr kumimoji="0" lang="en-IN" sz="3600" b="0" i="0" u="none" strike="noStrike" kern="0" cap="none" spc="160" normalizeH="0" baseline="0" noProof="0" dirty="0">
                <a:ln>
                  <a:noFill/>
                </a:ln>
                <a:solidFill>
                  <a:sysClr val="windowText" lastClr="000000"/>
                </a:solidFill>
                <a:effectLst/>
                <a:uLnTx/>
                <a:uFillTx/>
                <a:latin typeface="Calibri"/>
                <a:cs typeface="Calibri"/>
              </a:rPr>
              <a:t> </a:t>
            </a:r>
            <a:r>
              <a:rPr kumimoji="0" lang="en-IN" sz="3600" b="0" i="0" u="none" strike="noStrike" kern="0" cap="none" spc="-10" normalizeH="0" baseline="0" noProof="0" dirty="0">
                <a:ln>
                  <a:noFill/>
                </a:ln>
                <a:solidFill>
                  <a:sysClr val="windowText" lastClr="000000"/>
                </a:solidFill>
                <a:effectLst/>
                <a:uLnTx/>
                <a:uFillTx/>
                <a:latin typeface="Calibri"/>
                <a:cs typeface="Calibri"/>
              </a:rPr>
              <a:t>Tiwari</a:t>
            </a:r>
            <a:endParaRPr kumimoji="0" lang="en-IN" sz="3600" b="0" i="0" u="none" strike="noStrike" kern="0" cap="none" spc="0" normalizeH="0" baseline="0" noProof="0" dirty="0">
              <a:ln>
                <a:noFill/>
              </a:ln>
              <a:solidFill>
                <a:sysClr val="windowText" lastClr="000000"/>
              </a:solidFill>
              <a:effectLst/>
              <a:uLnTx/>
              <a:uFillTx/>
              <a:latin typeface="Calibri"/>
              <a:cs typeface="Calibri"/>
            </a:endParaRPr>
          </a:p>
          <a:p>
            <a:endParaRPr lang="en-IN" dirty="0"/>
          </a:p>
        </p:txBody>
      </p:sp>
    </p:spTree>
    <p:extLst>
      <p:ext uri="{BB962C8B-B14F-4D97-AF65-F5344CB8AC3E}">
        <p14:creationId xmlns:p14="http://schemas.microsoft.com/office/powerpoint/2010/main" val="157741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314F3-CE4B-F73B-9FCC-72BC65EF86C6}"/>
            </a:ext>
          </a:extLst>
        </p:cNvPr>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3DBB0B7A-8EE3-459D-0913-EFAD2C4DD4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463" y="96504"/>
            <a:ext cx="3163772" cy="1017370"/>
          </a:xfrm>
          <a:prstGeom prst="rect">
            <a:avLst/>
          </a:prstGeom>
        </p:spPr>
      </p:pic>
      <p:pic>
        <p:nvPicPr>
          <p:cNvPr id="5" name="Picture 4">
            <a:extLst>
              <a:ext uri="{FF2B5EF4-FFF2-40B4-BE49-F238E27FC236}">
                <a16:creationId xmlns:a16="http://schemas.microsoft.com/office/drawing/2014/main" id="{1B5A3D31-BBC8-9042-BA06-2A3112BE37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1953" y="96503"/>
            <a:ext cx="1862382" cy="1029095"/>
          </a:xfrm>
          <a:prstGeom prst="rect">
            <a:avLst/>
          </a:prstGeom>
        </p:spPr>
      </p:pic>
      <p:cxnSp>
        <p:nvCxnSpPr>
          <p:cNvPr id="6" name="Straight Connector 5">
            <a:extLst>
              <a:ext uri="{FF2B5EF4-FFF2-40B4-BE49-F238E27FC236}">
                <a16:creationId xmlns:a16="http://schemas.microsoft.com/office/drawing/2014/main" id="{9955C94F-DDBA-348F-9247-2FDDBA140A68}"/>
              </a:ext>
            </a:extLst>
          </p:cNvPr>
          <p:cNvCxnSpPr>
            <a:cxnSpLocks/>
          </p:cNvCxnSpPr>
          <p:nvPr/>
        </p:nvCxnSpPr>
        <p:spPr>
          <a:xfrm>
            <a:off x="0" y="1213519"/>
            <a:ext cx="12192000" cy="0"/>
          </a:xfrm>
          <a:prstGeom prst="line">
            <a:avLst/>
          </a:prstGeom>
          <a:scene3d>
            <a:camera prst="orthographicFront"/>
            <a:lightRig rig="threePt" dir="t"/>
          </a:scene3d>
          <a:sp3d extrusionH="50800" contourW="19050">
            <a:bevelT w="95250"/>
            <a:bevelB w="114300"/>
          </a:sp3d>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6F1CC83-16AA-188F-DB32-851CCA2F44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9985" y="1313165"/>
            <a:ext cx="3070542" cy="5391297"/>
          </a:xfrm>
          <a:prstGeom prst="rect">
            <a:avLst/>
          </a:prstGeom>
        </p:spPr>
      </p:pic>
      <p:sp>
        <p:nvSpPr>
          <p:cNvPr id="3" name="TextBox 2">
            <a:extLst>
              <a:ext uri="{FF2B5EF4-FFF2-40B4-BE49-F238E27FC236}">
                <a16:creationId xmlns:a16="http://schemas.microsoft.com/office/drawing/2014/main" id="{E91DB5DF-6FD0-4D65-FE4F-0B4A304AFDAD}"/>
              </a:ext>
            </a:extLst>
          </p:cNvPr>
          <p:cNvSpPr txBox="1"/>
          <p:nvPr/>
        </p:nvSpPr>
        <p:spPr>
          <a:xfrm>
            <a:off x="154463" y="1313165"/>
            <a:ext cx="3421129" cy="584775"/>
          </a:xfrm>
          <a:prstGeom prst="rect">
            <a:avLst/>
          </a:prstGeom>
          <a:noFill/>
        </p:spPr>
        <p:txBody>
          <a:bodyPr wrap="none" rtlCol="0">
            <a:spAutoFit/>
          </a:bodyPr>
          <a:lstStyle/>
          <a:p>
            <a:r>
              <a:rPr lang="en-IN" sz="3200" b="1" u="sng" dirty="0">
                <a:solidFill>
                  <a:srgbClr val="FF0000"/>
                </a:solidFill>
                <a:latin typeface="Times New Roman" panose="02020603050405020304" pitchFamily="18" charset="0"/>
                <a:cs typeface="Times New Roman" panose="02020603050405020304" pitchFamily="18" charset="0"/>
              </a:rPr>
              <a:t>Model Flow Chart</a:t>
            </a:r>
          </a:p>
        </p:txBody>
      </p:sp>
    </p:spTree>
    <p:extLst>
      <p:ext uri="{BB962C8B-B14F-4D97-AF65-F5344CB8AC3E}">
        <p14:creationId xmlns:p14="http://schemas.microsoft.com/office/powerpoint/2010/main" val="2119638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00CBC2-A01C-917A-56E5-8026A75DC836}"/>
            </a:ext>
          </a:extLst>
        </p:cNvPr>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750B8343-197E-9DC0-D979-C665024549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463" y="96504"/>
            <a:ext cx="3163772" cy="1017370"/>
          </a:xfrm>
          <a:prstGeom prst="rect">
            <a:avLst/>
          </a:prstGeom>
        </p:spPr>
      </p:pic>
      <p:pic>
        <p:nvPicPr>
          <p:cNvPr id="5" name="Picture 4">
            <a:extLst>
              <a:ext uri="{FF2B5EF4-FFF2-40B4-BE49-F238E27FC236}">
                <a16:creationId xmlns:a16="http://schemas.microsoft.com/office/drawing/2014/main" id="{4BD00142-C616-FBFA-DF92-C3C0C8B3B0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1953" y="96503"/>
            <a:ext cx="1862382" cy="1029095"/>
          </a:xfrm>
          <a:prstGeom prst="rect">
            <a:avLst/>
          </a:prstGeom>
        </p:spPr>
      </p:pic>
      <p:cxnSp>
        <p:nvCxnSpPr>
          <p:cNvPr id="6" name="Straight Connector 5">
            <a:extLst>
              <a:ext uri="{FF2B5EF4-FFF2-40B4-BE49-F238E27FC236}">
                <a16:creationId xmlns:a16="http://schemas.microsoft.com/office/drawing/2014/main" id="{1008BB83-9119-E48C-1B72-F725EF43EF25}"/>
              </a:ext>
            </a:extLst>
          </p:cNvPr>
          <p:cNvCxnSpPr>
            <a:cxnSpLocks/>
          </p:cNvCxnSpPr>
          <p:nvPr/>
        </p:nvCxnSpPr>
        <p:spPr>
          <a:xfrm>
            <a:off x="0" y="1213519"/>
            <a:ext cx="12192000" cy="0"/>
          </a:xfrm>
          <a:prstGeom prst="line">
            <a:avLst/>
          </a:prstGeom>
          <a:scene3d>
            <a:camera prst="orthographicFront"/>
            <a:lightRig rig="threePt" dir="t"/>
          </a:scene3d>
          <a:sp3d extrusionH="50800" contourW="19050">
            <a:bevelT w="95250"/>
            <a:bevelB w="114300"/>
          </a:sp3d>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DE3CA4E2-F10D-9324-E0B5-EA0BBDA10A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9913" y="1410998"/>
            <a:ext cx="8956792" cy="5447001"/>
          </a:xfrm>
          <a:prstGeom prst="rect">
            <a:avLst/>
          </a:prstGeom>
        </p:spPr>
      </p:pic>
      <p:sp>
        <p:nvSpPr>
          <p:cNvPr id="7" name="TextBox 6">
            <a:extLst>
              <a:ext uri="{FF2B5EF4-FFF2-40B4-BE49-F238E27FC236}">
                <a16:creationId xmlns:a16="http://schemas.microsoft.com/office/drawing/2014/main" id="{A214C71E-300F-F14F-A5AC-A07DC3C9FA39}"/>
              </a:ext>
            </a:extLst>
          </p:cNvPr>
          <p:cNvSpPr txBox="1"/>
          <p:nvPr/>
        </p:nvSpPr>
        <p:spPr>
          <a:xfrm>
            <a:off x="0" y="1213519"/>
            <a:ext cx="3592458" cy="584775"/>
          </a:xfrm>
          <a:prstGeom prst="rect">
            <a:avLst/>
          </a:prstGeom>
          <a:noFill/>
        </p:spPr>
        <p:txBody>
          <a:bodyPr wrap="none" rtlCol="0">
            <a:spAutoFit/>
          </a:bodyPr>
          <a:lstStyle/>
          <a:p>
            <a:r>
              <a:rPr lang="en-IN" sz="3200" b="1" u="sng" dirty="0">
                <a:solidFill>
                  <a:srgbClr val="FF0000"/>
                </a:solidFill>
                <a:latin typeface="Times New Roman" panose="02020603050405020304" pitchFamily="18" charset="0"/>
                <a:cs typeface="Times New Roman" panose="02020603050405020304" pitchFamily="18" charset="0"/>
              </a:rPr>
              <a:t>Workflow Diagram</a:t>
            </a:r>
          </a:p>
        </p:txBody>
      </p:sp>
    </p:spTree>
    <p:extLst>
      <p:ext uri="{BB962C8B-B14F-4D97-AF65-F5344CB8AC3E}">
        <p14:creationId xmlns:p14="http://schemas.microsoft.com/office/powerpoint/2010/main" val="1245932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9127F-9A77-5CFC-8B7E-D567EF0955A9}"/>
            </a:ext>
          </a:extLst>
        </p:cNvPr>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4478C93D-CAFA-01C4-A890-42E7E25EE7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463" y="96504"/>
            <a:ext cx="3163772" cy="1017370"/>
          </a:xfrm>
          <a:prstGeom prst="rect">
            <a:avLst/>
          </a:prstGeom>
        </p:spPr>
      </p:pic>
      <p:pic>
        <p:nvPicPr>
          <p:cNvPr id="5" name="Picture 4">
            <a:extLst>
              <a:ext uri="{FF2B5EF4-FFF2-40B4-BE49-F238E27FC236}">
                <a16:creationId xmlns:a16="http://schemas.microsoft.com/office/drawing/2014/main" id="{E561FE91-5FFE-FD25-F8BE-C4821A7353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1953" y="96503"/>
            <a:ext cx="1862382" cy="1029095"/>
          </a:xfrm>
          <a:prstGeom prst="rect">
            <a:avLst/>
          </a:prstGeom>
        </p:spPr>
      </p:pic>
      <p:cxnSp>
        <p:nvCxnSpPr>
          <p:cNvPr id="6" name="Straight Connector 5">
            <a:extLst>
              <a:ext uri="{FF2B5EF4-FFF2-40B4-BE49-F238E27FC236}">
                <a16:creationId xmlns:a16="http://schemas.microsoft.com/office/drawing/2014/main" id="{98C0FB9C-6E17-AED1-CB15-FD5857F5E5CD}"/>
              </a:ext>
            </a:extLst>
          </p:cNvPr>
          <p:cNvCxnSpPr>
            <a:cxnSpLocks/>
          </p:cNvCxnSpPr>
          <p:nvPr/>
        </p:nvCxnSpPr>
        <p:spPr>
          <a:xfrm>
            <a:off x="0" y="1213519"/>
            <a:ext cx="12192000" cy="0"/>
          </a:xfrm>
          <a:prstGeom prst="line">
            <a:avLst/>
          </a:prstGeom>
          <a:scene3d>
            <a:camera prst="orthographicFront"/>
            <a:lightRig rig="threePt" dir="t"/>
          </a:scene3d>
          <a:sp3d extrusionH="50800" contourW="19050">
            <a:bevelT w="95250"/>
            <a:bevelB w="114300"/>
          </a:sp3d>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9FBCD81-BD8D-F25B-F6F2-9C7F04D753F8}"/>
              </a:ext>
            </a:extLst>
          </p:cNvPr>
          <p:cNvSpPr txBox="1"/>
          <p:nvPr/>
        </p:nvSpPr>
        <p:spPr>
          <a:xfrm>
            <a:off x="312821" y="1213519"/>
            <a:ext cx="960519" cy="584775"/>
          </a:xfrm>
          <a:prstGeom prst="rect">
            <a:avLst/>
          </a:prstGeom>
          <a:noFill/>
        </p:spPr>
        <p:txBody>
          <a:bodyPr wrap="none" rtlCol="0">
            <a:spAutoFit/>
          </a:bodyPr>
          <a:lstStyle/>
          <a:p>
            <a:r>
              <a:rPr lang="en-IN" sz="3200" b="1" u="sng" dirty="0">
                <a:solidFill>
                  <a:srgbClr val="FF0000"/>
                </a:solidFill>
                <a:latin typeface="Times New Roman" panose="02020603050405020304" pitchFamily="18" charset="0"/>
                <a:cs typeface="Times New Roman" panose="02020603050405020304" pitchFamily="18" charset="0"/>
              </a:rPr>
              <a:t>GUI</a:t>
            </a:r>
          </a:p>
        </p:txBody>
      </p:sp>
      <p:pic>
        <p:nvPicPr>
          <p:cNvPr id="7" name="Picture 6">
            <a:extLst>
              <a:ext uri="{FF2B5EF4-FFF2-40B4-BE49-F238E27FC236}">
                <a16:creationId xmlns:a16="http://schemas.microsoft.com/office/drawing/2014/main" id="{E7CAC79C-567D-A700-E729-699A5E2A05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3626" y="1505906"/>
            <a:ext cx="7144747" cy="5153744"/>
          </a:xfrm>
          <a:prstGeom prst="rect">
            <a:avLst/>
          </a:prstGeom>
        </p:spPr>
      </p:pic>
    </p:spTree>
    <p:extLst>
      <p:ext uri="{BB962C8B-B14F-4D97-AF65-F5344CB8AC3E}">
        <p14:creationId xmlns:p14="http://schemas.microsoft.com/office/powerpoint/2010/main" val="456723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B5757-CC84-08DC-BF5E-2CE943130F6C}"/>
            </a:ext>
          </a:extLst>
        </p:cNvPr>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ABC71D31-95E6-BF44-E25B-4F6449E69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463" y="96504"/>
            <a:ext cx="3163772" cy="1017370"/>
          </a:xfrm>
          <a:prstGeom prst="rect">
            <a:avLst/>
          </a:prstGeom>
        </p:spPr>
      </p:pic>
      <p:pic>
        <p:nvPicPr>
          <p:cNvPr id="5" name="Picture 4">
            <a:extLst>
              <a:ext uri="{FF2B5EF4-FFF2-40B4-BE49-F238E27FC236}">
                <a16:creationId xmlns:a16="http://schemas.microsoft.com/office/drawing/2014/main" id="{CA602992-A92C-16EC-1C14-E688BC4E40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1953" y="96503"/>
            <a:ext cx="1862382" cy="1029095"/>
          </a:xfrm>
          <a:prstGeom prst="rect">
            <a:avLst/>
          </a:prstGeom>
        </p:spPr>
      </p:pic>
      <p:cxnSp>
        <p:nvCxnSpPr>
          <p:cNvPr id="6" name="Straight Connector 5">
            <a:extLst>
              <a:ext uri="{FF2B5EF4-FFF2-40B4-BE49-F238E27FC236}">
                <a16:creationId xmlns:a16="http://schemas.microsoft.com/office/drawing/2014/main" id="{893A8A2D-26A2-27C8-26BC-CA33C694E6C6}"/>
              </a:ext>
            </a:extLst>
          </p:cNvPr>
          <p:cNvCxnSpPr>
            <a:cxnSpLocks/>
          </p:cNvCxnSpPr>
          <p:nvPr/>
        </p:nvCxnSpPr>
        <p:spPr>
          <a:xfrm>
            <a:off x="0" y="1213519"/>
            <a:ext cx="12192000" cy="0"/>
          </a:xfrm>
          <a:prstGeom prst="line">
            <a:avLst/>
          </a:prstGeom>
          <a:scene3d>
            <a:camera prst="orthographicFront"/>
            <a:lightRig rig="threePt" dir="t"/>
          </a:scene3d>
          <a:sp3d extrusionH="50800" contourW="19050">
            <a:bevelT w="95250"/>
            <a:bevelB w="114300"/>
          </a:sp3d>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B35601EC-98F5-DFE1-F56F-79834A48CA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7712" y="1524742"/>
            <a:ext cx="9436575" cy="4996123"/>
          </a:xfrm>
          <a:prstGeom prst="rect">
            <a:avLst/>
          </a:prstGeom>
        </p:spPr>
      </p:pic>
    </p:spTree>
    <p:extLst>
      <p:ext uri="{BB962C8B-B14F-4D97-AF65-F5344CB8AC3E}">
        <p14:creationId xmlns:p14="http://schemas.microsoft.com/office/powerpoint/2010/main" val="2509800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9E4C1-8451-271C-7BD8-122C9C49E8CF}"/>
            </a:ext>
          </a:extLst>
        </p:cNvPr>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479D7B8E-8315-BDD8-FD7E-7B16B9F292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463" y="96504"/>
            <a:ext cx="3163772" cy="1017370"/>
          </a:xfrm>
          <a:prstGeom prst="rect">
            <a:avLst/>
          </a:prstGeom>
        </p:spPr>
      </p:pic>
      <p:pic>
        <p:nvPicPr>
          <p:cNvPr id="5" name="Picture 4">
            <a:extLst>
              <a:ext uri="{FF2B5EF4-FFF2-40B4-BE49-F238E27FC236}">
                <a16:creationId xmlns:a16="http://schemas.microsoft.com/office/drawing/2014/main" id="{4B76F173-2108-B190-D96D-7636F7C86B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1953" y="96503"/>
            <a:ext cx="1862382" cy="1029095"/>
          </a:xfrm>
          <a:prstGeom prst="rect">
            <a:avLst/>
          </a:prstGeom>
        </p:spPr>
      </p:pic>
      <p:cxnSp>
        <p:nvCxnSpPr>
          <p:cNvPr id="6" name="Straight Connector 5">
            <a:extLst>
              <a:ext uri="{FF2B5EF4-FFF2-40B4-BE49-F238E27FC236}">
                <a16:creationId xmlns:a16="http://schemas.microsoft.com/office/drawing/2014/main" id="{D5A34BB0-AC74-110E-0B43-3365C8303806}"/>
              </a:ext>
            </a:extLst>
          </p:cNvPr>
          <p:cNvCxnSpPr>
            <a:cxnSpLocks/>
          </p:cNvCxnSpPr>
          <p:nvPr/>
        </p:nvCxnSpPr>
        <p:spPr>
          <a:xfrm>
            <a:off x="0" y="1213519"/>
            <a:ext cx="12192000" cy="0"/>
          </a:xfrm>
          <a:prstGeom prst="line">
            <a:avLst/>
          </a:prstGeom>
          <a:scene3d>
            <a:camera prst="orthographicFront"/>
            <a:lightRig rig="threePt" dir="t"/>
          </a:scene3d>
          <a:sp3d extrusionH="50800" contourW="19050">
            <a:bevelT w="95250"/>
            <a:bevelB w="114300"/>
          </a:sp3d>
        </p:spPr>
        <p:style>
          <a:lnRef idx="1">
            <a:schemeClr val="accent1"/>
          </a:lnRef>
          <a:fillRef idx="0">
            <a:schemeClr val="accent1"/>
          </a:fillRef>
          <a:effectRef idx="0">
            <a:schemeClr val="accent1"/>
          </a:effectRef>
          <a:fontRef idx="minor">
            <a:schemeClr val="tx1"/>
          </a:fontRef>
        </p:style>
      </p:cxnSp>
      <p:sp>
        <p:nvSpPr>
          <p:cNvPr id="3" name="object 11">
            <a:extLst>
              <a:ext uri="{FF2B5EF4-FFF2-40B4-BE49-F238E27FC236}">
                <a16:creationId xmlns:a16="http://schemas.microsoft.com/office/drawing/2014/main" id="{FDB35759-2141-4082-CE59-B9D6F1A3E9F0}"/>
              </a:ext>
            </a:extLst>
          </p:cNvPr>
          <p:cNvSpPr txBox="1"/>
          <p:nvPr/>
        </p:nvSpPr>
        <p:spPr>
          <a:xfrm>
            <a:off x="397042" y="1213519"/>
            <a:ext cx="10071953" cy="1243930"/>
          </a:xfrm>
          <a:prstGeom prst="rect">
            <a:avLst/>
          </a:prstGeom>
        </p:spPr>
        <p:txBody>
          <a:bodyPr vert="horz" wrap="square" lIns="0" tIns="12700" rIns="0" bIns="0" rtlCol="0">
            <a:spAutoFit/>
          </a:bodyPr>
          <a:lstStyle/>
          <a:p>
            <a:pPr marL="89535">
              <a:spcBef>
                <a:spcPts val="100"/>
              </a:spcBef>
            </a:pPr>
            <a:r>
              <a:rPr sz="4000" b="1" u="sng" kern="0" dirty="0">
                <a:solidFill>
                  <a:srgbClr val="FF3131"/>
                </a:solidFill>
                <a:latin typeface="Times New Roman" panose="02020603050405020304" pitchFamily="18" charset="0"/>
                <a:cs typeface="Times New Roman" panose="02020603050405020304" pitchFamily="18" charset="0"/>
              </a:rPr>
              <a:t>RELEVANCE TO REAL </a:t>
            </a:r>
            <a:r>
              <a:rPr lang="en-IN" sz="4000" b="1" u="sng" kern="0" dirty="0">
                <a:solidFill>
                  <a:srgbClr val="FF3131"/>
                </a:solidFill>
                <a:latin typeface="Times New Roman" panose="02020603050405020304" pitchFamily="18" charset="0"/>
                <a:cs typeface="Times New Roman" panose="02020603050405020304" pitchFamily="18" charset="0"/>
              </a:rPr>
              <a:t>W</a:t>
            </a:r>
            <a:r>
              <a:rPr sz="4000" b="1" u="sng" kern="0" dirty="0">
                <a:solidFill>
                  <a:srgbClr val="FF3131"/>
                </a:solidFill>
                <a:latin typeface="Times New Roman" panose="02020603050405020304" pitchFamily="18" charset="0"/>
                <a:cs typeface="Times New Roman" panose="02020603050405020304" pitchFamily="18" charset="0"/>
              </a:rPr>
              <a:t>ORL</a:t>
            </a:r>
            <a:r>
              <a:rPr lang="en-IN" sz="4000" b="1" u="sng" kern="0" dirty="0">
                <a:solidFill>
                  <a:srgbClr val="FF3131"/>
                </a:solidFill>
                <a:latin typeface="Times New Roman" panose="02020603050405020304" pitchFamily="18" charset="0"/>
                <a:cs typeface="Times New Roman" panose="02020603050405020304" pitchFamily="18" charset="0"/>
              </a:rPr>
              <a:t>D</a:t>
            </a:r>
            <a:r>
              <a:rPr sz="4000" b="1" u="sng" kern="0" dirty="0">
                <a:solidFill>
                  <a:srgbClr val="FF3131"/>
                </a:solidFill>
                <a:latin typeface="Times New Roman" panose="02020603050405020304" pitchFamily="18" charset="0"/>
                <a:cs typeface="Times New Roman" panose="02020603050405020304" pitchFamily="18" charset="0"/>
              </a:rPr>
              <a:t> PROBLEMS</a:t>
            </a:r>
            <a:endParaRPr sz="4000" b="1" u="sng" kern="0" dirty="0">
              <a:solidFill>
                <a:sysClr val="windowText" lastClr="00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09200F3-6B01-0879-4DF1-AB785E20508A}"/>
              </a:ext>
            </a:extLst>
          </p:cNvPr>
          <p:cNvSpPr txBox="1"/>
          <p:nvPr/>
        </p:nvSpPr>
        <p:spPr>
          <a:xfrm>
            <a:off x="154463" y="2754810"/>
            <a:ext cx="12536905" cy="3693319"/>
          </a:xfrm>
          <a:prstGeom prst="rect">
            <a:avLst/>
          </a:prstGeom>
          <a:noFill/>
        </p:spPr>
        <p:txBody>
          <a:bodyPr wrap="square" rtlCol="0">
            <a:spAutoFit/>
          </a:bodyPr>
          <a:lstStyle/>
          <a:p>
            <a:pPr marL="285750" indent="-285750">
              <a:buFont typeface="Arial" panose="020B0604020202020204" pitchFamily="34" charset="0"/>
              <a:buChar char="•"/>
            </a:pPr>
            <a:r>
              <a:rPr lang="en-US" sz="3600" spc="-150" dirty="0"/>
              <a:t>Addresses the need for accurate differentiation of drones and birds in sensitive airspaces.</a:t>
            </a:r>
          </a:p>
          <a:p>
            <a:endParaRPr lang="en-US" sz="3600" spc="-150" dirty="0"/>
          </a:p>
          <a:p>
            <a:pPr marL="285750" indent="-285750">
              <a:buFont typeface="Arial" panose="020B0604020202020204" pitchFamily="34" charset="0"/>
              <a:buChar char="•"/>
            </a:pPr>
            <a:r>
              <a:rPr lang="en-US" sz="3600" spc="-150" dirty="0"/>
              <a:t>Enhances safety and security through robust surveillance systems.</a:t>
            </a:r>
          </a:p>
          <a:p>
            <a:endParaRPr lang="en-US" sz="3600" spc="-150" dirty="0"/>
          </a:p>
          <a:p>
            <a:pPr marL="285750" indent="-285750">
              <a:buFont typeface="Arial" panose="020B0604020202020204" pitchFamily="34" charset="0"/>
              <a:buChar char="•"/>
            </a:pPr>
            <a:r>
              <a:rPr lang="en-US" sz="3600" spc="-150" dirty="0"/>
              <a:t>Scalable solution adaptable to diverse environmental conditions.</a:t>
            </a:r>
          </a:p>
          <a:p>
            <a:endParaRPr lang="en-IN" spc="-150" dirty="0"/>
          </a:p>
        </p:txBody>
      </p:sp>
    </p:spTree>
    <p:extLst>
      <p:ext uri="{BB962C8B-B14F-4D97-AF65-F5344CB8AC3E}">
        <p14:creationId xmlns:p14="http://schemas.microsoft.com/office/powerpoint/2010/main" val="793012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5F69B-0068-32C4-87E5-C37076C21732}"/>
            </a:ext>
          </a:extLst>
        </p:cNvPr>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F3D39181-03D0-33DE-29BC-8068009C4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463" y="96504"/>
            <a:ext cx="3163772" cy="1017370"/>
          </a:xfrm>
          <a:prstGeom prst="rect">
            <a:avLst/>
          </a:prstGeom>
        </p:spPr>
      </p:pic>
      <p:pic>
        <p:nvPicPr>
          <p:cNvPr id="5" name="Picture 4">
            <a:extLst>
              <a:ext uri="{FF2B5EF4-FFF2-40B4-BE49-F238E27FC236}">
                <a16:creationId xmlns:a16="http://schemas.microsoft.com/office/drawing/2014/main" id="{EC7EA302-1410-5325-8726-0889676583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1953" y="96503"/>
            <a:ext cx="1862382" cy="1029095"/>
          </a:xfrm>
          <a:prstGeom prst="rect">
            <a:avLst/>
          </a:prstGeom>
        </p:spPr>
      </p:pic>
      <p:cxnSp>
        <p:nvCxnSpPr>
          <p:cNvPr id="6" name="Straight Connector 5">
            <a:extLst>
              <a:ext uri="{FF2B5EF4-FFF2-40B4-BE49-F238E27FC236}">
                <a16:creationId xmlns:a16="http://schemas.microsoft.com/office/drawing/2014/main" id="{0FF841F0-9E6A-A5EA-5D32-8FBC19957BB9}"/>
              </a:ext>
            </a:extLst>
          </p:cNvPr>
          <p:cNvCxnSpPr>
            <a:cxnSpLocks/>
          </p:cNvCxnSpPr>
          <p:nvPr/>
        </p:nvCxnSpPr>
        <p:spPr>
          <a:xfrm>
            <a:off x="0" y="1172054"/>
            <a:ext cx="12192000" cy="0"/>
          </a:xfrm>
          <a:prstGeom prst="line">
            <a:avLst/>
          </a:prstGeom>
          <a:scene3d>
            <a:camera prst="orthographicFront"/>
            <a:lightRig rig="threePt" dir="t"/>
          </a:scene3d>
          <a:sp3d extrusionH="50800" contourW="19050">
            <a:bevelT w="95250"/>
            <a:bevelB w="114300"/>
          </a:sp3d>
        </p:spPr>
        <p:style>
          <a:lnRef idx="1">
            <a:schemeClr val="accent1"/>
          </a:lnRef>
          <a:fillRef idx="0">
            <a:schemeClr val="accent1"/>
          </a:fillRef>
          <a:effectRef idx="0">
            <a:schemeClr val="accent1"/>
          </a:effectRef>
          <a:fontRef idx="minor">
            <a:schemeClr val="tx1"/>
          </a:fontRef>
        </p:style>
      </p:cxnSp>
      <p:sp>
        <p:nvSpPr>
          <p:cNvPr id="3" name="object 12">
            <a:extLst>
              <a:ext uri="{FF2B5EF4-FFF2-40B4-BE49-F238E27FC236}">
                <a16:creationId xmlns:a16="http://schemas.microsoft.com/office/drawing/2014/main" id="{973E0A51-5C11-898F-F8A9-EA95AF1B668A}"/>
              </a:ext>
            </a:extLst>
          </p:cNvPr>
          <p:cNvSpPr txBox="1"/>
          <p:nvPr/>
        </p:nvSpPr>
        <p:spPr>
          <a:xfrm>
            <a:off x="274779" y="1645324"/>
            <a:ext cx="10377713" cy="628377"/>
          </a:xfrm>
          <a:prstGeom prst="rect">
            <a:avLst/>
          </a:prstGeom>
        </p:spPr>
        <p:txBody>
          <a:bodyPr vert="horz" wrap="square" lIns="0" tIns="12700" rIns="0" bIns="0" rtlCol="0">
            <a:spAutoFit/>
          </a:bodyPr>
          <a:lstStyle/>
          <a:p>
            <a:pPr marL="116205">
              <a:spcBef>
                <a:spcPts val="100"/>
              </a:spcBef>
            </a:pPr>
            <a:r>
              <a:rPr lang="en-IN" sz="4000" b="1" u="sng" kern="0" spc="-350" dirty="0">
                <a:solidFill>
                  <a:srgbClr val="FF3131"/>
                </a:solidFill>
                <a:latin typeface="Times New Roman" panose="02020603050405020304" pitchFamily="18" charset="0"/>
                <a:cs typeface="Times New Roman" panose="02020603050405020304" pitchFamily="18" charset="0"/>
              </a:rPr>
              <a:t>S</a:t>
            </a:r>
            <a:r>
              <a:rPr lang="en-US" sz="4000" b="1" u="sng" kern="0" spc="-350" dirty="0">
                <a:solidFill>
                  <a:srgbClr val="FF3131"/>
                </a:solidFill>
                <a:latin typeface="Times New Roman" panose="02020603050405020304" pitchFamily="18" charset="0"/>
                <a:cs typeface="Times New Roman" panose="02020603050405020304" pitchFamily="18" charset="0"/>
              </a:rPr>
              <a:t>UMMARY</a:t>
            </a:r>
            <a:r>
              <a:rPr lang="en-US" sz="4000" b="1" u="sng" kern="0" spc="195" dirty="0">
                <a:solidFill>
                  <a:srgbClr val="FF3131"/>
                </a:solidFill>
                <a:latin typeface="Times New Roman" panose="02020603050405020304" pitchFamily="18" charset="0"/>
                <a:cs typeface="Times New Roman" panose="02020603050405020304" pitchFamily="18" charset="0"/>
              </a:rPr>
              <a:t> </a:t>
            </a:r>
            <a:r>
              <a:rPr lang="en-US" sz="4000" b="1" u="sng" kern="0" spc="-145" dirty="0">
                <a:solidFill>
                  <a:srgbClr val="FF3131"/>
                </a:solidFill>
                <a:latin typeface="Times New Roman" panose="02020603050405020304" pitchFamily="18" charset="0"/>
                <a:cs typeface="Times New Roman" panose="02020603050405020304" pitchFamily="18" charset="0"/>
              </a:rPr>
              <a:t>OF</a:t>
            </a:r>
            <a:r>
              <a:rPr lang="en-US" sz="4000" b="1" u="sng" kern="0" spc="-320" dirty="0">
                <a:solidFill>
                  <a:srgbClr val="FF3131"/>
                </a:solidFill>
                <a:latin typeface="Times New Roman" panose="02020603050405020304" pitchFamily="18" charset="0"/>
                <a:cs typeface="Times New Roman" panose="02020603050405020304" pitchFamily="18" charset="0"/>
              </a:rPr>
              <a:t> </a:t>
            </a:r>
            <a:r>
              <a:rPr lang="en-US" sz="4000" b="1" u="sng" kern="0" dirty="0">
                <a:solidFill>
                  <a:srgbClr val="FF3131"/>
                </a:solidFill>
                <a:latin typeface="Times New Roman" panose="02020603050405020304" pitchFamily="18" charset="0"/>
                <a:cs typeface="Times New Roman" panose="02020603050405020304" pitchFamily="18" charset="0"/>
              </a:rPr>
              <a:t>RESEARCH</a:t>
            </a:r>
            <a:r>
              <a:rPr lang="en-US" sz="4000" b="1" u="sng" kern="0" spc="15" dirty="0">
                <a:solidFill>
                  <a:srgbClr val="FF3131"/>
                </a:solidFill>
                <a:latin typeface="Times New Roman" panose="02020603050405020304" pitchFamily="18" charset="0"/>
                <a:cs typeface="Times New Roman" panose="02020603050405020304" pitchFamily="18" charset="0"/>
              </a:rPr>
              <a:t> </a:t>
            </a:r>
            <a:r>
              <a:rPr lang="en-US" sz="4000" b="1" u="sng" kern="0" spc="-10" dirty="0">
                <a:solidFill>
                  <a:srgbClr val="FF3131"/>
                </a:solidFill>
                <a:latin typeface="Times New Roman" panose="02020603050405020304" pitchFamily="18" charset="0"/>
                <a:cs typeface="Times New Roman" panose="02020603050405020304" pitchFamily="18" charset="0"/>
              </a:rPr>
              <a:t>PAPERS</a:t>
            </a:r>
            <a:endParaRPr lang="en-US" sz="4000" b="1" u="sng" kern="0" dirty="0">
              <a:solidFill>
                <a:sysClr val="windowText" lastClr="00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A788746-1A59-B639-E79B-1366A2AE5F69}"/>
              </a:ext>
            </a:extLst>
          </p:cNvPr>
          <p:cNvSpPr txBox="1"/>
          <p:nvPr/>
        </p:nvSpPr>
        <p:spPr>
          <a:xfrm>
            <a:off x="154463" y="2549422"/>
            <a:ext cx="12037537" cy="3416320"/>
          </a:xfrm>
          <a:prstGeom prst="rect">
            <a:avLst/>
          </a:prstGeom>
          <a:noFill/>
        </p:spPr>
        <p:txBody>
          <a:bodyPr wrap="square" rtlCol="0">
            <a:spAutoFit/>
          </a:bodyPr>
          <a:lstStyle/>
          <a:p>
            <a:pPr marL="285750" indent="-285750">
              <a:buFont typeface="Arial" panose="020B0604020202020204" pitchFamily="34" charset="0"/>
              <a:buChar char="•"/>
            </a:pPr>
            <a:r>
              <a:rPr lang="en-US" sz="3600" dirty="0"/>
              <a:t>Reviewed Micro—Doppler based target classification techniques.</a:t>
            </a:r>
          </a:p>
          <a:p>
            <a:pPr marL="285750" indent="-285750">
              <a:buFont typeface="Arial" panose="020B0604020202020204" pitchFamily="34" charset="0"/>
              <a:buChar char="•"/>
            </a:pPr>
            <a:r>
              <a:rPr lang="en-US" sz="3600" dirty="0"/>
              <a:t>Analyzed methods such as STFT, CWT, PCA, and machine </a:t>
            </a:r>
            <a:r>
              <a:rPr lang="en-US" sz="3600" dirty="0" err="1"/>
              <a:t>Iearning</a:t>
            </a:r>
            <a:r>
              <a:rPr lang="en-US" sz="3600" dirty="0"/>
              <a:t> models.</a:t>
            </a:r>
          </a:p>
          <a:p>
            <a:pPr marL="285750" indent="-285750">
              <a:buFont typeface="Arial" panose="020B0604020202020204" pitchFamily="34" charset="0"/>
              <a:buChar char="•"/>
            </a:pPr>
            <a:r>
              <a:rPr lang="en-US" sz="3600" dirty="0"/>
              <a:t>Proposed improvements for real—time deployment and scalability</a:t>
            </a:r>
            <a:endParaRPr lang="en-IN" sz="3600" dirty="0"/>
          </a:p>
        </p:txBody>
      </p:sp>
    </p:spTree>
    <p:extLst>
      <p:ext uri="{BB962C8B-B14F-4D97-AF65-F5344CB8AC3E}">
        <p14:creationId xmlns:p14="http://schemas.microsoft.com/office/powerpoint/2010/main" val="2040106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0F3198-1051-8233-36F8-D5BEF28C8A89}"/>
            </a:ext>
          </a:extLst>
        </p:cNvPr>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C899234C-5179-33F0-D550-0B8F00D89F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463" y="96504"/>
            <a:ext cx="3163772" cy="1017370"/>
          </a:xfrm>
          <a:prstGeom prst="rect">
            <a:avLst/>
          </a:prstGeom>
        </p:spPr>
      </p:pic>
      <p:pic>
        <p:nvPicPr>
          <p:cNvPr id="5" name="Picture 4">
            <a:extLst>
              <a:ext uri="{FF2B5EF4-FFF2-40B4-BE49-F238E27FC236}">
                <a16:creationId xmlns:a16="http://schemas.microsoft.com/office/drawing/2014/main" id="{899D8688-DAB5-B1DE-8765-FF6E444B83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1953" y="96503"/>
            <a:ext cx="1862382" cy="1029095"/>
          </a:xfrm>
          <a:prstGeom prst="rect">
            <a:avLst/>
          </a:prstGeom>
        </p:spPr>
      </p:pic>
      <p:cxnSp>
        <p:nvCxnSpPr>
          <p:cNvPr id="6" name="Straight Connector 5">
            <a:extLst>
              <a:ext uri="{FF2B5EF4-FFF2-40B4-BE49-F238E27FC236}">
                <a16:creationId xmlns:a16="http://schemas.microsoft.com/office/drawing/2014/main" id="{B3C82A1F-0606-B9D1-412A-873E427D8F98}"/>
              </a:ext>
            </a:extLst>
          </p:cNvPr>
          <p:cNvCxnSpPr>
            <a:cxnSpLocks/>
          </p:cNvCxnSpPr>
          <p:nvPr/>
        </p:nvCxnSpPr>
        <p:spPr>
          <a:xfrm>
            <a:off x="0" y="1213519"/>
            <a:ext cx="12192000" cy="0"/>
          </a:xfrm>
          <a:prstGeom prst="line">
            <a:avLst/>
          </a:prstGeom>
          <a:scene3d>
            <a:camera prst="orthographicFront"/>
            <a:lightRig rig="threePt" dir="t"/>
          </a:scene3d>
          <a:sp3d extrusionH="50800" contourW="19050">
            <a:bevelT w="95250"/>
            <a:bevelB w="114300"/>
          </a:sp3d>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1985037E-F2A3-4C0C-FB79-3A5244B73E82}"/>
              </a:ext>
            </a:extLst>
          </p:cNvPr>
          <p:cNvSpPr txBox="1">
            <a:spLocks/>
          </p:cNvSpPr>
          <p:nvPr/>
        </p:nvSpPr>
        <p:spPr>
          <a:xfrm>
            <a:off x="3252267" y="3547311"/>
            <a:ext cx="5687466" cy="730969"/>
          </a:xfrm>
          <a:prstGeom prst="rect">
            <a:avLst/>
          </a:prstGeom>
        </p:spPr>
        <p:txBody>
          <a:bodyPr wrap="square" lIns="0" tIns="0" rIns="0" bIns="0">
            <a:spAutoFit/>
          </a:bodyPr>
          <a:lstStyle>
            <a:lvl1pPr marL="0">
              <a:defRPr sz="4750" b="0"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4750" b="0" i="0" u="none" strike="noStrike" kern="0" cap="none" spc="0" normalizeH="0" baseline="0" noProof="0" dirty="0">
                <a:ln>
                  <a:noFill/>
                </a:ln>
                <a:solidFill>
                  <a:sysClr val="windowText" lastClr="000000"/>
                </a:solidFill>
                <a:effectLst/>
                <a:uLnTx/>
                <a:uFillTx/>
                <a:latin typeface="Calibri"/>
                <a:ea typeface="+mn-ea"/>
                <a:cs typeface="Calibri"/>
              </a:rPr>
              <a:t>THANK YOU</a:t>
            </a:r>
          </a:p>
        </p:txBody>
      </p:sp>
    </p:spTree>
    <p:extLst>
      <p:ext uri="{BB962C8B-B14F-4D97-AF65-F5344CB8AC3E}">
        <p14:creationId xmlns:p14="http://schemas.microsoft.com/office/powerpoint/2010/main" val="1779231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202C86-15DF-0215-1F90-CB19C573E5FC}"/>
            </a:ext>
          </a:extLst>
        </p:cNvPr>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F14F2F9F-61FE-59E0-4A8D-F95254003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463" y="96504"/>
            <a:ext cx="3163772" cy="1017370"/>
          </a:xfrm>
          <a:prstGeom prst="rect">
            <a:avLst/>
          </a:prstGeom>
        </p:spPr>
      </p:pic>
      <p:pic>
        <p:nvPicPr>
          <p:cNvPr id="5" name="Picture 4">
            <a:extLst>
              <a:ext uri="{FF2B5EF4-FFF2-40B4-BE49-F238E27FC236}">
                <a16:creationId xmlns:a16="http://schemas.microsoft.com/office/drawing/2014/main" id="{F00ECBA4-13F4-E01F-1B0E-344005F764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1953" y="96503"/>
            <a:ext cx="1862382" cy="1029095"/>
          </a:xfrm>
          <a:prstGeom prst="rect">
            <a:avLst/>
          </a:prstGeom>
        </p:spPr>
      </p:pic>
      <p:cxnSp>
        <p:nvCxnSpPr>
          <p:cNvPr id="6" name="Straight Connector 5">
            <a:extLst>
              <a:ext uri="{FF2B5EF4-FFF2-40B4-BE49-F238E27FC236}">
                <a16:creationId xmlns:a16="http://schemas.microsoft.com/office/drawing/2014/main" id="{499813D7-84E2-9D28-129D-6A8E3B9BBACA}"/>
              </a:ext>
            </a:extLst>
          </p:cNvPr>
          <p:cNvCxnSpPr>
            <a:cxnSpLocks/>
          </p:cNvCxnSpPr>
          <p:nvPr/>
        </p:nvCxnSpPr>
        <p:spPr>
          <a:xfrm>
            <a:off x="0" y="1213519"/>
            <a:ext cx="12192000" cy="0"/>
          </a:xfrm>
          <a:prstGeom prst="line">
            <a:avLst/>
          </a:prstGeom>
          <a:scene3d>
            <a:camera prst="orthographicFront"/>
            <a:lightRig rig="threePt" dir="t"/>
          </a:scene3d>
          <a:sp3d extrusionH="50800" contourW="19050">
            <a:bevelT w="95250"/>
            <a:bevelB w="114300"/>
          </a:sp3d>
        </p:spPr>
        <p:style>
          <a:lnRef idx="1">
            <a:schemeClr val="accent1"/>
          </a:lnRef>
          <a:fillRef idx="0">
            <a:schemeClr val="accent1"/>
          </a:fillRef>
          <a:effectRef idx="0">
            <a:schemeClr val="accent1"/>
          </a:effectRef>
          <a:fontRef idx="minor">
            <a:schemeClr val="tx1"/>
          </a:fontRef>
        </p:style>
      </p:cxnSp>
      <p:sp>
        <p:nvSpPr>
          <p:cNvPr id="7" name="object 3">
            <a:extLst>
              <a:ext uri="{FF2B5EF4-FFF2-40B4-BE49-F238E27FC236}">
                <a16:creationId xmlns:a16="http://schemas.microsoft.com/office/drawing/2014/main" id="{257A973A-F2AB-7F70-2D10-61BA911A6F5C}"/>
              </a:ext>
            </a:extLst>
          </p:cNvPr>
          <p:cNvSpPr txBox="1"/>
          <p:nvPr/>
        </p:nvSpPr>
        <p:spPr>
          <a:xfrm>
            <a:off x="1022384" y="1404593"/>
            <a:ext cx="6726449" cy="5378461"/>
          </a:xfrm>
          <a:prstGeom prst="rect">
            <a:avLst/>
          </a:prstGeom>
        </p:spPr>
        <p:txBody>
          <a:bodyPr vert="horz" wrap="square" lIns="0" tIns="12700" rIns="0" bIns="0" rtlCol="0">
            <a:spAutoFit/>
          </a:bodyPr>
          <a:lstStyle/>
          <a:p>
            <a:pPr marL="410845" indent="-398145">
              <a:spcBef>
                <a:spcPts val="100"/>
              </a:spcBef>
              <a:buFontTx/>
              <a:buChar char="•"/>
              <a:tabLst>
                <a:tab pos="410845" algn="l"/>
              </a:tabLst>
            </a:pPr>
            <a:r>
              <a:rPr sz="3600" kern="0" spc="-30" dirty="0">
                <a:solidFill>
                  <a:sysClr val="windowText" lastClr="000000"/>
                </a:solidFill>
                <a:cs typeface="Calibri"/>
              </a:rPr>
              <a:t>Introduction</a:t>
            </a:r>
            <a:endParaRPr sz="3600" kern="0" dirty="0">
              <a:solidFill>
                <a:sysClr val="windowText" lastClr="000000"/>
              </a:solidFill>
              <a:cs typeface="Calibri"/>
            </a:endParaRPr>
          </a:p>
          <a:p>
            <a:pPr marL="410209" indent="-397510">
              <a:spcBef>
                <a:spcPts val="3085"/>
              </a:spcBef>
              <a:buFontTx/>
              <a:buChar char="•"/>
              <a:tabLst>
                <a:tab pos="410209" algn="l"/>
              </a:tabLst>
            </a:pPr>
            <a:r>
              <a:rPr sz="3600" kern="0" spc="-40" dirty="0">
                <a:solidFill>
                  <a:sysClr val="windowText" lastClr="000000"/>
                </a:solidFill>
                <a:cs typeface="Calibri"/>
              </a:rPr>
              <a:t>Objective</a:t>
            </a:r>
            <a:endParaRPr sz="3600" kern="0" dirty="0">
              <a:solidFill>
                <a:sysClr val="windowText" lastClr="000000"/>
              </a:solidFill>
              <a:cs typeface="Calibri"/>
            </a:endParaRPr>
          </a:p>
          <a:p>
            <a:pPr marL="411480" indent="-398145">
              <a:spcBef>
                <a:spcPts val="3145"/>
              </a:spcBef>
              <a:buFontTx/>
              <a:buChar char="•"/>
              <a:tabLst>
                <a:tab pos="411480" algn="l"/>
              </a:tabLst>
            </a:pPr>
            <a:r>
              <a:rPr sz="3600" kern="0" spc="-60" dirty="0">
                <a:solidFill>
                  <a:sysClr val="windowText" lastClr="000000"/>
                </a:solidFill>
                <a:cs typeface="Calibri"/>
              </a:rPr>
              <a:t>Data</a:t>
            </a:r>
            <a:r>
              <a:rPr sz="3600" kern="0" spc="-135" dirty="0">
                <a:solidFill>
                  <a:sysClr val="windowText" lastClr="000000"/>
                </a:solidFill>
                <a:cs typeface="Calibri"/>
              </a:rPr>
              <a:t> </a:t>
            </a:r>
            <a:r>
              <a:rPr sz="3600" kern="0" spc="-85" dirty="0">
                <a:solidFill>
                  <a:sysClr val="windowText" lastClr="000000"/>
                </a:solidFill>
                <a:cs typeface="Calibri"/>
              </a:rPr>
              <a:t>Flow</a:t>
            </a:r>
            <a:r>
              <a:rPr sz="3600" kern="0" spc="-130" dirty="0">
                <a:solidFill>
                  <a:sysClr val="windowText" lastClr="000000"/>
                </a:solidFill>
                <a:cs typeface="Calibri"/>
              </a:rPr>
              <a:t> </a:t>
            </a:r>
            <a:r>
              <a:rPr sz="3600" kern="0" spc="-10" dirty="0">
                <a:solidFill>
                  <a:sysClr val="windowText" lastClr="000000"/>
                </a:solidFill>
                <a:cs typeface="Calibri"/>
              </a:rPr>
              <a:t>Diagram</a:t>
            </a:r>
            <a:endParaRPr sz="3600" kern="0" dirty="0">
              <a:solidFill>
                <a:sysClr val="windowText" lastClr="000000"/>
              </a:solidFill>
              <a:cs typeface="Calibri"/>
            </a:endParaRPr>
          </a:p>
          <a:p>
            <a:pPr marL="410845" indent="-398145">
              <a:spcBef>
                <a:spcPts val="3035"/>
              </a:spcBef>
              <a:buFontTx/>
              <a:buChar char="•"/>
              <a:tabLst>
                <a:tab pos="410845" algn="l"/>
              </a:tabLst>
            </a:pPr>
            <a:r>
              <a:rPr sz="3600" kern="0" spc="55" dirty="0">
                <a:solidFill>
                  <a:sysClr val="windowText" lastClr="000000"/>
                </a:solidFill>
                <a:cs typeface="Calibri"/>
              </a:rPr>
              <a:t>ER</a:t>
            </a:r>
            <a:r>
              <a:rPr sz="3600" kern="0" spc="-135" dirty="0">
                <a:solidFill>
                  <a:sysClr val="windowText" lastClr="000000"/>
                </a:solidFill>
                <a:cs typeface="Calibri"/>
              </a:rPr>
              <a:t> </a:t>
            </a:r>
            <a:r>
              <a:rPr sz="3600" kern="0" spc="-25" dirty="0">
                <a:solidFill>
                  <a:sysClr val="windowText" lastClr="000000"/>
                </a:solidFill>
                <a:cs typeface="Calibri"/>
              </a:rPr>
              <a:t>Diagram</a:t>
            </a:r>
            <a:endParaRPr sz="3600" kern="0" dirty="0">
              <a:solidFill>
                <a:sysClr val="windowText" lastClr="000000"/>
              </a:solidFill>
              <a:cs typeface="Calibri"/>
            </a:endParaRPr>
          </a:p>
          <a:p>
            <a:pPr marL="411480" indent="-398145">
              <a:spcBef>
                <a:spcPts val="3160"/>
              </a:spcBef>
              <a:buFontTx/>
              <a:buChar char="•"/>
              <a:tabLst>
                <a:tab pos="411480" algn="l"/>
              </a:tabLst>
            </a:pPr>
            <a:r>
              <a:rPr sz="3600" kern="0" spc="-60" dirty="0">
                <a:solidFill>
                  <a:sysClr val="windowText" lastClr="000000"/>
                </a:solidFill>
                <a:cs typeface="Calibri"/>
              </a:rPr>
              <a:t>Relevance</a:t>
            </a:r>
            <a:r>
              <a:rPr sz="3600" kern="0" spc="-155" dirty="0">
                <a:solidFill>
                  <a:sysClr val="windowText" lastClr="000000"/>
                </a:solidFill>
                <a:cs typeface="Calibri"/>
              </a:rPr>
              <a:t> </a:t>
            </a:r>
            <a:r>
              <a:rPr sz="3600" kern="0" spc="-30" dirty="0">
                <a:solidFill>
                  <a:sysClr val="windowText" lastClr="000000"/>
                </a:solidFill>
                <a:cs typeface="Calibri"/>
              </a:rPr>
              <a:t>to</a:t>
            </a:r>
            <a:r>
              <a:rPr sz="3600" kern="0" spc="-180" dirty="0">
                <a:solidFill>
                  <a:sysClr val="windowText" lastClr="000000"/>
                </a:solidFill>
                <a:cs typeface="Calibri"/>
              </a:rPr>
              <a:t> </a:t>
            </a:r>
            <a:r>
              <a:rPr sz="3600" kern="0" spc="-80" dirty="0">
                <a:solidFill>
                  <a:sysClr val="windowText" lastClr="000000"/>
                </a:solidFill>
                <a:cs typeface="Calibri"/>
              </a:rPr>
              <a:t>Real</a:t>
            </a:r>
            <a:r>
              <a:rPr sz="3600" kern="0" spc="-135" dirty="0">
                <a:solidFill>
                  <a:sysClr val="windowText" lastClr="000000"/>
                </a:solidFill>
                <a:cs typeface="Calibri"/>
              </a:rPr>
              <a:t> </a:t>
            </a:r>
            <a:r>
              <a:rPr sz="3600" kern="0" spc="-125" dirty="0">
                <a:solidFill>
                  <a:sysClr val="windowText" lastClr="000000"/>
                </a:solidFill>
                <a:cs typeface="Calibri"/>
              </a:rPr>
              <a:t>World</a:t>
            </a:r>
            <a:r>
              <a:rPr sz="3600" kern="0" spc="-50" dirty="0">
                <a:solidFill>
                  <a:sysClr val="windowText" lastClr="000000"/>
                </a:solidFill>
                <a:cs typeface="Calibri"/>
              </a:rPr>
              <a:t> </a:t>
            </a:r>
            <a:r>
              <a:rPr sz="3600" kern="0" spc="-65" dirty="0">
                <a:solidFill>
                  <a:sysClr val="windowText" lastClr="000000"/>
                </a:solidFill>
                <a:cs typeface="Calibri"/>
              </a:rPr>
              <a:t>Problems</a:t>
            </a:r>
            <a:endParaRPr sz="3600" kern="0" dirty="0">
              <a:solidFill>
                <a:sysClr val="windowText" lastClr="000000"/>
              </a:solidFill>
              <a:cs typeface="Calibri"/>
            </a:endParaRPr>
          </a:p>
          <a:p>
            <a:pPr marL="404495" indent="-391795">
              <a:spcBef>
                <a:spcPts val="3080"/>
              </a:spcBef>
              <a:buFontTx/>
              <a:buChar char="•"/>
              <a:tabLst>
                <a:tab pos="404495" algn="l"/>
              </a:tabLst>
            </a:pPr>
            <a:r>
              <a:rPr sz="3600" kern="0" spc="-155" dirty="0">
                <a:solidFill>
                  <a:sysClr val="windowText" lastClr="000000"/>
                </a:solidFill>
                <a:cs typeface="Calibri"/>
              </a:rPr>
              <a:t>Summary</a:t>
            </a:r>
            <a:r>
              <a:rPr sz="3600" kern="0" spc="-65" dirty="0">
                <a:solidFill>
                  <a:sysClr val="windowText" lastClr="000000"/>
                </a:solidFill>
                <a:cs typeface="Calibri"/>
              </a:rPr>
              <a:t> </a:t>
            </a:r>
            <a:r>
              <a:rPr sz="3600" kern="0" spc="-100" dirty="0">
                <a:solidFill>
                  <a:sysClr val="windowText" lastClr="000000"/>
                </a:solidFill>
                <a:cs typeface="Calibri"/>
              </a:rPr>
              <a:t>of</a:t>
            </a:r>
            <a:r>
              <a:rPr sz="3600" kern="0" spc="-145" dirty="0">
                <a:solidFill>
                  <a:sysClr val="windowText" lastClr="000000"/>
                </a:solidFill>
                <a:cs typeface="Calibri"/>
              </a:rPr>
              <a:t> </a:t>
            </a:r>
            <a:r>
              <a:rPr sz="3600" kern="0" spc="-55" dirty="0">
                <a:solidFill>
                  <a:sysClr val="windowText" lastClr="000000"/>
                </a:solidFill>
                <a:cs typeface="Calibri"/>
              </a:rPr>
              <a:t>Research</a:t>
            </a:r>
            <a:r>
              <a:rPr sz="3600" kern="0" spc="-70" dirty="0">
                <a:solidFill>
                  <a:sysClr val="windowText" lastClr="000000"/>
                </a:solidFill>
                <a:cs typeface="Calibri"/>
              </a:rPr>
              <a:t> </a:t>
            </a:r>
            <a:r>
              <a:rPr sz="3600" kern="0" spc="-10" dirty="0">
                <a:solidFill>
                  <a:sysClr val="windowText" lastClr="000000"/>
                </a:solidFill>
                <a:cs typeface="Calibri"/>
              </a:rPr>
              <a:t>Papers</a:t>
            </a:r>
            <a:endParaRPr sz="3600" kern="0" dirty="0">
              <a:solidFill>
                <a:sysClr val="windowText" lastClr="000000"/>
              </a:solidFill>
              <a:cs typeface="Calibri"/>
            </a:endParaRPr>
          </a:p>
        </p:txBody>
      </p:sp>
    </p:spTree>
    <p:extLst>
      <p:ext uri="{BB962C8B-B14F-4D97-AF65-F5344CB8AC3E}">
        <p14:creationId xmlns:p14="http://schemas.microsoft.com/office/powerpoint/2010/main" val="2885146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FC369-F045-8A57-E4AD-1E3745D4609A}"/>
            </a:ext>
          </a:extLst>
        </p:cNvPr>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819FA777-E2D6-9949-F839-328DB5D819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463" y="96504"/>
            <a:ext cx="3163772" cy="1017370"/>
          </a:xfrm>
          <a:prstGeom prst="rect">
            <a:avLst/>
          </a:prstGeom>
        </p:spPr>
      </p:pic>
      <p:pic>
        <p:nvPicPr>
          <p:cNvPr id="5" name="Picture 4">
            <a:extLst>
              <a:ext uri="{FF2B5EF4-FFF2-40B4-BE49-F238E27FC236}">
                <a16:creationId xmlns:a16="http://schemas.microsoft.com/office/drawing/2014/main" id="{2EE7ED5B-3F07-8655-805A-6EF0E29AF2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1953" y="96503"/>
            <a:ext cx="1862382" cy="1029095"/>
          </a:xfrm>
          <a:prstGeom prst="rect">
            <a:avLst/>
          </a:prstGeom>
        </p:spPr>
      </p:pic>
      <p:cxnSp>
        <p:nvCxnSpPr>
          <p:cNvPr id="6" name="Straight Connector 5">
            <a:extLst>
              <a:ext uri="{FF2B5EF4-FFF2-40B4-BE49-F238E27FC236}">
                <a16:creationId xmlns:a16="http://schemas.microsoft.com/office/drawing/2014/main" id="{59AA1055-E23A-4F0F-7E42-3D92652C1D02}"/>
              </a:ext>
            </a:extLst>
          </p:cNvPr>
          <p:cNvCxnSpPr>
            <a:cxnSpLocks/>
          </p:cNvCxnSpPr>
          <p:nvPr/>
        </p:nvCxnSpPr>
        <p:spPr>
          <a:xfrm>
            <a:off x="0" y="1213519"/>
            <a:ext cx="12192000" cy="0"/>
          </a:xfrm>
          <a:prstGeom prst="line">
            <a:avLst/>
          </a:prstGeom>
          <a:scene3d>
            <a:camera prst="orthographicFront"/>
            <a:lightRig rig="threePt" dir="t"/>
          </a:scene3d>
          <a:sp3d extrusionH="50800" contourW="19050">
            <a:bevelT w="95250"/>
            <a:bevelB w="114300"/>
          </a:sp3d>
        </p:spPr>
        <p:style>
          <a:lnRef idx="1">
            <a:schemeClr val="accent1"/>
          </a:lnRef>
          <a:fillRef idx="0">
            <a:schemeClr val="accent1"/>
          </a:fillRef>
          <a:effectRef idx="0">
            <a:schemeClr val="accent1"/>
          </a:effectRef>
          <a:fontRef idx="minor">
            <a:schemeClr val="tx1"/>
          </a:fontRef>
        </p:style>
      </p:cxnSp>
      <p:sp>
        <p:nvSpPr>
          <p:cNvPr id="2" name="object 17">
            <a:extLst>
              <a:ext uri="{FF2B5EF4-FFF2-40B4-BE49-F238E27FC236}">
                <a16:creationId xmlns:a16="http://schemas.microsoft.com/office/drawing/2014/main" id="{70FBC385-819D-8813-28F9-82E233A56B01}"/>
              </a:ext>
            </a:extLst>
          </p:cNvPr>
          <p:cNvSpPr txBox="1"/>
          <p:nvPr/>
        </p:nvSpPr>
        <p:spPr>
          <a:xfrm>
            <a:off x="206064" y="1691647"/>
            <a:ext cx="11779872" cy="5069849"/>
          </a:xfrm>
          <a:prstGeom prst="rect">
            <a:avLst/>
          </a:prstGeom>
        </p:spPr>
        <p:txBody>
          <a:bodyPr vert="horz" wrap="square" lIns="0" tIns="12700" rIns="0" bIns="0" rtlCol="0">
            <a:spAutoFit/>
          </a:bodyPr>
          <a:lstStyle/>
          <a:p>
            <a:pPr marL="31750">
              <a:lnSpc>
                <a:spcPct val="100000"/>
              </a:lnSpc>
              <a:spcBef>
                <a:spcPts val="100"/>
              </a:spcBef>
            </a:pPr>
            <a:r>
              <a:rPr sz="2800" dirty="0">
                <a:solidFill>
                  <a:srgbClr val="FF3131"/>
                </a:solidFill>
                <a:latin typeface="Calibri"/>
                <a:cs typeface="Calibri"/>
              </a:rPr>
              <a:t>INTROOUCTION</a:t>
            </a:r>
            <a:endParaRPr sz="2800" dirty="0">
              <a:latin typeface="Calibri"/>
              <a:cs typeface="Calibri"/>
            </a:endParaRPr>
          </a:p>
          <a:p>
            <a:pPr marL="43180">
              <a:lnSpc>
                <a:spcPct val="100000"/>
              </a:lnSpc>
              <a:spcBef>
                <a:spcPts val="3765"/>
              </a:spcBef>
            </a:pPr>
            <a:r>
              <a:rPr sz="2800" dirty="0">
                <a:latin typeface="Calibri"/>
                <a:cs typeface="Calibri"/>
              </a:rPr>
              <a:t>Theme: Robotics and Drones</a:t>
            </a:r>
          </a:p>
          <a:p>
            <a:pPr marL="31115" marR="5080" indent="-19050">
              <a:lnSpc>
                <a:spcPts val="4870"/>
              </a:lnSpc>
              <a:spcBef>
                <a:spcPts val="4890"/>
              </a:spcBef>
            </a:pPr>
            <a:r>
              <a:rPr sz="2800" dirty="0">
                <a:latin typeface="Calibri"/>
                <a:cs typeface="Calibri"/>
              </a:rPr>
              <a:t>Micro—Doppler</a:t>
            </a:r>
            <a:r>
              <a:rPr lang="en-IN" sz="2800" dirty="0">
                <a:latin typeface="Calibri"/>
                <a:cs typeface="Calibri"/>
              </a:rPr>
              <a:t> </a:t>
            </a:r>
            <a:r>
              <a:rPr sz="2800" dirty="0">
                <a:latin typeface="Calibri"/>
                <a:cs typeface="Calibri"/>
              </a:rPr>
              <a:t>based target classification is crucial in distinguishing drones from birds in radar surveillance systems. The increasing prevalence of drones in sensitive airspace necessitates robust and accurate differentiation. This project leverages radar micro—Doppler signatures for real—time, high—accuracy classification.</a:t>
            </a:r>
          </a:p>
        </p:txBody>
      </p:sp>
    </p:spTree>
    <p:extLst>
      <p:ext uri="{BB962C8B-B14F-4D97-AF65-F5344CB8AC3E}">
        <p14:creationId xmlns:p14="http://schemas.microsoft.com/office/powerpoint/2010/main" val="3561263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68BB1B-91B4-D6BB-6051-E037BA72AB75}"/>
            </a:ext>
          </a:extLst>
        </p:cNvPr>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4B912ADE-2EB4-FE84-F6DA-CDC6335D7F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463" y="96504"/>
            <a:ext cx="3163772" cy="1017370"/>
          </a:xfrm>
          <a:prstGeom prst="rect">
            <a:avLst/>
          </a:prstGeom>
        </p:spPr>
      </p:pic>
      <p:pic>
        <p:nvPicPr>
          <p:cNvPr id="5" name="Picture 4">
            <a:extLst>
              <a:ext uri="{FF2B5EF4-FFF2-40B4-BE49-F238E27FC236}">
                <a16:creationId xmlns:a16="http://schemas.microsoft.com/office/drawing/2014/main" id="{F2A3A7FC-1CD6-B8E1-7B73-F1D1F6E2AF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1953" y="96503"/>
            <a:ext cx="1862382" cy="1029095"/>
          </a:xfrm>
          <a:prstGeom prst="rect">
            <a:avLst/>
          </a:prstGeom>
        </p:spPr>
      </p:pic>
      <p:cxnSp>
        <p:nvCxnSpPr>
          <p:cNvPr id="6" name="Straight Connector 5">
            <a:extLst>
              <a:ext uri="{FF2B5EF4-FFF2-40B4-BE49-F238E27FC236}">
                <a16:creationId xmlns:a16="http://schemas.microsoft.com/office/drawing/2014/main" id="{23D6891A-AF4B-A5E2-3A9D-1C62AAE06C7D}"/>
              </a:ext>
            </a:extLst>
          </p:cNvPr>
          <p:cNvCxnSpPr>
            <a:cxnSpLocks/>
          </p:cNvCxnSpPr>
          <p:nvPr/>
        </p:nvCxnSpPr>
        <p:spPr>
          <a:xfrm>
            <a:off x="0" y="1213519"/>
            <a:ext cx="12192000" cy="0"/>
          </a:xfrm>
          <a:prstGeom prst="line">
            <a:avLst/>
          </a:prstGeom>
          <a:scene3d>
            <a:camera prst="orthographicFront"/>
            <a:lightRig rig="threePt" dir="t"/>
          </a:scene3d>
          <a:sp3d extrusionH="50800" contourW="19050">
            <a:bevelT w="95250"/>
            <a:bevelB w="114300"/>
          </a:sp3d>
        </p:spPr>
        <p:style>
          <a:lnRef idx="1">
            <a:schemeClr val="accent1"/>
          </a:lnRef>
          <a:fillRef idx="0">
            <a:schemeClr val="accent1"/>
          </a:fillRef>
          <a:effectRef idx="0">
            <a:schemeClr val="accent1"/>
          </a:effectRef>
          <a:fontRef idx="minor">
            <a:schemeClr val="tx1"/>
          </a:fontRef>
        </p:style>
      </p:cxnSp>
      <p:sp>
        <p:nvSpPr>
          <p:cNvPr id="3" name="object 14">
            <a:extLst>
              <a:ext uri="{FF2B5EF4-FFF2-40B4-BE49-F238E27FC236}">
                <a16:creationId xmlns:a16="http://schemas.microsoft.com/office/drawing/2014/main" id="{087BCCE9-DCA9-A90B-DECF-35FB10AE63A6}"/>
              </a:ext>
            </a:extLst>
          </p:cNvPr>
          <p:cNvSpPr txBox="1">
            <a:spLocks/>
          </p:cNvSpPr>
          <p:nvPr/>
        </p:nvSpPr>
        <p:spPr>
          <a:xfrm>
            <a:off x="728174" y="2117561"/>
            <a:ext cx="10274970" cy="4038157"/>
          </a:xfrm>
          <a:prstGeom prst="rect">
            <a:avLst/>
          </a:prstGeom>
        </p:spPr>
        <p:txBody>
          <a:bodyPr vert="horz" wrap="square" lIns="0" tIns="12700" rIns="0" bIns="0" rtlCol="0">
            <a:spAutoFit/>
          </a:bodyPr>
          <a:lstStyle>
            <a:lvl1pPr marL="0">
              <a:defRPr sz="4750" b="0"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87681" marR="0" lvl="0" indent="-457200" defTabSz="914400" eaLnBrk="1" fontAlgn="auto" latinLnBrk="0" hangingPunct="1">
              <a:lnSpc>
                <a:spcPts val="5260"/>
              </a:lnSpc>
              <a:spcBef>
                <a:spcPts val="100"/>
              </a:spcBef>
              <a:spcAft>
                <a:spcPts val="0"/>
              </a:spcAft>
              <a:buClrTx/>
              <a:buSzTx/>
              <a:buFont typeface="Arial" panose="020B0604020202020204" pitchFamily="34" charset="0"/>
              <a:buChar char="•"/>
              <a:tabLst>
                <a:tab pos="535940" algn="l"/>
              </a:tabLst>
              <a:defRPr/>
            </a:pPr>
            <a:r>
              <a:rPr kumimoji="0" lang="en-US" sz="2800" b="0" i="0" u="none" strike="noStrike" kern="0" cap="none" normalizeH="0" baseline="0" noProof="0" dirty="0">
                <a:ln>
                  <a:noFill/>
                </a:ln>
                <a:solidFill>
                  <a:sysClr val="windowText" lastClr="000000"/>
                </a:solidFill>
                <a:effectLst/>
                <a:uLnTx/>
                <a:uFillTx/>
                <a:latin typeface="Calibri"/>
                <a:ea typeface="+mn-ea"/>
                <a:cs typeface="Calibri"/>
              </a:rPr>
              <a:t>Develop a robust system to distinguish drones from birds using radar data.</a:t>
            </a:r>
          </a:p>
          <a:p>
            <a:pPr marL="487681" marR="0" lvl="0" indent="-457200" defTabSz="914400" eaLnBrk="1" fontAlgn="auto" latinLnBrk="0" hangingPunct="1">
              <a:lnSpc>
                <a:spcPts val="5260"/>
              </a:lnSpc>
              <a:spcBef>
                <a:spcPts val="100"/>
              </a:spcBef>
              <a:spcAft>
                <a:spcPts val="0"/>
              </a:spcAft>
              <a:buClrTx/>
              <a:buSzTx/>
              <a:buFont typeface="Arial" panose="020B0604020202020204" pitchFamily="34" charset="0"/>
              <a:buChar char="•"/>
              <a:tabLst>
                <a:tab pos="535940" algn="l"/>
              </a:tabLst>
              <a:defRPr/>
            </a:pPr>
            <a:r>
              <a:rPr kumimoji="0" lang="en-US" sz="2800" b="0" i="0" u="none" strike="noStrike" kern="0" cap="none" normalizeH="0" baseline="0" noProof="0" dirty="0">
                <a:ln>
                  <a:noFill/>
                </a:ln>
                <a:solidFill>
                  <a:sysClr val="windowText" lastClr="000000"/>
                </a:solidFill>
                <a:effectLst/>
                <a:uLnTx/>
                <a:uFillTx/>
                <a:latin typeface="Calibri"/>
                <a:ea typeface="+mn-ea"/>
                <a:cs typeface="Calibri"/>
              </a:rPr>
              <a:t>Ensure real—time processing for security and surveillance </a:t>
            </a:r>
            <a:r>
              <a:rPr kumimoji="0" lang="en-US" sz="2800" b="0" i="0" u="none" strike="noStrike" kern="0" cap="none" normalizeH="0" baseline="0" noProof="0" dirty="0">
                <a:ln>
                  <a:noFill/>
                </a:ln>
                <a:solidFill>
                  <a:sysClr val="windowText" lastClr="000000"/>
                </a:solidFill>
                <a:effectLst/>
                <a:uLnTx/>
                <a:uFillTx/>
                <a:latin typeface="Arial MT"/>
                <a:ea typeface="+mn-ea"/>
                <a:cs typeface="Arial MT"/>
              </a:rPr>
              <a:t>applications.</a:t>
            </a:r>
          </a:p>
          <a:p>
            <a:pPr marL="487681" marR="0" lvl="0" indent="-457200" defTabSz="914400" eaLnBrk="1" fontAlgn="auto" latinLnBrk="0" hangingPunct="1">
              <a:lnSpc>
                <a:spcPts val="5260"/>
              </a:lnSpc>
              <a:spcBef>
                <a:spcPts val="100"/>
              </a:spcBef>
              <a:spcAft>
                <a:spcPts val="0"/>
              </a:spcAft>
              <a:buClrTx/>
              <a:buSzTx/>
              <a:buFont typeface="Arial" panose="020B0604020202020204" pitchFamily="34" charset="0"/>
              <a:buChar char="•"/>
              <a:tabLst>
                <a:tab pos="535940" algn="l"/>
              </a:tabLst>
              <a:defRPr/>
            </a:pPr>
            <a:r>
              <a:rPr kumimoji="0" lang="en-US" sz="2800" b="0" i="0" u="none" strike="noStrike" kern="0" cap="none" normalizeH="0" baseline="0" noProof="0" dirty="0">
                <a:ln>
                  <a:noFill/>
                </a:ln>
                <a:solidFill>
                  <a:sysClr val="windowText" lastClr="000000"/>
                </a:solidFill>
                <a:effectLst/>
                <a:uLnTx/>
                <a:uFillTx/>
                <a:latin typeface="Calibri"/>
                <a:ea typeface="+mn-ea"/>
                <a:cs typeface="Calibri"/>
              </a:rPr>
              <a:t>Employ advanced signal processing and machine learning techniques for scalability and adaptability.</a:t>
            </a:r>
          </a:p>
        </p:txBody>
      </p:sp>
      <p:sp>
        <p:nvSpPr>
          <p:cNvPr id="7" name="object 13">
            <a:extLst>
              <a:ext uri="{FF2B5EF4-FFF2-40B4-BE49-F238E27FC236}">
                <a16:creationId xmlns:a16="http://schemas.microsoft.com/office/drawing/2014/main" id="{3B76BB3D-72F2-7BB5-8436-AD671790842C}"/>
              </a:ext>
            </a:extLst>
          </p:cNvPr>
          <p:cNvSpPr txBox="1">
            <a:spLocks/>
          </p:cNvSpPr>
          <p:nvPr/>
        </p:nvSpPr>
        <p:spPr>
          <a:xfrm>
            <a:off x="845045" y="1227574"/>
            <a:ext cx="4436817" cy="889987"/>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IN" sz="5700" dirty="0">
                <a:solidFill>
                  <a:srgbClr val="FF3131"/>
                </a:solidFill>
                <a:latin typeface="Arial MT"/>
                <a:cs typeface="Arial MT"/>
              </a:rPr>
              <a:t>OBJECTIVE</a:t>
            </a:r>
            <a:endParaRPr lang="en-IN" sz="5700" dirty="0">
              <a:latin typeface="Arial MT"/>
              <a:cs typeface="Arial MT"/>
            </a:endParaRPr>
          </a:p>
        </p:txBody>
      </p:sp>
    </p:spTree>
    <p:extLst>
      <p:ext uri="{BB962C8B-B14F-4D97-AF65-F5344CB8AC3E}">
        <p14:creationId xmlns:p14="http://schemas.microsoft.com/office/powerpoint/2010/main" val="2905689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E5F324-C973-8F84-DAD0-03E7311AC2D1}"/>
            </a:ext>
          </a:extLst>
        </p:cNvPr>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99198781-F630-D11B-AA17-F3727AB4E2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463" y="96504"/>
            <a:ext cx="3163772" cy="1017370"/>
          </a:xfrm>
          <a:prstGeom prst="rect">
            <a:avLst/>
          </a:prstGeom>
        </p:spPr>
      </p:pic>
      <p:pic>
        <p:nvPicPr>
          <p:cNvPr id="5" name="Picture 4">
            <a:extLst>
              <a:ext uri="{FF2B5EF4-FFF2-40B4-BE49-F238E27FC236}">
                <a16:creationId xmlns:a16="http://schemas.microsoft.com/office/drawing/2014/main" id="{52317918-62BE-72C5-93A3-9F17121AF5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1953" y="96503"/>
            <a:ext cx="1862382" cy="1029095"/>
          </a:xfrm>
          <a:prstGeom prst="rect">
            <a:avLst/>
          </a:prstGeom>
        </p:spPr>
      </p:pic>
      <p:cxnSp>
        <p:nvCxnSpPr>
          <p:cNvPr id="6" name="Straight Connector 5">
            <a:extLst>
              <a:ext uri="{FF2B5EF4-FFF2-40B4-BE49-F238E27FC236}">
                <a16:creationId xmlns:a16="http://schemas.microsoft.com/office/drawing/2014/main" id="{56689BFD-DF56-675C-2F52-922DADB8D3D2}"/>
              </a:ext>
            </a:extLst>
          </p:cNvPr>
          <p:cNvCxnSpPr>
            <a:cxnSpLocks/>
          </p:cNvCxnSpPr>
          <p:nvPr/>
        </p:nvCxnSpPr>
        <p:spPr>
          <a:xfrm>
            <a:off x="0" y="1213519"/>
            <a:ext cx="12192000" cy="0"/>
          </a:xfrm>
          <a:prstGeom prst="line">
            <a:avLst/>
          </a:prstGeom>
          <a:scene3d>
            <a:camera prst="orthographicFront"/>
            <a:lightRig rig="threePt" dir="t"/>
          </a:scene3d>
          <a:sp3d extrusionH="50800" contourW="19050">
            <a:bevelT w="95250"/>
            <a:bevelB w="114300"/>
          </a:sp3d>
        </p:spPr>
        <p:style>
          <a:lnRef idx="1">
            <a:schemeClr val="accent1"/>
          </a:lnRef>
          <a:fillRef idx="0">
            <a:schemeClr val="accent1"/>
          </a:fillRef>
          <a:effectRef idx="0">
            <a:schemeClr val="accent1"/>
          </a:effectRef>
          <a:fontRef idx="minor">
            <a:schemeClr val="tx1"/>
          </a:fontRef>
        </p:style>
      </p:cxnSp>
      <p:sp>
        <p:nvSpPr>
          <p:cNvPr id="3" name="object 2">
            <a:extLst>
              <a:ext uri="{FF2B5EF4-FFF2-40B4-BE49-F238E27FC236}">
                <a16:creationId xmlns:a16="http://schemas.microsoft.com/office/drawing/2014/main" id="{6BD5BB7C-FDB8-3D6A-127C-9238007CB1B2}"/>
              </a:ext>
            </a:extLst>
          </p:cNvPr>
          <p:cNvSpPr txBox="1">
            <a:spLocks noChangeArrowheads="1"/>
          </p:cNvSpPr>
          <p:nvPr/>
        </p:nvSpPr>
        <p:spPr>
          <a:xfrm>
            <a:off x="1486618" y="1542974"/>
            <a:ext cx="9197424" cy="1777365"/>
          </a:xfrm>
          <a:prstGeom prst="rect">
            <a:avLst/>
          </a:prstGeom>
        </p:spPr>
        <p:txBody>
          <a:bodyPr vert="horz" wrap="square" lIns="0" tIns="114300" rIns="0" bIns="0" numCol="1" spcCol="215900" anchor="t">
            <a:normAutofit/>
          </a:bodyPr>
          <a:lstStyle>
            <a:lvl1pPr>
              <a:defRPr sz="3950" b="0" i="0">
                <a:solidFill>
                  <a:srgbClr val="111382"/>
                </a:solidFill>
                <a:latin typeface="Times New Roman"/>
                <a:ea typeface="+mj-ea"/>
                <a:cs typeface="Times New Roman"/>
              </a:defRPr>
            </a:lvl1pPr>
          </a:lstStyle>
          <a:p>
            <a:pPr marL="4034790" marR="7620" lvl="0" indent="-4016693" defTabSz="914400" eaLnBrk="1" fontAlgn="auto" latinLnBrk="0" hangingPunct="1">
              <a:lnSpc>
                <a:spcPts val="6525"/>
              </a:lnSpc>
              <a:spcBef>
                <a:spcPts val="900"/>
              </a:spcBef>
              <a:spcAft>
                <a:spcPts val="0"/>
              </a:spcAft>
              <a:buClrTx/>
              <a:buSzTx/>
              <a:buFontTx/>
              <a:buNone/>
              <a:tabLst/>
              <a:defRPr/>
            </a:pPr>
            <a:r>
              <a:rPr kumimoji="0" lang="en-US" sz="3950" b="1" i="0" u="sng" strike="noStrike" kern="0" cap="none" spc="-11" normalizeH="0" baseline="0" noProof="0">
                <a:ln>
                  <a:noFill/>
                </a:ln>
                <a:solidFill>
                  <a:srgbClr val="FF0000"/>
                </a:solidFill>
                <a:effectLst/>
                <a:uLnTx/>
                <a:uFillTx/>
                <a:latin typeface="Times New Roman"/>
                <a:ea typeface="+mj-ea"/>
                <a:cs typeface="Times New Roman"/>
              </a:rPr>
              <a:t>Software Development </a:t>
            </a:r>
            <a:r>
              <a:rPr kumimoji="0" lang="en-US" sz="3950" b="1" i="0" u="sng" strike="noStrike" kern="0" cap="none" spc="-17" normalizeH="0" baseline="0" noProof="0">
                <a:ln>
                  <a:noFill/>
                </a:ln>
                <a:solidFill>
                  <a:srgbClr val="FF0000"/>
                </a:solidFill>
                <a:effectLst/>
                <a:uLnTx/>
                <a:uFillTx/>
                <a:latin typeface="Times New Roman"/>
                <a:ea typeface="+mj-ea"/>
                <a:cs typeface="Times New Roman"/>
              </a:rPr>
              <a:t>Life Cycle</a:t>
            </a:r>
            <a:r>
              <a:rPr kumimoji="0" lang="en-US" sz="3950" b="1" i="0" u="sng" strike="noStrike" kern="0" cap="none" spc="0" normalizeH="0" baseline="0" noProof="0">
                <a:ln>
                  <a:noFill/>
                </a:ln>
                <a:solidFill>
                  <a:srgbClr val="FF0000"/>
                </a:solidFill>
                <a:effectLst/>
                <a:uLnTx/>
                <a:uFillTx/>
                <a:latin typeface="Times New Roman"/>
                <a:ea typeface="+mj-ea"/>
                <a:cs typeface="Times New Roman"/>
              </a:rPr>
              <a:t> (SDLC)</a:t>
            </a:r>
            <a:endParaRPr kumimoji="0" lang="en-US" sz="3950" b="1" i="0" u="sng" strike="noStrike" kern="0" cap="none" spc="0" normalizeH="0" baseline="0" noProof="0" dirty="0">
              <a:ln>
                <a:noFill/>
              </a:ln>
              <a:solidFill>
                <a:srgbClr val="FF0000"/>
              </a:solidFill>
              <a:effectLst/>
              <a:uLnTx/>
              <a:uFillTx/>
              <a:latin typeface="Times New Roman"/>
              <a:ea typeface="+mj-ea"/>
              <a:cs typeface="Times New Roman"/>
            </a:endParaRPr>
          </a:p>
        </p:txBody>
      </p:sp>
      <p:sp>
        <p:nvSpPr>
          <p:cNvPr id="8" name="object 3">
            <a:extLst>
              <a:ext uri="{FF2B5EF4-FFF2-40B4-BE49-F238E27FC236}">
                <a16:creationId xmlns:a16="http://schemas.microsoft.com/office/drawing/2014/main" id="{97C0C903-C04F-8B4E-8415-52F495FAF456}"/>
              </a:ext>
            </a:extLst>
          </p:cNvPr>
          <p:cNvSpPr/>
          <p:nvPr/>
        </p:nvSpPr>
        <p:spPr>
          <a:xfrm>
            <a:off x="-456151" y="2922297"/>
            <a:ext cx="12547887" cy="3123845"/>
          </a:xfrm>
          <a:prstGeom prst="rect">
            <a:avLst/>
          </a:prstGeom>
          <a:noFill/>
          <a:ln>
            <a:noFill/>
          </a:ln>
          <a:effectLst/>
        </p:spPr>
        <p:txBody>
          <a:bodyPr vert="horz" wrap="square" lIns="0" tIns="74295" rIns="0" bIns="0" numCol="1" spcCol="215900" anchor="t"/>
          <a:lstStyle/>
          <a:p>
            <a:pPr marL="640080" marR="7620" lvl="0" indent="0" algn="ctr" defTabSz="914400" eaLnBrk="1" fontAlgn="auto" latinLnBrk="0" hangingPunct="1">
              <a:lnSpc>
                <a:spcPct val="90000"/>
              </a:lnSpc>
              <a:spcBef>
                <a:spcPts val="585"/>
              </a:spcBef>
              <a:spcAft>
                <a:spcPts val="0"/>
              </a:spcAft>
              <a:buClrTx/>
              <a:buSzTx/>
              <a:buFontTx/>
              <a:buNone/>
              <a:tabLst/>
              <a:defRPr sz="3000" cap="none"/>
            </a:pPr>
            <a:r>
              <a:rPr kumimoji="0" sz="3600" b="0" i="0" u="none" strike="noStrike" kern="0" cap="none" spc="0" normalizeH="0" baseline="0" noProof="0" dirty="0">
                <a:ln>
                  <a:noFill/>
                </a:ln>
                <a:solidFill>
                  <a:sysClr val="windowText" lastClr="000000"/>
                </a:solidFill>
                <a:effectLst/>
                <a:uLnTx/>
                <a:uFillTx/>
              </a:rPr>
              <a:t>The Software Development Life Cycle (SDLC) is a structured process used to develop software applications. SDLC is a structured process that outlines the entire procedure of software development, from planning to maintenance.</a:t>
            </a:r>
          </a:p>
        </p:txBody>
      </p:sp>
    </p:spTree>
    <p:extLst>
      <p:ext uri="{BB962C8B-B14F-4D97-AF65-F5344CB8AC3E}">
        <p14:creationId xmlns:p14="http://schemas.microsoft.com/office/powerpoint/2010/main" val="1101343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E1E2B-E5D1-5494-4138-2E0275226CCC}"/>
            </a:ext>
          </a:extLst>
        </p:cNvPr>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69AA8508-5F26-3759-7ACB-C37069FB81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463" y="96504"/>
            <a:ext cx="3163772" cy="1017370"/>
          </a:xfrm>
          <a:prstGeom prst="rect">
            <a:avLst/>
          </a:prstGeom>
        </p:spPr>
      </p:pic>
      <p:pic>
        <p:nvPicPr>
          <p:cNvPr id="5" name="Picture 4">
            <a:extLst>
              <a:ext uri="{FF2B5EF4-FFF2-40B4-BE49-F238E27FC236}">
                <a16:creationId xmlns:a16="http://schemas.microsoft.com/office/drawing/2014/main" id="{D8881629-A917-4967-4D6D-10B212EED5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1953" y="96503"/>
            <a:ext cx="1862382" cy="1029095"/>
          </a:xfrm>
          <a:prstGeom prst="rect">
            <a:avLst/>
          </a:prstGeom>
        </p:spPr>
      </p:pic>
      <p:cxnSp>
        <p:nvCxnSpPr>
          <p:cNvPr id="6" name="Straight Connector 5">
            <a:extLst>
              <a:ext uri="{FF2B5EF4-FFF2-40B4-BE49-F238E27FC236}">
                <a16:creationId xmlns:a16="http://schemas.microsoft.com/office/drawing/2014/main" id="{4259ABFC-70C7-CA15-63B7-11D3D69B7023}"/>
              </a:ext>
            </a:extLst>
          </p:cNvPr>
          <p:cNvCxnSpPr>
            <a:cxnSpLocks/>
          </p:cNvCxnSpPr>
          <p:nvPr/>
        </p:nvCxnSpPr>
        <p:spPr>
          <a:xfrm>
            <a:off x="0" y="1213519"/>
            <a:ext cx="12192000" cy="0"/>
          </a:xfrm>
          <a:prstGeom prst="line">
            <a:avLst/>
          </a:prstGeom>
          <a:scene3d>
            <a:camera prst="orthographicFront"/>
            <a:lightRig rig="threePt" dir="t"/>
          </a:scene3d>
          <a:sp3d extrusionH="50800" contourW="19050">
            <a:bevelT w="95250"/>
            <a:bevelB w="114300"/>
          </a:sp3d>
        </p:spPr>
        <p:style>
          <a:lnRef idx="1">
            <a:schemeClr val="accent1"/>
          </a:lnRef>
          <a:fillRef idx="0">
            <a:schemeClr val="accent1"/>
          </a:fillRef>
          <a:effectRef idx="0">
            <a:schemeClr val="accent1"/>
          </a:effectRef>
          <a:fontRef idx="minor">
            <a:schemeClr val="tx1"/>
          </a:fontRef>
        </p:style>
      </p:cxnSp>
      <p:sp>
        <p:nvSpPr>
          <p:cNvPr id="3" name="object 2">
            <a:extLst>
              <a:ext uri="{FF2B5EF4-FFF2-40B4-BE49-F238E27FC236}">
                <a16:creationId xmlns:a16="http://schemas.microsoft.com/office/drawing/2014/main" id="{68715914-77A0-51B0-D871-18125246FC4E}"/>
              </a:ext>
            </a:extLst>
          </p:cNvPr>
          <p:cNvSpPr txBox="1">
            <a:spLocks noChangeArrowheads="1"/>
          </p:cNvSpPr>
          <p:nvPr/>
        </p:nvSpPr>
        <p:spPr>
          <a:xfrm>
            <a:off x="-1106904" y="1301441"/>
            <a:ext cx="5895474" cy="1490838"/>
          </a:xfrm>
          <a:prstGeom prst="rect">
            <a:avLst/>
          </a:prstGeom>
        </p:spPr>
        <p:txBody>
          <a:bodyPr vert="horz" wrap="square" lIns="0" tIns="138113" rIns="0" bIns="0" numCol="1" spcCol="215900" anchor="t">
            <a:normAutofit/>
          </a:bodyPr>
          <a:lstStyle>
            <a:lvl1pPr>
              <a:defRPr sz="3950" b="0" i="0">
                <a:solidFill>
                  <a:srgbClr val="111382"/>
                </a:solidFill>
                <a:latin typeface="Times New Roman"/>
                <a:ea typeface="+mj-ea"/>
                <a:cs typeface="Times New Roman"/>
              </a:defRPr>
            </a:lvl1pPr>
          </a:lstStyle>
          <a:p>
            <a:pPr marL="2186940" marR="0" lvl="0" indent="0" defTabSz="914400" eaLnBrk="1" fontAlgn="auto" latinLnBrk="0" hangingPunct="1">
              <a:lnSpc>
                <a:spcPct val="100000"/>
              </a:lnSpc>
              <a:spcBef>
                <a:spcPts val="195"/>
              </a:spcBef>
              <a:spcAft>
                <a:spcPts val="0"/>
              </a:spcAft>
              <a:buClrTx/>
              <a:buSzTx/>
              <a:buFontTx/>
              <a:buNone/>
              <a:tabLst/>
              <a:defRPr/>
            </a:pPr>
            <a:r>
              <a:rPr kumimoji="0" lang="en-IN" sz="3950" b="1" i="0" u="sng" strike="noStrike" kern="0" cap="none" spc="6" normalizeH="0" baseline="0" noProof="0">
                <a:ln>
                  <a:noFill/>
                </a:ln>
                <a:solidFill>
                  <a:srgbClr val="FF0000"/>
                </a:solidFill>
                <a:effectLst/>
                <a:uLnTx/>
                <a:uFillTx/>
                <a:latin typeface="Times New Roman"/>
                <a:ea typeface="+mj-ea"/>
                <a:cs typeface="Times New Roman"/>
              </a:rPr>
              <a:t>Model of SDLC </a:t>
            </a:r>
            <a:endParaRPr kumimoji="0" lang="en-IN" sz="3950" b="1" i="0" u="sng" strike="noStrike" kern="0" cap="none" spc="6" normalizeH="0" baseline="0" noProof="0" dirty="0">
              <a:ln>
                <a:noFill/>
              </a:ln>
              <a:solidFill>
                <a:srgbClr val="FF0000"/>
              </a:solidFill>
              <a:effectLst/>
              <a:uLnTx/>
              <a:uFillTx/>
              <a:latin typeface="Times New Roman"/>
              <a:ea typeface="+mj-ea"/>
              <a:cs typeface="Times New Roman"/>
            </a:endParaRPr>
          </a:p>
        </p:txBody>
      </p:sp>
      <p:sp>
        <p:nvSpPr>
          <p:cNvPr id="8" name="object 3">
            <a:extLst>
              <a:ext uri="{FF2B5EF4-FFF2-40B4-BE49-F238E27FC236}">
                <a16:creationId xmlns:a16="http://schemas.microsoft.com/office/drawing/2014/main" id="{9EE080AA-68F5-CCF8-4A86-FBDADB6B698C}"/>
              </a:ext>
            </a:extLst>
          </p:cNvPr>
          <p:cNvSpPr/>
          <p:nvPr/>
        </p:nvSpPr>
        <p:spPr>
          <a:xfrm>
            <a:off x="311385" y="2086893"/>
            <a:ext cx="11622950" cy="3557588"/>
          </a:xfrm>
          <a:prstGeom prst="rect">
            <a:avLst/>
          </a:prstGeom>
          <a:noFill/>
          <a:ln>
            <a:noFill/>
          </a:ln>
          <a:effectLst/>
        </p:spPr>
        <p:txBody>
          <a:bodyPr vert="horz" wrap="square" lIns="0" tIns="23813" rIns="0" bIns="0" numCol="1" spcCol="215900" anchor="t"/>
          <a:lstStyle/>
          <a:p>
            <a:pPr marL="19050" marR="0" lvl="1" indent="0" defTabSz="914400" eaLnBrk="1" fontAlgn="auto" latinLnBrk="0" hangingPunct="1">
              <a:lnSpc>
                <a:spcPct val="100000"/>
              </a:lnSpc>
              <a:spcBef>
                <a:spcPts val="188"/>
              </a:spcBef>
              <a:spcAft>
                <a:spcPts val="0"/>
              </a:spcAft>
              <a:buClrTx/>
              <a:buSzTx/>
              <a:buFontTx/>
              <a:buNone/>
              <a:tabLst/>
              <a:defRPr/>
            </a:pPr>
            <a:r>
              <a:rPr kumimoji="0" sz="3000" b="0" i="0" u="none" strike="noStrike" kern="0" cap="none" spc="0" normalizeH="0" baseline="0" noProof="0" dirty="0">
                <a:ln>
                  <a:noFill/>
                </a:ln>
                <a:solidFill>
                  <a:sysClr val="windowText" lastClr="000000"/>
                </a:solidFill>
                <a:effectLst/>
                <a:uLnTx/>
                <a:uFillTx/>
              </a:rPr>
              <a:t>Here</a:t>
            </a:r>
            <a:r>
              <a:rPr kumimoji="0" lang="en-IN" sz="3000" b="0" i="0" u="none" strike="noStrike" kern="0" cap="none" spc="0" normalizeH="0" baseline="0" noProof="0" dirty="0">
                <a:ln>
                  <a:noFill/>
                </a:ln>
                <a:solidFill>
                  <a:sysClr val="windowText" lastClr="000000"/>
                </a:solidFill>
                <a:effectLst/>
                <a:uLnTx/>
                <a:uFillTx/>
              </a:rPr>
              <a:t> </a:t>
            </a:r>
            <a:r>
              <a:rPr kumimoji="0" sz="3000" b="0" i="0" u="none" strike="noStrike" kern="0" cap="none" spc="0" normalizeH="0" baseline="0" noProof="0" dirty="0">
                <a:ln>
                  <a:noFill/>
                </a:ln>
                <a:solidFill>
                  <a:sysClr val="windowText" lastClr="000000"/>
                </a:solidFill>
                <a:effectLst/>
                <a:uLnTx/>
                <a:uFillTx/>
              </a:rPr>
              <a:t>are</a:t>
            </a:r>
            <a:r>
              <a:rPr kumimoji="0" lang="en-IN" sz="3000" b="0" i="0" u="none" strike="noStrike" kern="0" cap="none" spc="0" normalizeH="0" baseline="0" noProof="0" dirty="0">
                <a:ln>
                  <a:noFill/>
                </a:ln>
                <a:solidFill>
                  <a:sysClr val="windowText" lastClr="000000"/>
                </a:solidFill>
                <a:effectLst/>
                <a:uLnTx/>
                <a:uFillTx/>
              </a:rPr>
              <a:t> </a:t>
            </a:r>
            <a:r>
              <a:rPr kumimoji="0" sz="3000" b="0" i="0" u="none" strike="noStrike" kern="0" cap="none" spc="0" normalizeH="0" baseline="0" noProof="0" dirty="0">
                <a:ln>
                  <a:noFill/>
                </a:ln>
                <a:solidFill>
                  <a:sysClr val="windowText" lastClr="000000"/>
                </a:solidFill>
                <a:effectLst/>
                <a:uLnTx/>
                <a:uFillTx/>
              </a:rPr>
              <a:t>some</a:t>
            </a:r>
            <a:r>
              <a:rPr kumimoji="0" lang="en-IN" sz="3000" b="0" i="0" u="none" strike="noStrike" kern="0" cap="none" spc="0" normalizeH="0" baseline="0" noProof="0" dirty="0">
                <a:ln>
                  <a:noFill/>
                </a:ln>
                <a:solidFill>
                  <a:sysClr val="windowText" lastClr="000000"/>
                </a:solidFill>
                <a:effectLst/>
                <a:uLnTx/>
                <a:uFillTx/>
              </a:rPr>
              <a:t> </a:t>
            </a:r>
            <a:r>
              <a:rPr kumimoji="0" sz="3000" b="0" i="0" u="none" strike="noStrike" kern="0" cap="none" spc="0" normalizeH="0" baseline="0" noProof="0" dirty="0">
                <a:ln>
                  <a:noFill/>
                </a:ln>
                <a:solidFill>
                  <a:sysClr val="windowText" lastClr="000000"/>
                </a:solidFill>
                <a:effectLst/>
                <a:uLnTx/>
                <a:uFillTx/>
              </a:rPr>
              <a:t>common</a:t>
            </a:r>
            <a:r>
              <a:rPr kumimoji="0" lang="en-IN" sz="3000" b="0" i="0" u="none" strike="noStrike" kern="0" cap="none" spc="0" normalizeH="0" baseline="0" noProof="0" dirty="0">
                <a:ln>
                  <a:noFill/>
                </a:ln>
                <a:solidFill>
                  <a:sysClr val="windowText" lastClr="000000"/>
                </a:solidFill>
                <a:effectLst/>
                <a:uLnTx/>
                <a:uFillTx/>
              </a:rPr>
              <a:t> </a:t>
            </a:r>
            <a:r>
              <a:rPr kumimoji="0" sz="3000" b="0" i="0" u="none" strike="noStrike" kern="0" cap="none" spc="0" normalizeH="0" baseline="0" noProof="0" dirty="0">
                <a:ln>
                  <a:noFill/>
                </a:ln>
                <a:solidFill>
                  <a:sysClr val="windowText" lastClr="000000"/>
                </a:solidFill>
                <a:effectLst/>
                <a:uLnTx/>
                <a:uFillTx/>
              </a:rPr>
              <a:t>models</a:t>
            </a:r>
            <a:r>
              <a:rPr kumimoji="0" lang="en-IN" sz="3000" b="0" i="0" u="none" strike="noStrike" kern="0" cap="none" spc="0" normalizeH="0" baseline="0" noProof="0" dirty="0">
                <a:ln>
                  <a:noFill/>
                </a:ln>
                <a:solidFill>
                  <a:sysClr val="windowText" lastClr="000000"/>
                </a:solidFill>
                <a:effectLst/>
                <a:uLnTx/>
                <a:uFillTx/>
              </a:rPr>
              <a:t> </a:t>
            </a:r>
            <a:r>
              <a:rPr kumimoji="0" sz="3000" b="0" i="0" u="none" strike="noStrike" kern="0" cap="none" spc="-3" normalizeH="0" baseline="0" noProof="0" dirty="0">
                <a:ln>
                  <a:noFill/>
                </a:ln>
                <a:solidFill>
                  <a:sysClr val="windowText" lastClr="000000"/>
                </a:solidFill>
                <a:effectLst/>
                <a:uLnTx/>
                <a:uFillTx/>
              </a:rPr>
              <a:t>of</a:t>
            </a:r>
            <a:r>
              <a:rPr kumimoji="0" lang="en-US" sz="3000" b="0" i="0" u="none" strike="noStrike" kern="0" cap="none" spc="-3" normalizeH="0" baseline="0" noProof="0" dirty="0">
                <a:ln>
                  <a:noFill/>
                </a:ln>
                <a:solidFill>
                  <a:sysClr val="windowText" lastClr="000000"/>
                </a:solidFill>
                <a:effectLst/>
                <a:uLnTx/>
                <a:uFillTx/>
              </a:rPr>
              <a:t> </a:t>
            </a:r>
            <a:r>
              <a:rPr kumimoji="0" sz="3000" b="0" i="0" u="none" strike="noStrike" kern="0" cap="none" spc="-3" normalizeH="0" baseline="0" noProof="0" dirty="0">
                <a:ln>
                  <a:noFill/>
                </a:ln>
                <a:solidFill>
                  <a:sysClr val="windowText" lastClr="000000"/>
                </a:solidFill>
                <a:effectLst/>
                <a:uLnTx/>
                <a:uFillTx/>
              </a:rPr>
              <a:t>the</a:t>
            </a:r>
            <a:r>
              <a:rPr kumimoji="0" lang="en-IN" sz="3000" b="0" i="0" u="none" strike="noStrike" kern="0" cap="none" spc="-3" normalizeH="0" baseline="0" noProof="0" dirty="0">
                <a:ln>
                  <a:noFill/>
                </a:ln>
                <a:solidFill>
                  <a:sysClr val="windowText" lastClr="000000"/>
                </a:solidFill>
                <a:effectLst/>
                <a:uLnTx/>
                <a:uFillTx/>
              </a:rPr>
              <a:t> </a:t>
            </a:r>
            <a:r>
              <a:rPr kumimoji="0" sz="3000" b="0" i="0" u="none" strike="noStrike" kern="0" cap="none" spc="0" normalizeH="0" baseline="0" noProof="0" dirty="0">
                <a:ln>
                  <a:noFill/>
                </a:ln>
                <a:solidFill>
                  <a:sysClr val="windowText" lastClr="000000"/>
                </a:solidFill>
                <a:effectLst/>
                <a:uLnTx/>
                <a:uFillTx/>
              </a:rPr>
              <a:t>Software</a:t>
            </a:r>
            <a:r>
              <a:rPr kumimoji="0" lang="en-IN" sz="3000" b="0" i="0" u="none" strike="noStrike" kern="0" cap="none" spc="0" normalizeH="0" baseline="0" noProof="0" dirty="0">
                <a:ln>
                  <a:noFill/>
                </a:ln>
                <a:solidFill>
                  <a:sysClr val="windowText" lastClr="000000"/>
                </a:solidFill>
                <a:effectLst/>
                <a:uLnTx/>
                <a:uFillTx/>
              </a:rPr>
              <a:t> </a:t>
            </a:r>
            <a:r>
              <a:rPr kumimoji="0" sz="3000" b="0" i="0" u="none" strike="noStrike" kern="0" cap="none" spc="0" normalizeH="0" baseline="0" noProof="0" dirty="0">
                <a:ln>
                  <a:noFill/>
                </a:ln>
                <a:solidFill>
                  <a:sysClr val="windowText" lastClr="000000"/>
                </a:solidFill>
                <a:effectLst/>
                <a:uLnTx/>
                <a:uFillTx/>
              </a:rPr>
              <a:t>Development</a:t>
            </a:r>
            <a:r>
              <a:rPr kumimoji="0" lang="en-IN" sz="3000" b="0" i="0" u="none" strike="noStrike" kern="0" cap="none" spc="0" normalizeH="0" baseline="0" noProof="0" dirty="0">
                <a:ln>
                  <a:noFill/>
                </a:ln>
                <a:solidFill>
                  <a:sysClr val="windowText" lastClr="000000"/>
                </a:solidFill>
                <a:effectLst/>
                <a:uLnTx/>
                <a:uFillTx/>
              </a:rPr>
              <a:t> </a:t>
            </a:r>
            <a:r>
              <a:rPr kumimoji="0" sz="3000" b="0" i="0" u="none" strike="noStrike" kern="0" cap="none" spc="-3" normalizeH="0" baseline="0" noProof="0" dirty="0">
                <a:ln>
                  <a:noFill/>
                </a:ln>
                <a:solidFill>
                  <a:sysClr val="windowText" lastClr="000000"/>
                </a:solidFill>
                <a:effectLst/>
                <a:uLnTx/>
                <a:uFillTx/>
              </a:rPr>
              <a:t>Life</a:t>
            </a:r>
            <a:r>
              <a:rPr kumimoji="0" lang="en-IN" sz="3000" b="0" i="0" u="none" strike="noStrike" kern="0" cap="none" spc="-3" normalizeH="0" baseline="0" noProof="0" dirty="0">
                <a:ln>
                  <a:noFill/>
                </a:ln>
                <a:solidFill>
                  <a:sysClr val="windowText" lastClr="000000"/>
                </a:solidFill>
                <a:effectLst/>
                <a:uLnTx/>
                <a:uFillTx/>
              </a:rPr>
              <a:t> </a:t>
            </a:r>
            <a:r>
              <a:rPr kumimoji="0" sz="3000" b="0" i="0" u="none" strike="noStrike" kern="0" cap="none" spc="0" normalizeH="0" baseline="0" noProof="0" dirty="0">
                <a:ln>
                  <a:noFill/>
                </a:ln>
                <a:solidFill>
                  <a:sysClr val="windowText" lastClr="000000"/>
                </a:solidFill>
                <a:effectLst/>
                <a:uLnTx/>
                <a:uFillTx/>
              </a:rPr>
              <a:t>Cycle(SDLC):</a:t>
            </a:r>
            <a:endParaRPr kumimoji="0" lang="en-IN" sz="3000" b="0" i="0" u="none" strike="noStrike" kern="0" cap="none" spc="0" normalizeH="0" baseline="0" noProof="0" dirty="0">
              <a:ln>
                <a:noFill/>
              </a:ln>
              <a:solidFill>
                <a:sysClr val="windowText" lastClr="000000"/>
              </a:solidFill>
              <a:effectLst/>
              <a:uLnTx/>
              <a:uFillTx/>
            </a:endParaRPr>
          </a:p>
          <a:p>
            <a:pPr marL="19050" marR="0" lvl="1" indent="0" defTabSz="914400" eaLnBrk="1" fontAlgn="auto" latinLnBrk="0" hangingPunct="1">
              <a:lnSpc>
                <a:spcPct val="100000"/>
              </a:lnSpc>
              <a:spcBef>
                <a:spcPts val="188"/>
              </a:spcBef>
              <a:spcAft>
                <a:spcPts val="0"/>
              </a:spcAft>
              <a:buClrTx/>
              <a:buSzTx/>
              <a:buFont typeface="Arial" panose="020B0604020202020204" pitchFamily="34" charset="0"/>
              <a:buChar char="•"/>
              <a:tabLst/>
              <a:defRPr/>
            </a:pPr>
            <a:r>
              <a:rPr kumimoji="0" lang="en-IN" sz="3000" b="1" i="0" u="none" strike="noStrike" kern="0" cap="none" spc="0" normalizeH="0" baseline="0" noProof="0" dirty="0">
                <a:ln>
                  <a:noFill/>
                </a:ln>
                <a:solidFill>
                  <a:sysClr val="windowText" lastClr="000000"/>
                </a:solidFill>
                <a:effectLst/>
                <a:uLnTx/>
                <a:uFillTx/>
              </a:rPr>
              <a:t>  Waterfall Model</a:t>
            </a:r>
            <a:endParaRPr kumimoji="0" sz="3000" b="0" i="0" u="none" strike="noStrike" kern="0" cap="none" spc="0" normalizeH="0" baseline="0" noProof="0" dirty="0">
              <a:ln>
                <a:noFill/>
              </a:ln>
              <a:solidFill>
                <a:sysClr val="windowText" lastClr="000000"/>
              </a:solidFill>
              <a:effectLst/>
              <a:uLnTx/>
              <a:uFillTx/>
            </a:endParaRPr>
          </a:p>
          <a:p>
            <a:pPr marL="361950" marR="0" lvl="0" indent="-342900" defTabSz="1371600" eaLnBrk="1" fontAlgn="auto" latinLnBrk="0" hangingPunct="1">
              <a:lnSpc>
                <a:spcPct val="100000"/>
              </a:lnSpc>
              <a:spcBef>
                <a:spcPts val="458"/>
              </a:spcBef>
              <a:spcAft>
                <a:spcPts val="0"/>
              </a:spcAft>
              <a:buClrTx/>
              <a:buSzTx/>
              <a:buFont typeface="Arial MT" charset="0"/>
              <a:buChar char="•"/>
              <a:tabLst>
                <a:tab pos="361950" algn="l"/>
              </a:tabLst>
              <a:defRPr/>
            </a:pPr>
            <a:r>
              <a:rPr kumimoji="0" sz="3000" b="1" i="0" u="none" strike="noStrike" kern="0" cap="none" spc="-3" normalizeH="0" baseline="0" noProof="0" dirty="0">
                <a:ln>
                  <a:noFill/>
                </a:ln>
                <a:solidFill>
                  <a:sysClr val="windowText" lastClr="000000"/>
                </a:solidFill>
                <a:effectLst/>
                <a:uLnTx/>
                <a:uFillTx/>
              </a:rPr>
              <a:t>V-</a:t>
            </a:r>
            <a:r>
              <a:rPr kumimoji="0" sz="3000" b="1" i="0" u="none" strike="noStrike" kern="0" cap="none" spc="0" normalizeH="0" baseline="0" noProof="0" dirty="0">
                <a:ln>
                  <a:noFill/>
                </a:ln>
                <a:solidFill>
                  <a:sysClr val="windowText" lastClr="000000"/>
                </a:solidFill>
                <a:effectLst/>
                <a:uLnTx/>
                <a:uFillTx/>
              </a:rPr>
              <a:t>Model</a:t>
            </a:r>
            <a:r>
              <a:rPr kumimoji="0" sz="3000" b="1" i="0" u="none" strike="noStrike" kern="0" cap="none" spc="-3" normalizeH="0" baseline="0" noProof="0" dirty="0">
                <a:ln>
                  <a:noFill/>
                </a:ln>
                <a:solidFill>
                  <a:sysClr val="windowText" lastClr="000000"/>
                </a:solidFill>
                <a:effectLst/>
                <a:uLnTx/>
                <a:uFillTx/>
              </a:rPr>
              <a:t>(Verification</a:t>
            </a:r>
            <a:r>
              <a:rPr kumimoji="0" lang="en-IN" sz="3000" b="1" i="0" u="none" strike="noStrike" kern="0" cap="none" spc="-3" normalizeH="0" baseline="0" noProof="0" dirty="0">
                <a:ln>
                  <a:noFill/>
                </a:ln>
                <a:solidFill>
                  <a:sysClr val="windowText" lastClr="000000"/>
                </a:solidFill>
                <a:effectLst/>
                <a:uLnTx/>
                <a:uFillTx/>
              </a:rPr>
              <a:t> </a:t>
            </a:r>
            <a:r>
              <a:rPr kumimoji="0" sz="3000" b="1" i="0" u="none" strike="noStrike" kern="0" cap="none" spc="0" normalizeH="0" baseline="0" noProof="0" dirty="0">
                <a:ln>
                  <a:noFill/>
                </a:ln>
                <a:solidFill>
                  <a:sysClr val="windowText" lastClr="000000"/>
                </a:solidFill>
                <a:effectLst/>
                <a:uLnTx/>
                <a:uFillTx/>
              </a:rPr>
              <a:t>and</a:t>
            </a:r>
            <a:r>
              <a:rPr kumimoji="0" lang="en-IN" sz="3000" b="1" i="0" u="none" strike="noStrike" kern="0" cap="none" spc="0" normalizeH="0" baseline="0" noProof="0" dirty="0">
                <a:ln>
                  <a:noFill/>
                </a:ln>
                <a:solidFill>
                  <a:sysClr val="windowText" lastClr="000000"/>
                </a:solidFill>
                <a:effectLst/>
                <a:uLnTx/>
                <a:uFillTx/>
              </a:rPr>
              <a:t> </a:t>
            </a:r>
            <a:r>
              <a:rPr kumimoji="0" sz="3000" b="1" i="0" u="none" strike="noStrike" kern="0" cap="none" spc="0" normalizeH="0" baseline="0" noProof="0" dirty="0">
                <a:ln>
                  <a:noFill/>
                </a:ln>
                <a:solidFill>
                  <a:sysClr val="windowText" lastClr="000000"/>
                </a:solidFill>
                <a:effectLst/>
                <a:uLnTx/>
                <a:uFillTx/>
              </a:rPr>
              <a:t>Validation</a:t>
            </a:r>
            <a:r>
              <a:rPr kumimoji="0" lang="en-IN" sz="3000" b="1" i="0" u="none" strike="noStrike" kern="0" cap="none" spc="0" normalizeH="0" baseline="0" noProof="0" dirty="0">
                <a:ln>
                  <a:noFill/>
                </a:ln>
                <a:solidFill>
                  <a:sysClr val="windowText" lastClr="000000"/>
                </a:solidFill>
                <a:effectLst/>
                <a:uLnTx/>
                <a:uFillTx/>
              </a:rPr>
              <a:t> </a:t>
            </a:r>
            <a:r>
              <a:rPr kumimoji="0" sz="3000" b="1" i="0" u="none" strike="noStrike" kern="0" cap="none" spc="0" normalizeH="0" baseline="0" noProof="0" dirty="0">
                <a:ln>
                  <a:noFill/>
                </a:ln>
                <a:solidFill>
                  <a:sysClr val="windowText" lastClr="000000"/>
                </a:solidFill>
                <a:effectLst/>
                <a:uLnTx/>
                <a:uFillTx/>
              </a:rPr>
              <a:t>Model)</a:t>
            </a:r>
            <a:endParaRPr kumimoji="0" sz="3000" b="0" i="0" u="none" strike="noStrike" kern="0" cap="none" spc="0" normalizeH="0" baseline="0" noProof="0" dirty="0">
              <a:ln>
                <a:noFill/>
              </a:ln>
              <a:solidFill>
                <a:sysClr val="windowText" lastClr="000000"/>
              </a:solidFill>
              <a:effectLst/>
              <a:uLnTx/>
              <a:uFillTx/>
            </a:endParaRPr>
          </a:p>
          <a:p>
            <a:pPr marL="361950" marR="0" lvl="0" indent="-342900" defTabSz="1371600" eaLnBrk="1" fontAlgn="auto" latinLnBrk="0" hangingPunct="1">
              <a:lnSpc>
                <a:spcPct val="100000"/>
              </a:lnSpc>
              <a:spcBef>
                <a:spcPts val="458"/>
              </a:spcBef>
              <a:spcAft>
                <a:spcPts val="0"/>
              </a:spcAft>
              <a:buClrTx/>
              <a:buSzTx/>
              <a:buFont typeface="Arial MT" charset="0"/>
              <a:buChar char="•"/>
              <a:tabLst>
                <a:tab pos="361950" algn="l"/>
              </a:tabLst>
              <a:defRPr/>
            </a:pPr>
            <a:r>
              <a:rPr kumimoji="0" sz="3000" b="1" i="0" u="none" strike="noStrike" kern="0" cap="none" spc="0" normalizeH="0" baseline="0" noProof="0" dirty="0">
                <a:ln>
                  <a:noFill/>
                </a:ln>
                <a:solidFill>
                  <a:sysClr val="windowText" lastClr="000000"/>
                </a:solidFill>
                <a:effectLst/>
                <a:uLnTx/>
                <a:uFillTx/>
              </a:rPr>
              <a:t>Incremental</a:t>
            </a:r>
            <a:r>
              <a:rPr kumimoji="0" lang="en-IN" sz="3000" b="1" i="0" u="none" strike="noStrike" kern="0" cap="none" spc="0" normalizeH="0" baseline="0" noProof="0" dirty="0">
                <a:ln>
                  <a:noFill/>
                </a:ln>
                <a:solidFill>
                  <a:sysClr val="windowText" lastClr="000000"/>
                </a:solidFill>
                <a:effectLst/>
                <a:uLnTx/>
                <a:uFillTx/>
              </a:rPr>
              <a:t> </a:t>
            </a:r>
            <a:r>
              <a:rPr kumimoji="0" sz="3000" b="1" i="0" u="none" strike="noStrike" kern="0" cap="none" spc="0" normalizeH="0" baseline="0" noProof="0" dirty="0">
                <a:ln>
                  <a:noFill/>
                </a:ln>
                <a:solidFill>
                  <a:sysClr val="windowText" lastClr="000000"/>
                </a:solidFill>
                <a:effectLst/>
                <a:uLnTx/>
                <a:uFillTx/>
              </a:rPr>
              <a:t>Model</a:t>
            </a:r>
            <a:endParaRPr kumimoji="0" sz="3000" b="0" i="0" u="none" strike="noStrike" kern="0" cap="none" spc="0" normalizeH="0" baseline="0" noProof="0" dirty="0">
              <a:ln>
                <a:noFill/>
              </a:ln>
              <a:solidFill>
                <a:sysClr val="windowText" lastClr="000000"/>
              </a:solidFill>
              <a:effectLst/>
              <a:uLnTx/>
              <a:uFillTx/>
            </a:endParaRPr>
          </a:p>
          <a:p>
            <a:pPr marL="361950" marR="0" lvl="0" indent="-342900" defTabSz="1371600" eaLnBrk="1" fontAlgn="auto" latinLnBrk="0" hangingPunct="1">
              <a:lnSpc>
                <a:spcPct val="100000"/>
              </a:lnSpc>
              <a:spcBef>
                <a:spcPts val="338"/>
              </a:spcBef>
              <a:spcAft>
                <a:spcPts val="0"/>
              </a:spcAft>
              <a:buClrTx/>
              <a:buSzTx/>
              <a:buFont typeface="Arial MT" charset="0"/>
              <a:buChar char="•"/>
              <a:tabLst>
                <a:tab pos="361950" algn="l"/>
              </a:tabLst>
              <a:defRPr/>
            </a:pPr>
            <a:r>
              <a:rPr kumimoji="0" sz="3000" b="1" i="0" u="none" strike="noStrike" kern="0" cap="none" spc="0" normalizeH="0" baseline="0" noProof="0" dirty="0">
                <a:ln>
                  <a:noFill/>
                </a:ln>
                <a:solidFill>
                  <a:sysClr val="windowText" lastClr="000000"/>
                </a:solidFill>
                <a:effectLst/>
                <a:uLnTx/>
                <a:uFillTx/>
              </a:rPr>
              <a:t>Spiral</a:t>
            </a:r>
            <a:r>
              <a:rPr kumimoji="0" lang="en-IN" sz="3000" b="1" i="0" u="none" strike="noStrike" kern="0" cap="none" spc="0" normalizeH="0" baseline="0" noProof="0" dirty="0">
                <a:ln>
                  <a:noFill/>
                </a:ln>
                <a:solidFill>
                  <a:sysClr val="windowText" lastClr="000000"/>
                </a:solidFill>
                <a:effectLst/>
                <a:uLnTx/>
                <a:uFillTx/>
              </a:rPr>
              <a:t> </a:t>
            </a:r>
            <a:r>
              <a:rPr kumimoji="0" sz="3000" b="1" i="0" u="none" strike="noStrike" kern="0" cap="none" spc="0" normalizeH="0" baseline="0" noProof="0" dirty="0">
                <a:ln>
                  <a:noFill/>
                </a:ln>
                <a:solidFill>
                  <a:sysClr val="windowText" lastClr="000000"/>
                </a:solidFill>
                <a:effectLst/>
                <a:uLnTx/>
                <a:uFillTx/>
              </a:rPr>
              <a:t>Model</a:t>
            </a:r>
          </a:p>
          <a:p>
            <a:pPr marL="361950" marR="0" lvl="0" indent="-342900" defTabSz="1371600" eaLnBrk="1" fontAlgn="auto" latinLnBrk="0" hangingPunct="1">
              <a:lnSpc>
                <a:spcPct val="100000"/>
              </a:lnSpc>
              <a:spcBef>
                <a:spcPts val="458"/>
              </a:spcBef>
              <a:spcAft>
                <a:spcPts val="0"/>
              </a:spcAft>
              <a:buClrTx/>
              <a:buSzTx/>
              <a:buFont typeface="Arial MT" charset="0"/>
              <a:buChar char="•"/>
              <a:tabLst>
                <a:tab pos="361950" algn="l"/>
              </a:tabLst>
              <a:defRPr/>
            </a:pPr>
            <a:r>
              <a:rPr kumimoji="0" sz="3000" b="1" i="0" u="none" strike="noStrike" kern="0" cap="none" spc="-3" normalizeH="0" baseline="0" noProof="0" dirty="0">
                <a:ln>
                  <a:noFill/>
                </a:ln>
                <a:solidFill>
                  <a:sysClr val="windowText" lastClr="000000"/>
                </a:solidFill>
                <a:effectLst/>
                <a:uLnTx/>
                <a:uFillTx/>
              </a:rPr>
              <a:t>Iterative</a:t>
            </a:r>
            <a:r>
              <a:rPr kumimoji="0" lang="en-IN" sz="3000" b="1" i="0" u="none" strike="noStrike" kern="0" cap="none" spc="-3" normalizeH="0" baseline="0" noProof="0" dirty="0">
                <a:ln>
                  <a:noFill/>
                </a:ln>
                <a:solidFill>
                  <a:sysClr val="windowText" lastClr="000000"/>
                </a:solidFill>
                <a:effectLst/>
                <a:uLnTx/>
                <a:uFillTx/>
              </a:rPr>
              <a:t> </a:t>
            </a:r>
            <a:r>
              <a:rPr kumimoji="0" sz="3000" b="1" i="0" u="none" strike="noStrike" kern="0" cap="none" spc="0" normalizeH="0" baseline="0" noProof="0" dirty="0">
                <a:ln>
                  <a:noFill/>
                </a:ln>
                <a:solidFill>
                  <a:sysClr val="windowText" lastClr="000000"/>
                </a:solidFill>
                <a:effectLst/>
                <a:uLnTx/>
                <a:uFillTx/>
              </a:rPr>
              <a:t>Model</a:t>
            </a:r>
          </a:p>
        </p:txBody>
      </p:sp>
      <p:sp>
        <p:nvSpPr>
          <p:cNvPr id="13" name="TextBox 12">
            <a:extLst>
              <a:ext uri="{FF2B5EF4-FFF2-40B4-BE49-F238E27FC236}">
                <a16:creationId xmlns:a16="http://schemas.microsoft.com/office/drawing/2014/main" id="{C1139ECB-3EFC-6ADA-5123-3FD2F180EB53}"/>
              </a:ext>
            </a:extLst>
          </p:cNvPr>
          <p:cNvSpPr txBox="1"/>
          <p:nvPr/>
        </p:nvSpPr>
        <p:spPr>
          <a:xfrm>
            <a:off x="154463" y="5556559"/>
            <a:ext cx="12536903" cy="1015663"/>
          </a:xfrm>
          <a:prstGeom prst="rect">
            <a:avLst/>
          </a:prstGeom>
          <a:noFill/>
        </p:spPr>
        <p:txBody>
          <a:bodyPr wrap="square" rtlCol="0">
            <a:spAutoFit/>
          </a:bodyPr>
          <a:lstStyle/>
          <a:p>
            <a:r>
              <a:rPr kumimoji="0" lang="en-US" sz="3000" b="0" i="0" u="none" strike="noStrike" kern="0" cap="none" spc="0" normalizeH="0" baseline="0" noProof="0" dirty="0">
                <a:ln>
                  <a:noFill/>
                </a:ln>
                <a:solidFill>
                  <a:sysClr val="windowText" lastClr="000000"/>
                </a:solidFill>
                <a:effectLst/>
                <a:uLnTx/>
                <a:uFillTx/>
              </a:rPr>
              <a:t>Each model </a:t>
            </a:r>
            <a:r>
              <a:rPr kumimoji="0" lang="en-US" sz="3000" b="0" i="0" u="none" strike="noStrike" kern="0" cap="none" spc="3" normalizeH="0" baseline="0" noProof="0" dirty="0">
                <a:ln>
                  <a:noFill/>
                </a:ln>
                <a:solidFill>
                  <a:sysClr val="windowText" lastClr="000000"/>
                </a:solidFill>
                <a:effectLst/>
                <a:uLnTx/>
                <a:uFillTx/>
              </a:rPr>
              <a:t>has </a:t>
            </a:r>
            <a:r>
              <a:rPr kumimoji="0" lang="en-US" sz="3000" b="0" i="0" u="none" strike="noStrike" kern="0" cap="none" spc="0" normalizeH="0" baseline="0" noProof="0" dirty="0">
                <a:ln>
                  <a:noFill/>
                </a:ln>
                <a:solidFill>
                  <a:sysClr val="windowText" lastClr="000000"/>
                </a:solidFill>
                <a:effectLst/>
                <a:uLnTx/>
                <a:uFillTx/>
              </a:rPr>
              <a:t>its own approach to development and is suited</a:t>
            </a:r>
            <a:r>
              <a:rPr kumimoji="0" lang="en-US" sz="3000" b="0" i="0" u="none" strike="noStrike" kern="0" cap="none" spc="-3" normalizeH="0" baseline="0" noProof="0" dirty="0">
                <a:ln>
                  <a:noFill/>
                </a:ln>
                <a:solidFill>
                  <a:sysClr val="windowText" lastClr="000000"/>
                </a:solidFill>
                <a:effectLst/>
                <a:uLnTx/>
                <a:uFillTx/>
              </a:rPr>
              <a:t> for different </a:t>
            </a:r>
            <a:r>
              <a:rPr kumimoji="0" lang="en-US" sz="3000" b="0" i="0" u="none" strike="noStrike" kern="0" cap="none" spc="0" normalizeH="0" baseline="0" noProof="0" dirty="0">
                <a:ln>
                  <a:noFill/>
                </a:ln>
                <a:solidFill>
                  <a:sysClr val="windowText" lastClr="000000"/>
                </a:solidFill>
                <a:effectLst/>
                <a:uLnTx/>
                <a:uFillTx/>
              </a:rPr>
              <a:t>types </a:t>
            </a:r>
            <a:r>
              <a:rPr kumimoji="0" lang="en-US" sz="3000" b="0" i="0" u="none" strike="noStrike" kern="0" cap="none" spc="-3" normalizeH="0" baseline="0" noProof="0" dirty="0">
                <a:ln>
                  <a:noFill/>
                </a:ln>
                <a:solidFill>
                  <a:sysClr val="windowText" lastClr="000000"/>
                </a:solidFill>
                <a:effectLst/>
                <a:uLnTx/>
                <a:uFillTx/>
              </a:rPr>
              <a:t>of </a:t>
            </a:r>
            <a:r>
              <a:rPr lang="en-US" sz="3000" kern="0" spc="-3" dirty="0">
                <a:solidFill>
                  <a:sysClr val="windowText" lastClr="000000"/>
                </a:solidFill>
              </a:rPr>
              <a:t>projects and requirements</a:t>
            </a:r>
            <a:endParaRPr lang="en-IN" dirty="0"/>
          </a:p>
        </p:txBody>
      </p:sp>
    </p:spTree>
    <p:extLst>
      <p:ext uri="{BB962C8B-B14F-4D97-AF65-F5344CB8AC3E}">
        <p14:creationId xmlns:p14="http://schemas.microsoft.com/office/powerpoint/2010/main" val="3778700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881659-75EF-9D14-2D35-0307445C5FB4}"/>
            </a:ext>
          </a:extLst>
        </p:cNvPr>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CC48830A-D95D-235C-4CD5-7E5DE214C5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463" y="96504"/>
            <a:ext cx="3163772" cy="1017370"/>
          </a:xfrm>
          <a:prstGeom prst="rect">
            <a:avLst/>
          </a:prstGeom>
        </p:spPr>
      </p:pic>
      <p:pic>
        <p:nvPicPr>
          <p:cNvPr id="5" name="Picture 4">
            <a:extLst>
              <a:ext uri="{FF2B5EF4-FFF2-40B4-BE49-F238E27FC236}">
                <a16:creationId xmlns:a16="http://schemas.microsoft.com/office/drawing/2014/main" id="{4E365C11-16C3-9704-6C10-BAB7623570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1953" y="96503"/>
            <a:ext cx="1862382" cy="1029095"/>
          </a:xfrm>
          <a:prstGeom prst="rect">
            <a:avLst/>
          </a:prstGeom>
        </p:spPr>
      </p:pic>
      <p:cxnSp>
        <p:nvCxnSpPr>
          <p:cNvPr id="6" name="Straight Connector 5">
            <a:extLst>
              <a:ext uri="{FF2B5EF4-FFF2-40B4-BE49-F238E27FC236}">
                <a16:creationId xmlns:a16="http://schemas.microsoft.com/office/drawing/2014/main" id="{39F6B616-B634-75E5-29FE-C041F177E0FC}"/>
              </a:ext>
            </a:extLst>
          </p:cNvPr>
          <p:cNvCxnSpPr>
            <a:cxnSpLocks/>
          </p:cNvCxnSpPr>
          <p:nvPr/>
        </p:nvCxnSpPr>
        <p:spPr>
          <a:xfrm>
            <a:off x="0" y="1213519"/>
            <a:ext cx="12192000" cy="0"/>
          </a:xfrm>
          <a:prstGeom prst="line">
            <a:avLst/>
          </a:prstGeom>
          <a:scene3d>
            <a:camera prst="orthographicFront"/>
            <a:lightRig rig="threePt" dir="t"/>
          </a:scene3d>
          <a:sp3d extrusionH="50800" contourW="19050">
            <a:bevelT w="95250"/>
            <a:bevelB w="114300"/>
          </a:sp3d>
        </p:spPr>
        <p:style>
          <a:lnRef idx="1">
            <a:schemeClr val="accent1"/>
          </a:lnRef>
          <a:fillRef idx="0">
            <a:schemeClr val="accent1"/>
          </a:fillRef>
          <a:effectRef idx="0">
            <a:schemeClr val="accent1"/>
          </a:effectRef>
          <a:fontRef idx="minor">
            <a:schemeClr val="tx1"/>
          </a:fontRef>
        </p:style>
      </p:cxnSp>
      <p:sp>
        <p:nvSpPr>
          <p:cNvPr id="3" name="object 2">
            <a:extLst>
              <a:ext uri="{FF2B5EF4-FFF2-40B4-BE49-F238E27FC236}">
                <a16:creationId xmlns:a16="http://schemas.microsoft.com/office/drawing/2014/main" id="{3FCF7409-E2F5-F5D4-F183-8EE6964A9E90}"/>
              </a:ext>
            </a:extLst>
          </p:cNvPr>
          <p:cNvSpPr txBox="1">
            <a:spLocks noChangeArrowheads="1"/>
          </p:cNvSpPr>
          <p:nvPr/>
        </p:nvSpPr>
        <p:spPr>
          <a:xfrm>
            <a:off x="260464" y="1301441"/>
            <a:ext cx="6115541" cy="691277"/>
          </a:xfrm>
          <a:prstGeom prst="rect">
            <a:avLst/>
          </a:prstGeom>
        </p:spPr>
        <p:txBody>
          <a:bodyPr vert="horz" wrap="square" lIns="0" tIns="24765" rIns="0" bIns="0" numCol="1" spcCol="215900" anchor="t">
            <a:normAutofit/>
          </a:bodyPr>
          <a:lstStyle>
            <a:lvl1pPr>
              <a:defRPr sz="3950" b="0" i="0">
                <a:solidFill>
                  <a:srgbClr val="111382"/>
                </a:solidFill>
                <a:latin typeface="Times New Roman"/>
                <a:ea typeface="+mj-ea"/>
                <a:cs typeface="Times New Roman"/>
              </a:defRPr>
            </a:lvl1pPr>
          </a:lstStyle>
          <a:p>
            <a:pPr marL="19050" marR="0" lvl="0" indent="0" defTabSz="914400" eaLnBrk="1" fontAlgn="auto" latinLnBrk="0" hangingPunct="1">
              <a:lnSpc>
                <a:spcPct val="100000"/>
              </a:lnSpc>
              <a:spcBef>
                <a:spcPts val="195"/>
              </a:spcBef>
              <a:spcAft>
                <a:spcPts val="0"/>
              </a:spcAft>
              <a:buClrTx/>
              <a:buSzTx/>
              <a:buFontTx/>
              <a:buNone/>
              <a:tabLst/>
              <a:defRPr/>
            </a:pPr>
            <a:r>
              <a:rPr kumimoji="0" lang="en-IN" sz="3950" b="1" i="0" u="sng" strike="noStrike" kern="0" cap="none" spc="-17" normalizeH="0" baseline="0" noProof="0">
                <a:ln>
                  <a:noFill/>
                </a:ln>
                <a:solidFill>
                  <a:srgbClr val="FF0000"/>
                </a:solidFill>
                <a:effectLst/>
                <a:uLnTx/>
                <a:uFillTx/>
                <a:latin typeface="Times New Roman"/>
                <a:ea typeface="+mj-ea"/>
                <a:cs typeface="Times New Roman"/>
              </a:rPr>
              <a:t>Iterative Waterfall Model</a:t>
            </a:r>
            <a:endParaRPr kumimoji="0" lang="en-IN" sz="3950" b="1" i="0" u="sng" strike="noStrike" kern="0" cap="none" spc="0" normalizeH="0" baseline="0" noProof="0" dirty="0">
              <a:ln>
                <a:noFill/>
              </a:ln>
              <a:solidFill>
                <a:srgbClr val="FF0000"/>
              </a:solidFill>
              <a:effectLst/>
              <a:uLnTx/>
              <a:uFillTx/>
              <a:latin typeface="Times New Roman"/>
              <a:ea typeface="+mj-ea"/>
              <a:cs typeface="Times New Roman"/>
            </a:endParaRPr>
          </a:p>
        </p:txBody>
      </p:sp>
      <p:sp>
        <p:nvSpPr>
          <p:cNvPr id="8" name="object 3">
            <a:extLst>
              <a:ext uri="{FF2B5EF4-FFF2-40B4-BE49-F238E27FC236}">
                <a16:creationId xmlns:a16="http://schemas.microsoft.com/office/drawing/2014/main" id="{FB483E83-67A6-DB9F-3141-7FA0FE974AFB}"/>
              </a:ext>
            </a:extLst>
          </p:cNvPr>
          <p:cNvSpPr/>
          <p:nvPr/>
        </p:nvSpPr>
        <p:spPr>
          <a:xfrm>
            <a:off x="37466" y="1992718"/>
            <a:ext cx="9323102" cy="4445604"/>
          </a:xfrm>
          <a:prstGeom prst="rect">
            <a:avLst/>
          </a:prstGeom>
          <a:noFill/>
          <a:ln>
            <a:noFill/>
          </a:ln>
          <a:effectLst/>
        </p:spPr>
        <p:txBody>
          <a:bodyPr vert="horz" wrap="square" lIns="0" tIns="87630" rIns="0" bIns="0" numCol="1" spcCol="215900" anchor="t"/>
          <a:lstStyle/>
          <a:p>
            <a:pPr marL="216218" marR="7620" lvl="0" indent="0" defTabSz="914400" eaLnBrk="1" fontAlgn="auto" latinLnBrk="0" hangingPunct="1">
              <a:lnSpc>
                <a:spcPts val="3825"/>
              </a:lnSpc>
              <a:spcBef>
                <a:spcPts val="683"/>
              </a:spcBef>
              <a:spcAft>
                <a:spcPts val="0"/>
              </a:spcAft>
              <a:buClrTx/>
              <a:buSzTx/>
              <a:buFontTx/>
              <a:buNone/>
              <a:tabLst/>
              <a:defRPr/>
            </a:pPr>
            <a:r>
              <a:rPr kumimoji="0" sz="2400" b="0" i="0" u="none" strike="noStrike" kern="0" cap="none" spc="0" normalizeH="0" baseline="0" noProof="0" dirty="0">
                <a:ln>
                  <a:noFill/>
                </a:ln>
                <a:solidFill>
                  <a:sysClr val="windowText" lastClr="000000"/>
                </a:solidFill>
                <a:effectLst/>
                <a:uLnTx/>
                <a:uFillTx/>
              </a:rPr>
              <a:t>The </a:t>
            </a:r>
            <a:r>
              <a:rPr kumimoji="0" sz="2400" b="1" i="0" u="none" strike="noStrike" kern="0" cap="none" spc="0" normalizeH="0" baseline="0" noProof="0" dirty="0">
                <a:ln>
                  <a:noFill/>
                </a:ln>
                <a:solidFill>
                  <a:sysClr val="windowText" lastClr="000000"/>
                </a:solidFill>
                <a:effectLst/>
                <a:uLnTx/>
                <a:uFillTx/>
              </a:rPr>
              <a:t>Iterative Waterfall Model </a:t>
            </a:r>
            <a:r>
              <a:rPr kumimoji="0" sz="2400" b="0" i="0" u="none" strike="noStrike" kern="0" cap="none" spc="0" normalizeH="0" baseline="0" noProof="0" dirty="0">
                <a:ln>
                  <a:noFill/>
                </a:ln>
                <a:solidFill>
                  <a:sysClr val="windowText" lastClr="000000"/>
                </a:solidFill>
                <a:effectLst/>
                <a:uLnTx/>
                <a:uFillTx/>
              </a:rPr>
              <a:t>combines elements of the traditional Waterfall Model with iterative processes.</a:t>
            </a:r>
          </a:p>
          <a:p>
            <a:pPr marL="0" marR="0" lvl="0" indent="0" defTabSz="914400" eaLnBrk="1" fontAlgn="auto" latinLnBrk="0" hangingPunct="1">
              <a:lnSpc>
                <a:spcPct val="100000"/>
              </a:lnSpc>
              <a:spcBef>
                <a:spcPts val="1485"/>
              </a:spcBef>
              <a:spcAft>
                <a:spcPts val="0"/>
              </a:spcAft>
              <a:buClrTx/>
              <a:buSzTx/>
              <a:buFontTx/>
              <a:buNone/>
              <a:tabLst/>
              <a:defRPr/>
            </a:pPr>
            <a:r>
              <a:rPr kumimoji="0" lang="en-IN" sz="2400" b="1" i="0" u="none" strike="noStrike" kern="0" cap="none" spc="0" normalizeH="0" baseline="0" noProof="0" dirty="0">
                <a:ln>
                  <a:noFill/>
                </a:ln>
                <a:solidFill>
                  <a:sysClr val="windowText" lastClr="000000"/>
                </a:solidFill>
                <a:effectLst/>
                <a:uLnTx/>
                <a:uFillTx/>
              </a:rPr>
              <a:t>   </a:t>
            </a:r>
            <a:r>
              <a:rPr kumimoji="0" sz="2400" b="1" i="0" u="none" strike="noStrike" kern="0" cap="none" spc="0" normalizeH="0" baseline="0" noProof="0" dirty="0">
                <a:ln>
                  <a:noFill/>
                </a:ln>
                <a:solidFill>
                  <a:sysClr val="windowText" lastClr="000000"/>
                </a:solidFill>
                <a:effectLst/>
                <a:uLnTx/>
                <a:uFillTx/>
              </a:rPr>
              <a:t>DRAWBACK:</a:t>
            </a:r>
          </a:p>
          <a:p>
            <a:pPr marL="216218" marR="1082993" lvl="0" indent="-15240" defTabSz="1371600" eaLnBrk="1" fontAlgn="auto" latinLnBrk="0" hangingPunct="1">
              <a:lnSpc>
                <a:spcPct val="153000"/>
              </a:lnSpc>
              <a:spcBef>
                <a:spcPts val="1620"/>
              </a:spcBef>
              <a:spcAft>
                <a:spcPts val="0"/>
              </a:spcAft>
              <a:buClrTx/>
              <a:buSzPts val="1690"/>
              <a:buFont typeface="Arial MT" charset="0"/>
              <a:buChar char="•"/>
              <a:tabLst>
                <a:tab pos="334328" algn="l"/>
              </a:tabLst>
              <a:defRPr/>
            </a:pPr>
            <a:r>
              <a:rPr kumimoji="0" sz="2400" b="1" i="0" u="none" strike="noStrike" kern="0" cap="none" spc="0" normalizeH="0" baseline="0" noProof="0" dirty="0">
                <a:ln>
                  <a:noFill/>
                </a:ln>
                <a:solidFill>
                  <a:sysClr val="windowText" lastClr="000000"/>
                </a:solidFill>
                <a:effectLst/>
                <a:uLnTx/>
                <a:uFillTx/>
              </a:rPr>
              <a:t>	Late Testing</a:t>
            </a:r>
            <a:r>
              <a:rPr kumimoji="0" sz="2400" b="0" i="0" u="none" strike="noStrike" kern="0" cap="none" spc="0" normalizeH="0" baseline="0" noProof="0" dirty="0">
                <a:ln>
                  <a:noFill/>
                </a:ln>
                <a:solidFill>
                  <a:sysClr val="windowText" lastClr="000000"/>
                </a:solidFill>
                <a:effectLst/>
                <a:uLnTx/>
                <a:uFillTx/>
              </a:rPr>
              <a:t>: Issues may not be discovered until late in the cycle, which can lead to costly fixes.</a:t>
            </a:r>
          </a:p>
          <a:p>
            <a:pPr marL="216218" marR="1082993" lvl="0" indent="-15240" defTabSz="1371600" eaLnBrk="1" fontAlgn="auto" latinLnBrk="0" hangingPunct="1">
              <a:lnSpc>
                <a:spcPct val="153000"/>
              </a:lnSpc>
              <a:spcBef>
                <a:spcPts val="1620"/>
              </a:spcBef>
              <a:spcAft>
                <a:spcPts val="0"/>
              </a:spcAft>
              <a:buClrTx/>
              <a:buSzPts val="1690"/>
              <a:buFont typeface="Arial MT" charset="0"/>
              <a:buChar char="•"/>
              <a:tabLst>
                <a:tab pos="334328" algn="l"/>
              </a:tabLst>
              <a:defRPr/>
            </a:pPr>
            <a:r>
              <a:rPr kumimoji="0" sz="2400" b="1" i="0" u="none" strike="noStrike" kern="0" cap="none" spc="0" normalizeH="0" baseline="0" noProof="0" dirty="0">
                <a:ln>
                  <a:noFill/>
                </a:ln>
                <a:solidFill>
                  <a:sysClr val="windowText" lastClr="000000"/>
                </a:solidFill>
                <a:effectLst/>
                <a:uLnTx/>
                <a:uFillTx/>
              </a:rPr>
              <a:t>Rigidity</a:t>
            </a:r>
            <a:r>
              <a:rPr kumimoji="0" sz="2400" b="0" i="0" u="none" strike="noStrike" kern="0" cap="none" spc="0" normalizeH="0" baseline="0" noProof="0" dirty="0">
                <a:ln>
                  <a:noFill/>
                </a:ln>
                <a:solidFill>
                  <a:sysClr val="windowText" lastClr="000000"/>
                </a:solidFill>
                <a:effectLst/>
                <a:uLnTx/>
                <a:uFillTx/>
              </a:rPr>
              <a:t>: While it allows for iteration, it may still be too structured to adapt quickly to significant changes in requirements.</a:t>
            </a:r>
          </a:p>
        </p:txBody>
      </p:sp>
      <p:pic>
        <p:nvPicPr>
          <p:cNvPr id="9" name="Picture1">
            <a:extLst>
              <a:ext uri="{FF2B5EF4-FFF2-40B4-BE49-F238E27FC236}">
                <a16:creationId xmlns:a16="http://schemas.microsoft.com/office/drawing/2014/main" id="{34BCDB30-45BE-8834-6A93-DFCAA4BEBF6F}"/>
              </a:ext>
            </a:extLst>
          </p:cNvPr>
          <p:cNvPicPr>
            <a:picLocks noChangeAspect="1"/>
          </p:cNvPicPr>
          <p:nvPr/>
        </p:nvPicPr>
        <p:blipFill>
          <a:blip r:embed="rId4"/>
          <a:stretch>
            <a:fillRect/>
          </a:stretch>
        </p:blipFill>
        <p:spPr>
          <a:xfrm>
            <a:off x="7844589" y="2553905"/>
            <a:ext cx="4309945" cy="3925148"/>
          </a:xfrm>
          <a:prstGeom prst="rect">
            <a:avLst/>
          </a:prstGeom>
          <a:noFill/>
          <a:ln>
            <a:noFill/>
          </a:ln>
          <a:effectLst/>
        </p:spPr>
      </p:pic>
    </p:spTree>
    <p:extLst>
      <p:ext uri="{BB962C8B-B14F-4D97-AF65-F5344CB8AC3E}">
        <p14:creationId xmlns:p14="http://schemas.microsoft.com/office/powerpoint/2010/main" val="1543776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5ECAA3-8F56-BE68-7D5B-4C3FDC7A1625}"/>
            </a:ext>
          </a:extLst>
        </p:cNvPr>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94D697C9-53D5-54DB-A400-DA43F99AD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463" y="96504"/>
            <a:ext cx="3163772" cy="1017370"/>
          </a:xfrm>
          <a:prstGeom prst="rect">
            <a:avLst/>
          </a:prstGeom>
        </p:spPr>
      </p:pic>
      <p:pic>
        <p:nvPicPr>
          <p:cNvPr id="5" name="Picture 4">
            <a:extLst>
              <a:ext uri="{FF2B5EF4-FFF2-40B4-BE49-F238E27FC236}">
                <a16:creationId xmlns:a16="http://schemas.microsoft.com/office/drawing/2014/main" id="{08792FEC-BC82-8A92-3A7A-54B56B356A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1953" y="96503"/>
            <a:ext cx="1862382" cy="1029095"/>
          </a:xfrm>
          <a:prstGeom prst="rect">
            <a:avLst/>
          </a:prstGeom>
        </p:spPr>
      </p:pic>
      <p:cxnSp>
        <p:nvCxnSpPr>
          <p:cNvPr id="6" name="Straight Connector 5">
            <a:extLst>
              <a:ext uri="{FF2B5EF4-FFF2-40B4-BE49-F238E27FC236}">
                <a16:creationId xmlns:a16="http://schemas.microsoft.com/office/drawing/2014/main" id="{9586D35B-4E0B-D874-494F-C57610301274}"/>
              </a:ext>
            </a:extLst>
          </p:cNvPr>
          <p:cNvCxnSpPr>
            <a:cxnSpLocks/>
          </p:cNvCxnSpPr>
          <p:nvPr/>
        </p:nvCxnSpPr>
        <p:spPr>
          <a:xfrm>
            <a:off x="0" y="1213519"/>
            <a:ext cx="12192000" cy="0"/>
          </a:xfrm>
          <a:prstGeom prst="line">
            <a:avLst/>
          </a:prstGeom>
          <a:scene3d>
            <a:camera prst="orthographicFront"/>
            <a:lightRig rig="threePt" dir="t"/>
          </a:scene3d>
          <a:sp3d extrusionH="50800" contourW="19050">
            <a:bevelT w="95250"/>
            <a:bevelB w="114300"/>
          </a:sp3d>
        </p:spPr>
        <p:style>
          <a:lnRef idx="1">
            <a:schemeClr val="accent1"/>
          </a:lnRef>
          <a:fillRef idx="0">
            <a:schemeClr val="accent1"/>
          </a:fillRef>
          <a:effectRef idx="0">
            <a:schemeClr val="accent1"/>
          </a:effectRef>
          <a:fontRef idx="minor">
            <a:schemeClr val="tx1"/>
          </a:fontRef>
        </p:style>
      </p:cxnSp>
      <p:sp>
        <p:nvSpPr>
          <p:cNvPr id="3" name="object 2">
            <a:extLst>
              <a:ext uri="{FF2B5EF4-FFF2-40B4-BE49-F238E27FC236}">
                <a16:creationId xmlns:a16="http://schemas.microsoft.com/office/drawing/2014/main" id="{D5095A38-6E2D-A407-E3DE-1CBB5CC37FCF}"/>
              </a:ext>
            </a:extLst>
          </p:cNvPr>
          <p:cNvSpPr txBox="1">
            <a:spLocks noChangeArrowheads="1"/>
          </p:cNvSpPr>
          <p:nvPr/>
        </p:nvSpPr>
        <p:spPr>
          <a:xfrm>
            <a:off x="154463" y="1313165"/>
            <a:ext cx="7306538" cy="816367"/>
          </a:xfrm>
          <a:prstGeom prst="rect">
            <a:avLst/>
          </a:prstGeom>
        </p:spPr>
        <p:txBody>
          <a:bodyPr vert="horz" wrap="square" lIns="0" tIns="24765" rIns="0" bIns="0" numCol="1" spcCol="215900" anchor="t">
            <a:noAutofit/>
          </a:bodyPr>
          <a:lstStyle>
            <a:lvl1pPr>
              <a:defRPr sz="3950" b="0" i="0">
                <a:solidFill>
                  <a:srgbClr val="111382"/>
                </a:solidFill>
                <a:latin typeface="Times New Roman"/>
                <a:ea typeface="+mj-ea"/>
                <a:cs typeface="Times New Roman"/>
              </a:defRPr>
            </a:lvl1pPr>
          </a:lstStyle>
          <a:p>
            <a:pPr marL="19050" marR="0" lvl="0" indent="0" defTabSz="914400" eaLnBrk="1" fontAlgn="auto" latinLnBrk="0" hangingPunct="1">
              <a:lnSpc>
                <a:spcPct val="100000"/>
              </a:lnSpc>
              <a:spcBef>
                <a:spcPts val="195"/>
              </a:spcBef>
              <a:spcAft>
                <a:spcPts val="0"/>
              </a:spcAft>
              <a:buClrTx/>
              <a:buSzTx/>
              <a:buFontTx/>
              <a:buNone/>
              <a:tabLst/>
              <a:defRPr/>
            </a:pPr>
            <a:r>
              <a:rPr kumimoji="0" lang="en-IN" sz="3950" b="1" i="0" u="sng" strike="noStrike" kern="0" cap="none" spc="-17" normalizeH="0" baseline="0" noProof="0" dirty="0">
                <a:ln>
                  <a:noFill/>
                </a:ln>
                <a:solidFill>
                  <a:srgbClr val="FF0000"/>
                </a:solidFill>
                <a:effectLst/>
                <a:uLnTx/>
                <a:uFillTx/>
                <a:latin typeface="Times New Roman"/>
                <a:ea typeface="+mj-ea"/>
                <a:cs typeface="Times New Roman"/>
              </a:rPr>
              <a:t>Verification</a:t>
            </a:r>
            <a:r>
              <a:rPr kumimoji="0" lang="en-IN" sz="3950" b="1" i="0" u="sng" strike="noStrike" kern="0" cap="none" spc="48" normalizeH="0" baseline="0" noProof="0" dirty="0">
                <a:ln>
                  <a:noFill/>
                </a:ln>
                <a:solidFill>
                  <a:srgbClr val="FF0000"/>
                </a:solidFill>
                <a:effectLst/>
                <a:uLnTx/>
                <a:uFillTx/>
                <a:latin typeface="Times New Roman"/>
                <a:ea typeface="+mj-ea"/>
                <a:cs typeface="Times New Roman"/>
              </a:rPr>
              <a:t>s &amp;</a:t>
            </a:r>
            <a:r>
              <a:rPr kumimoji="0" lang="en-IN" sz="3950" b="1" i="0" u="sng" strike="noStrike" kern="0" cap="none" spc="-11" normalizeH="0" baseline="0" noProof="0" dirty="0">
                <a:ln>
                  <a:noFill/>
                </a:ln>
                <a:solidFill>
                  <a:srgbClr val="FF0000"/>
                </a:solidFill>
                <a:effectLst/>
                <a:uLnTx/>
                <a:uFillTx/>
                <a:latin typeface="Times New Roman"/>
                <a:ea typeface="+mj-ea"/>
                <a:cs typeface="Times New Roman"/>
              </a:rPr>
              <a:t>Validation </a:t>
            </a:r>
            <a:r>
              <a:rPr kumimoji="0" lang="en-IN" sz="3950" b="1" i="0" u="sng" strike="noStrike" kern="0" cap="none" spc="0" normalizeH="0" baseline="0" noProof="0" dirty="0">
                <a:ln>
                  <a:noFill/>
                </a:ln>
                <a:solidFill>
                  <a:srgbClr val="FF0000"/>
                </a:solidFill>
                <a:effectLst/>
                <a:uLnTx/>
                <a:uFillTx/>
                <a:latin typeface="Times New Roman"/>
                <a:ea typeface="+mj-ea"/>
                <a:cs typeface="Times New Roman"/>
              </a:rPr>
              <a:t>Model</a:t>
            </a:r>
          </a:p>
        </p:txBody>
      </p:sp>
      <p:sp>
        <p:nvSpPr>
          <p:cNvPr id="8" name="object 3">
            <a:extLst>
              <a:ext uri="{FF2B5EF4-FFF2-40B4-BE49-F238E27FC236}">
                <a16:creationId xmlns:a16="http://schemas.microsoft.com/office/drawing/2014/main" id="{AB65C7CD-F879-AF0B-A67D-1BF01CAC6AE1}"/>
              </a:ext>
            </a:extLst>
          </p:cNvPr>
          <p:cNvSpPr txBox="1">
            <a:spLocks noChangeArrowheads="1"/>
          </p:cNvSpPr>
          <p:nvPr/>
        </p:nvSpPr>
        <p:spPr>
          <a:xfrm>
            <a:off x="243443" y="1962486"/>
            <a:ext cx="13438943" cy="5072222"/>
          </a:xfrm>
          <a:prstGeom prst="rect">
            <a:avLst/>
          </a:prstGeom>
        </p:spPr>
        <p:txBody>
          <a:bodyPr vert="horz" wrap="square" lIns="0" tIns="87630" rIns="0" bIns="0" numCol="1" spcCol="215900" anchor="t">
            <a:spAutoFit/>
          </a:bodyPr>
          <a:lstStyle>
            <a:lvl1pPr marL="0">
              <a:defRPr sz="4750" b="0"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19050" marR="990600">
              <a:lnSpc>
                <a:spcPts val="3825"/>
              </a:lnSpc>
              <a:spcBef>
                <a:spcPts val="683"/>
              </a:spcBef>
              <a:defRPr sz="2800" cap="none">
                <a:latin typeface="Calibri" panose="020F0502020204030204" pitchFamily="2" charset="0"/>
                <a:ea typeface="Calibri" panose="020F0502020204030204" pitchFamily="2" charset="0"/>
                <a:cs typeface="Calibri" panose="020F0502020204030204" pitchFamily="2" charset="0"/>
              </a:defRPr>
            </a:pPr>
            <a:r>
              <a:rPr lang="en-US" sz="2800" kern="0" dirty="0">
                <a:latin typeface="Calibri" panose="020F0502020204030204" pitchFamily="2" charset="0"/>
                <a:ea typeface="Calibri" panose="020F0502020204030204" pitchFamily="2" charset="0"/>
                <a:cs typeface="Calibri" panose="020F0502020204030204" pitchFamily="2" charset="0"/>
              </a:rPr>
              <a:t>The </a:t>
            </a:r>
            <a:r>
              <a:rPr lang="en-US" sz="2800" b="1" kern="0" dirty="0">
                <a:latin typeface="Calibri" panose="020F0502020204030204" pitchFamily="2" charset="0"/>
                <a:ea typeface="Calibri" panose="020F0502020204030204" pitchFamily="2" charset="0"/>
                <a:cs typeface="Calibri" panose="020F0502020204030204" pitchFamily="2" charset="0"/>
              </a:rPr>
              <a:t>Verification and Validation (V&amp;V)Model </a:t>
            </a:r>
            <a:r>
              <a:rPr lang="en-US" sz="2800" kern="0" dirty="0">
                <a:latin typeface="Calibri" panose="020F0502020204030204" pitchFamily="2" charset="0"/>
                <a:ea typeface="Calibri" panose="020F0502020204030204" pitchFamily="2" charset="0"/>
                <a:cs typeface="Calibri" panose="020F0502020204030204" pitchFamily="2" charset="0"/>
              </a:rPr>
              <a:t>is a process used to ensure that a software system meets its specifications and fulfills its intended purpose.</a:t>
            </a:r>
          </a:p>
          <a:p>
            <a:pPr marL="19050" marR="990600">
              <a:lnSpc>
                <a:spcPts val="3825"/>
              </a:lnSpc>
              <a:spcBef>
                <a:spcPts val="683"/>
              </a:spcBef>
              <a:defRPr cap="none">
                <a:latin typeface="Calibri" panose="020F0502020204030204" pitchFamily="2" charset="0"/>
                <a:ea typeface="Calibri" panose="020F0502020204030204" pitchFamily="2" charset="0"/>
                <a:cs typeface="Calibri" panose="020F0502020204030204" pitchFamily="2" charset="0"/>
              </a:defRPr>
            </a:pPr>
            <a:r>
              <a:rPr lang="en-US" sz="2800" b="1" kern="0" dirty="0">
                <a:latin typeface="Calibri" panose="020F0502020204030204" pitchFamily="2" charset="0"/>
                <a:ea typeface="Calibri" panose="020F0502020204030204" pitchFamily="2" charset="0"/>
                <a:cs typeface="Calibri" panose="020F0502020204030204" pitchFamily="2" charset="0"/>
              </a:rPr>
              <a:t>DRAWBACKS:</a:t>
            </a:r>
          </a:p>
          <a:p>
            <a:pPr marL="476250" marR="990600" indent="-457200">
              <a:lnSpc>
                <a:spcPts val="3825"/>
              </a:lnSpc>
              <a:spcBef>
                <a:spcPts val="683"/>
              </a:spcBef>
              <a:buFont typeface="Arial" panose="020B0604020202020204" pitchFamily="34" charset="0"/>
              <a:buChar char="•"/>
              <a:defRPr cap="none">
                <a:latin typeface="Calibri" panose="020F0502020204030204" pitchFamily="2" charset="0"/>
                <a:ea typeface="Calibri" panose="020F0502020204030204" pitchFamily="2" charset="0"/>
                <a:cs typeface="Calibri" panose="020F0502020204030204" pitchFamily="2" charset="0"/>
              </a:defRPr>
            </a:pPr>
            <a:r>
              <a:rPr lang="en-US" sz="2800" b="1" kern="0" dirty="0">
                <a:latin typeface="Calibri" panose="020F0502020204030204" pitchFamily="2" charset="0"/>
                <a:ea typeface="Calibri" panose="020F0502020204030204" pitchFamily="2" charset="0"/>
                <a:cs typeface="Calibri" panose="020F0502020204030204" pitchFamily="2" charset="0"/>
              </a:rPr>
              <a:t>Time-Consuming</a:t>
            </a:r>
          </a:p>
          <a:p>
            <a:pPr marL="476250" marR="990600" indent="-457200">
              <a:lnSpc>
                <a:spcPts val="3825"/>
              </a:lnSpc>
              <a:spcBef>
                <a:spcPts val="683"/>
              </a:spcBef>
              <a:buFont typeface="Arial" panose="020B0604020202020204" pitchFamily="34" charset="0"/>
              <a:buChar char="•"/>
              <a:defRPr cap="none">
                <a:latin typeface="Calibri" panose="020F0502020204030204" pitchFamily="2" charset="0"/>
                <a:ea typeface="Calibri" panose="020F0502020204030204" pitchFamily="2" charset="0"/>
                <a:cs typeface="Calibri" panose="020F0502020204030204" pitchFamily="2" charset="0"/>
              </a:defRPr>
            </a:pPr>
            <a:r>
              <a:rPr lang="en-US" sz="2800" b="1" kern="0" dirty="0">
                <a:latin typeface="Calibri" panose="020F0502020204030204" pitchFamily="2" charset="0"/>
                <a:ea typeface="Calibri" panose="020F0502020204030204" pitchFamily="2" charset="0"/>
                <a:cs typeface="Calibri" panose="020F0502020204030204" pitchFamily="2" charset="0"/>
              </a:rPr>
              <a:t>Resource Intensive</a:t>
            </a:r>
          </a:p>
          <a:p>
            <a:pPr marL="476250" marR="990600" indent="-457200">
              <a:lnSpc>
                <a:spcPts val="3825"/>
              </a:lnSpc>
              <a:spcBef>
                <a:spcPts val="683"/>
              </a:spcBef>
              <a:buFont typeface="Arial" panose="020B0604020202020204" pitchFamily="34" charset="0"/>
              <a:buChar char="•"/>
              <a:defRPr cap="none">
                <a:latin typeface="Calibri" panose="020F0502020204030204" pitchFamily="2" charset="0"/>
                <a:ea typeface="Calibri" panose="020F0502020204030204" pitchFamily="2" charset="0"/>
                <a:cs typeface="Calibri" panose="020F0502020204030204" pitchFamily="2" charset="0"/>
              </a:defRPr>
            </a:pPr>
            <a:r>
              <a:rPr lang="en-US" sz="2800" b="1" kern="0" dirty="0">
                <a:latin typeface="Calibri" panose="020F0502020204030204" pitchFamily="2" charset="0"/>
                <a:ea typeface="Calibri" panose="020F0502020204030204" pitchFamily="2" charset="0"/>
                <a:cs typeface="Calibri" panose="020F0502020204030204" pitchFamily="2" charset="0"/>
              </a:rPr>
              <a:t> Complexity</a:t>
            </a:r>
          </a:p>
          <a:p>
            <a:pPr marL="476250" marR="990600" indent="-457200">
              <a:lnSpc>
                <a:spcPts val="3825"/>
              </a:lnSpc>
              <a:spcBef>
                <a:spcPts val="683"/>
              </a:spcBef>
              <a:buFont typeface="Arial" panose="020B0604020202020204" pitchFamily="34" charset="0"/>
              <a:buChar char="•"/>
              <a:defRPr cap="none">
                <a:latin typeface="Calibri" panose="020F0502020204030204" pitchFamily="2" charset="0"/>
                <a:ea typeface="Calibri" panose="020F0502020204030204" pitchFamily="2" charset="0"/>
                <a:cs typeface="Calibri" panose="020F0502020204030204" pitchFamily="2" charset="0"/>
              </a:defRPr>
            </a:pPr>
            <a:r>
              <a:rPr lang="en-US" sz="2800" b="1" kern="0" dirty="0">
                <a:latin typeface="Calibri" panose="020F0502020204030204" pitchFamily="2" charset="0"/>
                <a:ea typeface="Calibri" panose="020F0502020204030204" pitchFamily="2" charset="0"/>
                <a:cs typeface="Calibri" panose="020F0502020204030204" pitchFamily="2" charset="0"/>
              </a:rPr>
              <a:t> Late Issue Discovery</a:t>
            </a:r>
          </a:p>
          <a:p>
            <a:pPr marL="476250" marR="990600" indent="-457200">
              <a:lnSpc>
                <a:spcPts val="3825"/>
              </a:lnSpc>
              <a:spcBef>
                <a:spcPts val="683"/>
              </a:spcBef>
              <a:buFont typeface="Arial" panose="020B0604020202020204" pitchFamily="34" charset="0"/>
              <a:buChar char="•"/>
              <a:defRPr cap="none">
                <a:latin typeface="Calibri" panose="020F0502020204030204" pitchFamily="2" charset="0"/>
                <a:ea typeface="Calibri" panose="020F0502020204030204" pitchFamily="2" charset="0"/>
                <a:cs typeface="Calibri" panose="020F0502020204030204" pitchFamily="2" charset="0"/>
              </a:defRPr>
            </a:pPr>
            <a:r>
              <a:rPr lang="en-US" sz="2800" b="1" kern="0" dirty="0">
                <a:latin typeface="Calibri" panose="020F0502020204030204" pitchFamily="2" charset="0"/>
                <a:ea typeface="Calibri" panose="020F0502020204030204" pitchFamily="2" charset="0"/>
                <a:cs typeface="Calibri" panose="020F0502020204030204" pitchFamily="2" charset="0"/>
              </a:rPr>
              <a:t> User Involvement challenges</a:t>
            </a:r>
          </a:p>
          <a:p>
            <a:pPr marL="19050" marR="990600">
              <a:lnSpc>
                <a:spcPts val="3825"/>
              </a:lnSpc>
              <a:spcBef>
                <a:spcPts val="683"/>
              </a:spcBef>
              <a:defRPr cap="none">
                <a:latin typeface="Calibri" panose="020F0502020204030204" pitchFamily="2" charset="0"/>
                <a:ea typeface="Calibri" panose="020F0502020204030204" pitchFamily="2" charset="0"/>
                <a:cs typeface="Calibri" panose="020F0502020204030204" pitchFamily="2" charset="0"/>
              </a:defRPr>
            </a:pPr>
            <a:endParaRPr lang="en-US" sz="2700" b="1" kern="0" dirty="0">
              <a:latin typeface="Calibri" panose="020F0502020204030204" pitchFamily="2" charset="0"/>
              <a:ea typeface="Calibri" panose="020F0502020204030204" pitchFamily="2" charset="0"/>
              <a:cs typeface="Calibri" panose="020F0502020204030204" pitchFamily="2" charset="0"/>
            </a:endParaRPr>
          </a:p>
        </p:txBody>
      </p:sp>
      <p:pic>
        <p:nvPicPr>
          <p:cNvPr id="9" name="Picture1">
            <a:extLst>
              <a:ext uri="{FF2B5EF4-FFF2-40B4-BE49-F238E27FC236}">
                <a16:creationId xmlns:a16="http://schemas.microsoft.com/office/drawing/2014/main" id="{293692F7-C133-529F-720D-D68FDA845400}"/>
              </a:ext>
            </a:extLst>
          </p:cNvPr>
          <p:cNvPicPr>
            <a:picLocks noChangeAspect="1"/>
          </p:cNvPicPr>
          <p:nvPr/>
        </p:nvPicPr>
        <p:blipFill>
          <a:blip r:embed="rId4" cstate="print"/>
          <a:stretch>
            <a:fillRect/>
          </a:stretch>
        </p:blipFill>
        <p:spPr>
          <a:xfrm>
            <a:off x="5664444" y="2504113"/>
            <a:ext cx="6849273" cy="4353887"/>
          </a:xfrm>
          <a:prstGeom prst="rect">
            <a:avLst/>
          </a:prstGeom>
          <a:noFill/>
          <a:ln>
            <a:noFill/>
          </a:ln>
          <a:effectLst/>
        </p:spPr>
      </p:pic>
    </p:spTree>
    <p:extLst>
      <p:ext uri="{BB962C8B-B14F-4D97-AF65-F5344CB8AC3E}">
        <p14:creationId xmlns:p14="http://schemas.microsoft.com/office/powerpoint/2010/main" val="2658452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B5B13F-6343-A342-3365-43F906057B71}"/>
            </a:ext>
          </a:extLst>
        </p:cNvPr>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7071525B-C690-469C-76AF-FE2F19183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463" y="96504"/>
            <a:ext cx="3163772" cy="1017370"/>
          </a:xfrm>
          <a:prstGeom prst="rect">
            <a:avLst/>
          </a:prstGeom>
        </p:spPr>
      </p:pic>
      <p:pic>
        <p:nvPicPr>
          <p:cNvPr id="5" name="Picture 4">
            <a:extLst>
              <a:ext uri="{FF2B5EF4-FFF2-40B4-BE49-F238E27FC236}">
                <a16:creationId xmlns:a16="http://schemas.microsoft.com/office/drawing/2014/main" id="{FD8762DD-36C0-2329-6721-E39736F860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1953" y="96503"/>
            <a:ext cx="1862382" cy="1029095"/>
          </a:xfrm>
          <a:prstGeom prst="rect">
            <a:avLst/>
          </a:prstGeom>
        </p:spPr>
      </p:pic>
      <p:cxnSp>
        <p:nvCxnSpPr>
          <p:cNvPr id="6" name="Straight Connector 5">
            <a:extLst>
              <a:ext uri="{FF2B5EF4-FFF2-40B4-BE49-F238E27FC236}">
                <a16:creationId xmlns:a16="http://schemas.microsoft.com/office/drawing/2014/main" id="{92AAB9EC-0981-1560-7E68-52F4C5356AD2}"/>
              </a:ext>
            </a:extLst>
          </p:cNvPr>
          <p:cNvCxnSpPr>
            <a:cxnSpLocks/>
          </p:cNvCxnSpPr>
          <p:nvPr/>
        </p:nvCxnSpPr>
        <p:spPr>
          <a:xfrm>
            <a:off x="0" y="1213519"/>
            <a:ext cx="12192000" cy="0"/>
          </a:xfrm>
          <a:prstGeom prst="line">
            <a:avLst/>
          </a:prstGeom>
          <a:scene3d>
            <a:camera prst="orthographicFront"/>
            <a:lightRig rig="threePt" dir="t"/>
          </a:scene3d>
          <a:sp3d extrusionH="50800" contourW="19050">
            <a:bevelT w="95250"/>
            <a:bevelB w="114300"/>
          </a:sp3d>
        </p:spPr>
        <p:style>
          <a:lnRef idx="1">
            <a:schemeClr val="accent1"/>
          </a:lnRef>
          <a:fillRef idx="0">
            <a:schemeClr val="accent1"/>
          </a:fillRef>
          <a:effectRef idx="0">
            <a:schemeClr val="accent1"/>
          </a:effectRef>
          <a:fontRef idx="minor">
            <a:schemeClr val="tx1"/>
          </a:fontRef>
        </p:style>
      </p:cxnSp>
      <p:sp>
        <p:nvSpPr>
          <p:cNvPr id="3" name="object 2">
            <a:extLst>
              <a:ext uri="{FF2B5EF4-FFF2-40B4-BE49-F238E27FC236}">
                <a16:creationId xmlns:a16="http://schemas.microsoft.com/office/drawing/2014/main" id="{35E887AD-3C54-0421-8D02-BE169648028F}"/>
              </a:ext>
            </a:extLst>
          </p:cNvPr>
          <p:cNvSpPr txBox="1">
            <a:spLocks noChangeArrowheads="1"/>
          </p:cNvSpPr>
          <p:nvPr/>
        </p:nvSpPr>
        <p:spPr>
          <a:xfrm>
            <a:off x="347370" y="1301441"/>
            <a:ext cx="2970865" cy="632866"/>
          </a:xfrm>
          <a:prstGeom prst="rect">
            <a:avLst/>
          </a:prstGeom>
        </p:spPr>
        <p:txBody>
          <a:bodyPr vert="horz" wrap="square" lIns="0" tIns="24765" rIns="0" bIns="0" numCol="1" spcCol="215900" anchor="t">
            <a:spAutoFit/>
          </a:bodyPr>
          <a:lstStyle>
            <a:lvl1pPr>
              <a:defRPr sz="3950" b="0" i="0">
                <a:solidFill>
                  <a:srgbClr val="111382"/>
                </a:solidFill>
                <a:latin typeface="Times New Roman"/>
                <a:ea typeface="+mj-ea"/>
                <a:cs typeface="Times New Roman"/>
              </a:defRPr>
            </a:lvl1pPr>
          </a:lstStyle>
          <a:p>
            <a:pPr marL="19050" marR="0" lvl="0" indent="0" defTabSz="914400" eaLnBrk="1" fontAlgn="auto" latinLnBrk="0" hangingPunct="1">
              <a:lnSpc>
                <a:spcPct val="100000"/>
              </a:lnSpc>
              <a:spcBef>
                <a:spcPts val="195"/>
              </a:spcBef>
              <a:spcAft>
                <a:spcPts val="0"/>
              </a:spcAft>
              <a:buClrTx/>
              <a:buSzTx/>
              <a:buFontTx/>
              <a:buNone/>
              <a:tabLst/>
              <a:defRPr/>
            </a:pPr>
            <a:r>
              <a:rPr kumimoji="0" lang="en-IN" sz="3950" b="1" i="0" u="sng" strike="noStrike" kern="0" cap="none" spc="-12" normalizeH="0" baseline="0" noProof="0">
                <a:ln>
                  <a:noFill/>
                </a:ln>
                <a:solidFill>
                  <a:srgbClr val="FF0000"/>
                </a:solidFill>
                <a:effectLst/>
                <a:uLnTx/>
                <a:uFillTx/>
                <a:latin typeface="Times New Roman"/>
                <a:ea typeface="+mj-ea"/>
                <a:cs typeface="Times New Roman"/>
              </a:rPr>
              <a:t>Spiral </a:t>
            </a:r>
            <a:r>
              <a:rPr kumimoji="0" lang="en-IN" sz="3950" b="1" i="0" u="sng" strike="noStrike" kern="0" cap="none" spc="-6" normalizeH="0" baseline="0" noProof="0">
                <a:ln>
                  <a:noFill/>
                </a:ln>
                <a:solidFill>
                  <a:srgbClr val="FF0000"/>
                </a:solidFill>
                <a:effectLst/>
                <a:uLnTx/>
                <a:uFillTx/>
                <a:latin typeface="Times New Roman"/>
                <a:ea typeface="+mj-ea"/>
                <a:cs typeface="Times New Roman"/>
              </a:rPr>
              <a:t>Model</a:t>
            </a:r>
            <a:endParaRPr kumimoji="0" lang="en-IN" sz="3950" b="1" i="0" u="sng" strike="noStrike" kern="0" cap="none" spc="-6" normalizeH="0" baseline="0" noProof="0" dirty="0">
              <a:ln>
                <a:noFill/>
              </a:ln>
              <a:solidFill>
                <a:srgbClr val="FF0000"/>
              </a:solidFill>
              <a:effectLst/>
              <a:uLnTx/>
              <a:uFillTx/>
              <a:latin typeface="Times New Roman"/>
              <a:ea typeface="+mj-ea"/>
              <a:cs typeface="Times New Roman"/>
            </a:endParaRPr>
          </a:p>
        </p:txBody>
      </p:sp>
      <p:sp>
        <p:nvSpPr>
          <p:cNvPr id="8" name="object 3">
            <a:extLst>
              <a:ext uri="{FF2B5EF4-FFF2-40B4-BE49-F238E27FC236}">
                <a16:creationId xmlns:a16="http://schemas.microsoft.com/office/drawing/2014/main" id="{5AC9AE7D-8ADB-F977-6C7C-FA0E030C5EEC}"/>
              </a:ext>
            </a:extLst>
          </p:cNvPr>
          <p:cNvSpPr/>
          <p:nvPr/>
        </p:nvSpPr>
        <p:spPr>
          <a:xfrm>
            <a:off x="154463" y="1949207"/>
            <a:ext cx="11508479" cy="4256312"/>
          </a:xfrm>
          <a:prstGeom prst="rect">
            <a:avLst/>
          </a:prstGeom>
          <a:noFill/>
          <a:ln>
            <a:noFill/>
          </a:ln>
          <a:effectLst/>
        </p:spPr>
        <p:txBody>
          <a:bodyPr vert="horz" wrap="square" lIns="0" tIns="23813" rIns="0" bIns="0" numCol="1" spcCol="215900" anchor="t"/>
          <a:lstStyle/>
          <a:p>
            <a:pPr marL="180023" marR="17145" lvl="0" indent="-15240" algn="just" defTabSz="914400" eaLnBrk="1" fontAlgn="auto" latinLnBrk="0" hangingPunct="1">
              <a:lnSpc>
                <a:spcPct val="100000"/>
              </a:lnSpc>
              <a:spcBef>
                <a:spcPts val="188"/>
              </a:spcBef>
              <a:spcAft>
                <a:spcPts val="0"/>
              </a:spcAft>
              <a:buClrTx/>
              <a:buSzTx/>
              <a:buFontTx/>
              <a:buNone/>
              <a:tabLst/>
              <a:defRPr/>
            </a:pPr>
            <a:r>
              <a:rPr kumimoji="0" sz="2400" b="0" i="0" u="none" strike="noStrike" kern="0" cap="none" spc="0" normalizeH="0" baseline="0" noProof="0" dirty="0">
                <a:ln>
                  <a:noFill/>
                </a:ln>
                <a:solidFill>
                  <a:sysClr val="windowText" lastClr="000000"/>
                </a:solidFill>
                <a:effectLst/>
                <a:uLnTx/>
                <a:uFillTx/>
              </a:rPr>
              <a:t>The </a:t>
            </a:r>
            <a:r>
              <a:rPr kumimoji="0" sz="2400" b="1" i="0" u="none" strike="noStrike" kern="0" cap="none" spc="0" normalizeH="0" baseline="0" noProof="0" dirty="0">
                <a:ln>
                  <a:noFill/>
                </a:ln>
                <a:solidFill>
                  <a:sysClr val="windowText" lastClr="000000"/>
                </a:solidFill>
                <a:effectLst/>
                <a:uLnTx/>
                <a:uFillTx/>
              </a:rPr>
              <a:t>Spiral Model </a:t>
            </a:r>
            <a:r>
              <a:rPr kumimoji="0" sz="2400" b="0" i="0" u="none" strike="noStrike" kern="0" cap="none" spc="0" normalizeH="0" baseline="0" noProof="0" dirty="0">
                <a:ln>
                  <a:noFill/>
                </a:ln>
                <a:solidFill>
                  <a:sysClr val="windowText" lastClr="000000"/>
                </a:solidFill>
                <a:effectLst/>
                <a:uLnTx/>
                <a:uFillTx/>
              </a:rPr>
              <a:t>is a software development life cycle (SDLC) model that emphasizes iterative development and risk management. It consists of a series of repeated cycles, or "spirals," each</a:t>
            </a:r>
            <a:r>
              <a:rPr kumimoji="0" lang="en-IN" sz="2400" b="0" i="0" u="none" strike="noStrike" kern="0" cap="none" spc="0" normalizeH="0" baseline="0" noProof="0" dirty="0">
                <a:ln>
                  <a:noFill/>
                </a:ln>
                <a:solidFill>
                  <a:sysClr val="windowText" lastClr="000000"/>
                </a:solidFill>
                <a:effectLst/>
                <a:uLnTx/>
                <a:uFillTx/>
              </a:rPr>
              <a:t> </a:t>
            </a:r>
            <a:r>
              <a:rPr kumimoji="0" sz="2400" b="0" i="0" u="none" strike="noStrike" kern="0" cap="none" spc="0" normalizeH="0" baseline="0" noProof="0" dirty="0">
                <a:ln>
                  <a:noFill/>
                </a:ln>
                <a:solidFill>
                  <a:sysClr val="windowText" lastClr="000000"/>
                </a:solidFill>
                <a:effectLst/>
                <a:uLnTx/>
                <a:uFillTx/>
              </a:rPr>
              <a:t>encompassing four main phases : </a:t>
            </a:r>
          </a:p>
          <a:p>
            <a:pPr marL="19050" marR="17145" lvl="0" indent="78105" algn="just" defTabSz="914400" eaLnBrk="1" fontAlgn="auto" latinLnBrk="0" hangingPunct="1">
              <a:lnSpc>
                <a:spcPct val="100000"/>
              </a:lnSpc>
              <a:spcBef>
                <a:spcPts val="188"/>
              </a:spcBef>
              <a:spcAft>
                <a:spcPts val="0"/>
              </a:spcAft>
              <a:buClrTx/>
              <a:buSzTx/>
              <a:buFontTx/>
              <a:buNone/>
              <a:tabLst/>
              <a:defRPr/>
            </a:pPr>
            <a:r>
              <a:rPr kumimoji="0" lang="en-IN" sz="2400" b="0" i="0" u="none" strike="noStrike" kern="0" cap="none" spc="0" normalizeH="0" baseline="0" noProof="0" dirty="0">
                <a:ln>
                  <a:noFill/>
                </a:ln>
                <a:solidFill>
                  <a:sysClr val="windowText" lastClr="000000"/>
                </a:solidFill>
                <a:effectLst/>
                <a:uLnTx/>
                <a:uFillTx/>
              </a:rPr>
              <a:t> </a:t>
            </a:r>
            <a:r>
              <a:rPr kumimoji="0" sz="2400" b="0" i="0" u="none" strike="noStrike" kern="0" cap="none" spc="0" normalizeH="0" baseline="0" noProof="0" dirty="0">
                <a:ln>
                  <a:noFill/>
                </a:ln>
                <a:solidFill>
                  <a:sysClr val="windowText" lastClr="000000"/>
                </a:solidFill>
                <a:effectLst/>
                <a:uLnTx/>
                <a:uFillTx/>
              </a:rPr>
              <a:t>planning, Risk Analysis, Engineering and</a:t>
            </a:r>
            <a:r>
              <a:rPr kumimoji="0" lang="en-IN" sz="2400" b="0" i="0" u="none" strike="noStrike" kern="0" cap="none" spc="0" normalizeH="0" baseline="0" noProof="0" dirty="0">
                <a:ln>
                  <a:noFill/>
                </a:ln>
                <a:solidFill>
                  <a:sysClr val="windowText" lastClr="000000"/>
                </a:solidFill>
                <a:effectLst/>
                <a:uLnTx/>
                <a:uFillTx/>
              </a:rPr>
              <a:t> </a:t>
            </a:r>
            <a:r>
              <a:rPr kumimoji="0" sz="2400" b="0" i="0" u="none" strike="noStrike" kern="0" cap="none" spc="0" normalizeH="0" baseline="0" noProof="0" dirty="0">
                <a:ln>
                  <a:noFill/>
                </a:ln>
                <a:solidFill>
                  <a:sysClr val="windowText" lastClr="000000"/>
                </a:solidFill>
                <a:effectLst/>
                <a:uLnTx/>
                <a:uFillTx/>
              </a:rPr>
              <a:t>Evaluation.</a:t>
            </a:r>
            <a:endParaRPr kumimoji="0" lang="en-IN" sz="2400" b="0" i="0" u="none" strike="noStrike" kern="0" cap="none" spc="0" normalizeH="0" baseline="0" noProof="0" dirty="0">
              <a:ln>
                <a:noFill/>
              </a:ln>
              <a:solidFill>
                <a:sysClr val="windowText" lastClr="000000"/>
              </a:solidFill>
              <a:effectLst/>
              <a:uLnTx/>
              <a:uFillTx/>
            </a:endParaRPr>
          </a:p>
          <a:p>
            <a:pPr marL="19050" marR="17145" lvl="0" indent="78105" algn="just" defTabSz="914400" eaLnBrk="1" fontAlgn="auto" latinLnBrk="0" hangingPunct="1">
              <a:lnSpc>
                <a:spcPct val="100000"/>
              </a:lnSpc>
              <a:spcBef>
                <a:spcPts val="188"/>
              </a:spcBef>
              <a:spcAft>
                <a:spcPts val="0"/>
              </a:spcAft>
              <a:buClrTx/>
              <a:buSzTx/>
              <a:buFontTx/>
              <a:buNone/>
              <a:tabLst/>
              <a:defRPr/>
            </a:pPr>
            <a:r>
              <a:rPr kumimoji="0" lang="en-IN" sz="2400" b="0" i="0" u="none" strike="noStrike" kern="0" cap="none" spc="0" normalizeH="0" baseline="0" noProof="0" dirty="0">
                <a:ln>
                  <a:noFill/>
                </a:ln>
                <a:solidFill>
                  <a:sysClr val="windowText" lastClr="000000"/>
                </a:solidFill>
                <a:effectLst/>
                <a:uLnTx/>
                <a:uFillTx/>
              </a:rPr>
              <a:t>Benefits:-</a:t>
            </a:r>
          </a:p>
          <a:p>
            <a:pPr marL="19050" marR="17145" lvl="0" indent="78105" algn="just" defTabSz="914400" eaLnBrk="1" fontAlgn="auto" latinLnBrk="0" hangingPunct="1">
              <a:lnSpc>
                <a:spcPct val="100000"/>
              </a:lnSpc>
              <a:spcBef>
                <a:spcPts val="188"/>
              </a:spcBef>
              <a:spcAft>
                <a:spcPts val="0"/>
              </a:spcAft>
              <a:buClrTx/>
              <a:buSzTx/>
              <a:buFontTx/>
              <a:buAutoNum type="arabicPeriod"/>
              <a:tabLst/>
              <a:defRPr/>
            </a:pPr>
            <a:r>
              <a:rPr kumimoji="0" lang="en-US" sz="2400" b="0" i="0" u="none" strike="noStrike" kern="0" cap="none" spc="0" normalizeH="0" baseline="0" noProof="0" dirty="0">
                <a:ln>
                  <a:noFill/>
                </a:ln>
                <a:solidFill>
                  <a:sysClr val="windowText" lastClr="000000"/>
                </a:solidFill>
                <a:effectLst/>
                <a:uLnTx/>
                <a:uFillTx/>
              </a:rPr>
              <a:t> Risk management</a:t>
            </a:r>
          </a:p>
          <a:p>
            <a:pPr marL="19050" marR="17145" lvl="0" indent="78105" algn="just" defTabSz="914400" eaLnBrk="1" fontAlgn="auto" latinLnBrk="0" hangingPunct="1">
              <a:lnSpc>
                <a:spcPct val="100000"/>
              </a:lnSpc>
              <a:spcBef>
                <a:spcPts val="188"/>
              </a:spcBef>
              <a:spcAft>
                <a:spcPts val="0"/>
              </a:spcAft>
              <a:buClrTx/>
              <a:buSzTx/>
              <a:buFontTx/>
              <a:buAutoNum type="arabicPeriod"/>
              <a:tabLst/>
              <a:defRPr/>
            </a:pPr>
            <a:r>
              <a:rPr kumimoji="0" lang="en-US" sz="2400" b="0" i="0" u="none" strike="noStrike" kern="0" cap="none" spc="0" normalizeH="0" baseline="0" noProof="0" dirty="0">
                <a:ln>
                  <a:noFill/>
                </a:ln>
                <a:solidFill>
                  <a:sysClr val="windowText" lastClr="000000"/>
                </a:solidFill>
                <a:effectLst/>
                <a:uLnTx/>
                <a:uFillTx/>
              </a:rPr>
              <a:t> Iterative development</a:t>
            </a:r>
          </a:p>
          <a:p>
            <a:pPr marL="19050" marR="17145" lvl="0" indent="78105" algn="just" defTabSz="914400" eaLnBrk="1" fontAlgn="auto" latinLnBrk="0" hangingPunct="1">
              <a:lnSpc>
                <a:spcPct val="100000"/>
              </a:lnSpc>
              <a:spcBef>
                <a:spcPts val="188"/>
              </a:spcBef>
              <a:spcAft>
                <a:spcPts val="0"/>
              </a:spcAft>
              <a:buClrTx/>
              <a:buSzTx/>
              <a:buFontTx/>
              <a:buAutoNum type="arabicPeriod"/>
              <a:tabLst/>
              <a:defRPr/>
            </a:pPr>
            <a:r>
              <a:rPr kumimoji="0" lang="en-US" sz="2400" b="0" i="0" u="none" strike="noStrike" kern="0" cap="none" spc="0" normalizeH="0" baseline="0" noProof="0" dirty="0">
                <a:ln>
                  <a:noFill/>
                </a:ln>
                <a:solidFill>
                  <a:sysClr val="windowText" lastClr="000000"/>
                </a:solidFill>
                <a:effectLst/>
                <a:uLnTx/>
                <a:uFillTx/>
              </a:rPr>
              <a:t> Customer feedback</a:t>
            </a:r>
          </a:p>
          <a:p>
            <a:pPr marL="19050" marR="17145" lvl="0" indent="78105" algn="just" defTabSz="914400" eaLnBrk="1" fontAlgn="auto" latinLnBrk="0" hangingPunct="1">
              <a:lnSpc>
                <a:spcPct val="100000"/>
              </a:lnSpc>
              <a:spcBef>
                <a:spcPts val="188"/>
              </a:spcBef>
              <a:spcAft>
                <a:spcPts val="0"/>
              </a:spcAft>
              <a:buClrTx/>
              <a:buSzTx/>
              <a:buFontTx/>
              <a:buAutoNum type="arabicPeriod"/>
              <a:tabLst/>
              <a:defRPr/>
            </a:pPr>
            <a:r>
              <a:rPr kumimoji="0" lang="en-US" sz="2400" b="0" i="0" u="none" strike="noStrike" kern="0" cap="none" spc="0" normalizeH="0" baseline="0" noProof="0" dirty="0">
                <a:ln>
                  <a:noFill/>
                </a:ln>
                <a:solidFill>
                  <a:sysClr val="windowText" lastClr="000000"/>
                </a:solidFill>
                <a:effectLst/>
                <a:uLnTx/>
                <a:uFillTx/>
              </a:rPr>
              <a:t> Improved product   </a:t>
            </a:r>
          </a:p>
          <a:p>
            <a:pPr marL="19050" marR="17145" lvl="0" indent="78105" algn="just" defTabSz="914400" eaLnBrk="1" fontAlgn="auto" latinLnBrk="0" hangingPunct="1">
              <a:lnSpc>
                <a:spcPct val="100000"/>
              </a:lnSpc>
              <a:spcBef>
                <a:spcPts val="188"/>
              </a:spcBef>
              <a:spcAft>
                <a:spcPts val="0"/>
              </a:spcAft>
              <a:buClrTx/>
              <a:buSzTx/>
              <a:buFontTx/>
              <a:buAutoNum type="arabicPeriod"/>
              <a:tabLst/>
              <a:defRPr/>
            </a:pPr>
            <a:r>
              <a:rPr kumimoji="0" lang="en-US" sz="2400" b="0" i="0" u="none" strike="noStrike" kern="0" cap="none" spc="0" normalizeH="0" baseline="0" noProof="0" dirty="0">
                <a:ln>
                  <a:noFill/>
                </a:ln>
                <a:solidFill>
                  <a:sysClr val="windowText" lastClr="000000"/>
                </a:solidFill>
                <a:effectLst/>
                <a:uLnTx/>
                <a:uFillTx/>
              </a:rPr>
              <a:t> Efficient resource management</a:t>
            </a:r>
          </a:p>
          <a:p>
            <a:pPr marL="19050" marR="17145" lvl="0" indent="78105" algn="just" defTabSz="914400" eaLnBrk="1" fontAlgn="auto" latinLnBrk="0" hangingPunct="1">
              <a:lnSpc>
                <a:spcPct val="100000"/>
              </a:lnSpc>
              <a:spcBef>
                <a:spcPts val="188"/>
              </a:spcBef>
              <a:spcAft>
                <a:spcPts val="0"/>
              </a:spcAft>
              <a:buClrTx/>
              <a:buSzTx/>
              <a:buFontTx/>
              <a:buAutoNum type="arabicPeriod"/>
              <a:tabLst/>
              <a:defRPr/>
            </a:pPr>
            <a:r>
              <a:rPr kumimoji="0" lang="en-US" sz="2400" b="0" i="0" u="none" strike="noStrike" kern="0" cap="none" spc="0" normalizeH="0" baseline="0" noProof="0" dirty="0">
                <a:ln>
                  <a:noFill/>
                </a:ln>
                <a:solidFill>
                  <a:sysClr val="windowText" lastClr="000000"/>
                </a:solidFill>
                <a:effectLst/>
                <a:uLnTx/>
                <a:uFillTx/>
              </a:rPr>
              <a:t> Enhanced project visibility</a:t>
            </a:r>
            <a:endParaRPr kumimoji="0" sz="2400" b="0" i="0" u="none" strike="noStrike" kern="0" cap="none" spc="0" normalizeH="0" baseline="0" noProof="0" dirty="0">
              <a:ln>
                <a:noFill/>
              </a:ln>
              <a:solidFill>
                <a:sysClr val="windowText" lastClr="000000"/>
              </a:solidFill>
              <a:effectLst/>
              <a:uLnTx/>
              <a:uFillTx/>
            </a:endParaRPr>
          </a:p>
        </p:txBody>
      </p:sp>
      <p:pic>
        <p:nvPicPr>
          <p:cNvPr id="9" name="Picture1">
            <a:extLst>
              <a:ext uri="{FF2B5EF4-FFF2-40B4-BE49-F238E27FC236}">
                <a16:creationId xmlns:a16="http://schemas.microsoft.com/office/drawing/2014/main" id="{6E53320E-6160-3B4D-CC59-A0C6B055A7EB}"/>
              </a:ext>
            </a:extLst>
          </p:cNvPr>
          <p:cNvPicPr>
            <a:picLocks noChangeAspect="1"/>
          </p:cNvPicPr>
          <p:nvPr/>
        </p:nvPicPr>
        <p:blipFill>
          <a:blip r:embed="rId4"/>
          <a:stretch>
            <a:fillRect/>
          </a:stretch>
        </p:blipFill>
        <p:spPr>
          <a:xfrm>
            <a:off x="6841915" y="2815391"/>
            <a:ext cx="5195622" cy="3854314"/>
          </a:xfrm>
          <a:prstGeom prst="rect">
            <a:avLst/>
          </a:prstGeom>
          <a:noFill/>
          <a:ln>
            <a:noFill/>
          </a:ln>
          <a:effectLst/>
        </p:spPr>
      </p:pic>
    </p:spTree>
    <p:extLst>
      <p:ext uri="{BB962C8B-B14F-4D97-AF65-F5344CB8AC3E}">
        <p14:creationId xmlns:p14="http://schemas.microsoft.com/office/powerpoint/2010/main" val="3252110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2934</TotalTime>
  <Words>503</Words>
  <Application>Microsoft Office PowerPoint</Application>
  <PresentationFormat>Widescreen</PresentationFormat>
  <Paragraphs>68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Algerian</vt:lpstr>
      <vt:lpstr>Arial</vt:lpstr>
      <vt:lpstr>Arial MT</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Shrey Raj</dc:creator>
  <cp:lastModifiedBy>Shrey Raj</cp:lastModifiedBy>
  <cp:revision>2</cp:revision>
  <dcterms:created xsi:type="dcterms:W3CDTF">2025-04-16T05:59:07Z</dcterms:created>
  <dcterms:modified xsi:type="dcterms:W3CDTF">2025-04-18T06:58:21Z</dcterms:modified>
</cp:coreProperties>
</file>