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43" r:id="rId3"/>
    <p:sldId id="344" r:id="rId4"/>
    <p:sldId id="337" r:id="rId5"/>
    <p:sldId id="265" r:id="rId6"/>
    <p:sldId id="345" r:id="rId7"/>
    <p:sldId id="346" r:id="rId8"/>
    <p:sldId id="358" r:id="rId9"/>
    <p:sldId id="339" r:id="rId10"/>
    <p:sldId id="351" r:id="rId11"/>
    <p:sldId id="347" r:id="rId12"/>
    <p:sldId id="261" r:id="rId13"/>
    <p:sldId id="266" r:id="rId14"/>
    <p:sldId id="350" r:id="rId15"/>
    <p:sldId id="354" r:id="rId16"/>
    <p:sldId id="356" r:id="rId17"/>
    <p:sldId id="355" r:id="rId18"/>
    <p:sldId id="353" r:id="rId19"/>
    <p:sldId id="3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3E3FB-FCCF-4044-8469-5591833744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120F35-B8E8-481D-A1D2-514BA82587E1}">
      <dgm:prSet/>
      <dgm:spPr/>
      <dgm:t>
        <a:bodyPr/>
        <a:lstStyle/>
        <a:p>
          <a:r>
            <a:rPr lang="en-US"/>
            <a:t>Task Management</a:t>
          </a:r>
        </a:p>
      </dgm:t>
    </dgm:pt>
    <dgm:pt modelId="{3A37E69A-C734-4C45-84D7-784CF42FB4BB}" type="parTrans" cxnId="{EA780D84-DC7B-4416-AE0A-6E8E0E5A98D7}">
      <dgm:prSet/>
      <dgm:spPr/>
      <dgm:t>
        <a:bodyPr/>
        <a:lstStyle/>
        <a:p>
          <a:endParaRPr lang="en-US"/>
        </a:p>
      </dgm:t>
    </dgm:pt>
    <dgm:pt modelId="{13AF884C-37A7-4048-960A-2BEB36A049EB}" type="sibTrans" cxnId="{EA780D84-DC7B-4416-AE0A-6E8E0E5A98D7}">
      <dgm:prSet/>
      <dgm:spPr/>
      <dgm:t>
        <a:bodyPr/>
        <a:lstStyle/>
        <a:p>
          <a:endParaRPr lang="en-US"/>
        </a:p>
      </dgm:t>
    </dgm:pt>
    <dgm:pt modelId="{778414AE-877F-426F-A1C6-2600C77B595C}">
      <dgm:prSet/>
      <dgm:spPr/>
      <dgm:t>
        <a:bodyPr/>
        <a:lstStyle/>
        <a:p>
          <a:r>
            <a:rPr lang="en-US" dirty="0"/>
            <a:t>Visual Boards</a:t>
          </a:r>
        </a:p>
      </dgm:t>
    </dgm:pt>
    <dgm:pt modelId="{8A7D16A0-9A19-40A7-AEB6-1E8AD0453B54}" type="parTrans" cxnId="{539D2E31-B012-41AE-B600-03A42292F9D4}">
      <dgm:prSet/>
      <dgm:spPr/>
      <dgm:t>
        <a:bodyPr/>
        <a:lstStyle/>
        <a:p>
          <a:endParaRPr lang="en-US"/>
        </a:p>
      </dgm:t>
    </dgm:pt>
    <dgm:pt modelId="{990ADC54-B145-41F2-AC37-5CFCF8786C32}" type="sibTrans" cxnId="{539D2E31-B012-41AE-B600-03A42292F9D4}">
      <dgm:prSet/>
      <dgm:spPr/>
      <dgm:t>
        <a:bodyPr/>
        <a:lstStyle/>
        <a:p>
          <a:endParaRPr lang="en-US"/>
        </a:p>
      </dgm:t>
    </dgm:pt>
    <dgm:pt modelId="{40109B91-95AB-474B-AEE9-B58367A2F4DC}">
      <dgm:prSet/>
      <dgm:spPr/>
      <dgm:t>
        <a:bodyPr/>
        <a:lstStyle/>
        <a:p>
          <a:r>
            <a:rPr lang="en-US" dirty="0"/>
            <a:t>Collaboration</a:t>
          </a:r>
        </a:p>
      </dgm:t>
    </dgm:pt>
    <dgm:pt modelId="{C7449938-B7CE-4AC9-9A74-6186DAB63E61}" type="parTrans" cxnId="{F0F93635-90E4-47A8-9ED7-15FB59E32286}">
      <dgm:prSet/>
      <dgm:spPr/>
      <dgm:t>
        <a:bodyPr/>
        <a:lstStyle/>
        <a:p>
          <a:endParaRPr lang="en-US"/>
        </a:p>
      </dgm:t>
    </dgm:pt>
    <dgm:pt modelId="{3A93433D-A2A3-41AE-B2D4-5370A1188504}" type="sibTrans" cxnId="{F0F93635-90E4-47A8-9ED7-15FB59E32286}">
      <dgm:prSet/>
      <dgm:spPr/>
      <dgm:t>
        <a:bodyPr/>
        <a:lstStyle/>
        <a:p>
          <a:endParaRPr lang="en-US"/>
        </a:p>
      </dgm:t>
    </dgm:pt>
    <dgm:pt modelId="{4A96AE6D-AFD8-48DA-836A-F12A249CA796}">
      <dgm:prSet/>
      <dgm:spPr/>
      <dgm:t>
        <a:bodyPr/>
        <a:lstStyle/>
        <a:p>
          <a:r>
            <a:rPr lang="en-US"/>
            <a:t>Deadline Tracking</a:t>
          </a:r>
        </a:p>
      </dgm:t>
    </dgm:pt>
    <dgm:pt modelId="{7749E965-9C94-4BF3-A9C7-2A93D09C227D}" type="parTrans" cxnId="{A02DE444-C9A6-4D46-B43D-417AC1D0E986}">
      <dgm:prSet/>
      <dgm:spPr/>
      <dgm:t>
        <a:bodyPr/>
        <a:lstStyle/>
        <a:p>
          <a:endParaRPr lang="en-US"/>
        </a:p>
      </dgm:t>
    </dgm:pt>
    <dgm:pt modelId="{BE12ADD2-732E-4F6D-A972-2EC6BC1E0F47}" type="sibTrans" cxnId="{A02DE444-C9A6-4D46-B43D-417AC1D0E986}">
      <dgm:prSet/>
      <dgm:spPr/>
      <dgm:t>
        <a:bodyPr/>
        <a:lstStyle/>
        <a:p>
          <a:endParaRPr lang="en-US"/>
        </a:p>
      </dgm:t>
    </dgm:pt>
    <dgm:pt modelId="{B13CE12B-F3F0-429E-B4DF-83C1C1CD1403}">
      <dgm:prSet/>
      <dgm:spPr/>
      <dgm:t>
        <a:bodyPr/>
        <a:lstStyle/>
        <a:p>
          <a:r>
            <a:rPr lang="en-US"/>
            <a:t>Notifications</a:t>
          </a:r>
        </a:p>
      </dgm:t>
    </dgm:pt>
    <dgm:pt modelId="{901E20E1-0609-421F-887F-E7302E884D9C}" type="parTrans" cxnId="{AFE3B3CD-9B8B-4173-BDD9-90AE50C52DDF}">
      <dgm:prSet/>
      <dgm:spPr/>
      <dgm:t>
        <a:bodyPr/>
        <a:lstStyle/>
        <a:p>
          <a:endParaRPr lang="en-US"/>
        </a:p>
      </dgm:t>
    </dgm:pt>
    <dgm:pt modelId="{1106DA91-B4A6-4E4C-9133-2209724168EE}" type="sibTrans" cxnId="{AFE3B3CD-9B8B-4173-BDD9-90AE50C52DDF}">
      <dgm:prSet/>
      <dgm:spPr/>
      <dgm:t>
        <a:bodyPr/>
        <a:lstStyle/>
        <a:p>
          <a:endParaRPr lang="en-US"/>
        </a:p>
      </dgm:t>
    </dgm:pt>
    <dgm:pt modelId="{8E9A7259-D0CB-472D-B2C4-FB1AEDEFA495}">
      <dgm:prSet/>
      <dgm:spPr/>
      <dgm:t>
        <a:bodyPr/>
        <a:lstStyle/>
        <a:p>
          <a:r>
            <a:rPr lang="en-US" dirty="0"/>
            <a:t>Microsoft Integration</a:t>
          </a:r>
        </a:p>
      </dgm:t>
    </dgm:pt>
    <dgm:pt modelId="{9C3958E5-F058-4C0B-B749-CB156A5F04D8}" type="parTrans" cxnId="{329C42DB-9BCD-4074-958E-CF55CFF86CA7}">
      <dgm:prSet/>
      <dgm:spPr/>
      <dgm:t>
        <a:bodyPr/>
        <a:lstStyle/>
        <a:p>
          <a:endParaRPr lang="en-US"/>
        </a:p>
      </dgm:t>
    </dgm:pt>
    <dgm:pt modelId="{98B200D2-B775-4916-8523-1558B67108A9}" type="sibTrans" cxnId="{329C42DB-9BCD-4074-958E-CF55CFF86CA7}">
      <dgm:prSet/>
      <dgm:spPr/>
      <dgm:t>
        <a:bodyPr/>
        <a:lstStyle/>
        <a:p>
          <a:endParaRPr lang="en-US"/>
        </a:p>
      </dgm:t>
    </dgm:pt>
    <dgm:pt modelId="{F978705D-0FF0-4EB1-96F1-29691301513D}">
      <dgm:prSet/>
      <dgm:spPr/>
      <dgm:t>
        <a:bodyPr/>
        <a:lstStyle/>
        <a:p>
          <a:r>
            <a:rPr lang="en-US"/>
            <a:t>Accessibility</a:t>
          </a:r>
        </a:p>
      </dgm:t>
    </dgm:pt>
    <dgm:pt modelId="{E1E0831F-8317-4DCA-BE19-5DDC9AAD1B9C}" type="parTrans" cxnId="{3B6D713D-90EC-4A3F-841E-92262F1ACD51}">
      <dgm:prSet/>
      <dgm:spPr/>
      <dgm:t>
        <a:bodyPr/>
        <a:lstStyle/>
        <a:p>
          <a:endParaRPr lang="en-US"/>
        </a:p>
      </dgm:t>
    </dgm:pt>
    <dgm:pt modelId="{090268FE-C8B7-4846-85E6-CEC48A76C5F2}" type="sibTrans" cxnId="{3B6D713D-90EC-4A3F-841E-92262F1ACD51}">
      <dgm:prSet/>
      <dgm:spPr/>
      <dgm:t>
        <a:bodyPr/>
        <a:lstStyle/>
        <a:p>
          <a:endParaRPr lang="en-US"/>
        </a:p>
      </dgm:t>
    </dgm:pt>
    <dgm:pt modelId="{48BA7AA9-4272-4BF3-95DF-B818A36C6F3C}">
      <dgm:prSet/>
      <dgm:spPr/>
      <dgm:t>
        <a:bodyPr/>
        <a:lstStyle/>
        <a:p>
          <a:r>
            <a:rPr lang="en-US"/>
            <a:t>Reporting</a:t>
          </a:r>
        </a:p>
      </dgm:t>
    </dgm:pt>
    <dgm:pt modelId="{DBBEDEB1-AEC3-4D5C-800C-4B993D2698D3}" type="parTrans" cxnId="{3DF39BBE-2E74-4272-983E-1402595737AE}">
      <dgm:prSet/>
      <dgm:spPr/>
      <dgm:t>
        <a:bodyPr/>
        <a:lstStyle/>
        <a:p>
          <a:endParaRPr lang="en-US"/>
        </a:p>
      </dgm:t>
    </dgm:pt>
    <dgm:pt modelId="{7CC2B80D-E764-49BB-90A7-044D58847F6D}" type="sibTrans" cxnId="{3DF39BBE-2E74-4272-983E-1402595737AE}">
      <dgm:prSet/>
      <dgm:spPr/>
      <dgm:t>
        <a:bodyPr/>
        <a:lstStyle/>
        <a:p>
          <a:endParaRPr lang="en-US"/>
        </a:p>
      </dgm:t>
    </dgm:pt>
    <dgm:pt modelId="{5AFC9AB7-416D-4756-9DB4-9E947232B8FE}" type="pres">
      <dgm:prSet presAssocID="{1F03E3FB-FCCF-4044-8469-559183374426}" presName="vert0" presStyleCnt="0">
        <dgm:presLayoutVars>
          <dgm:dir/>
          <dgm:animOne val="branch"/>
          <dgm:animLvl val="lvl"/>
        </dgm:presLayoutVars>
      </dgm:prSet>
      <dgm:spPr/>
    </dgm:pt>
    <dgm:pt modelId="{02852E26-D413-4968-ACE8-A2A2CF0B9E40}" type="pres">
      <dgm:prSet presAssocID="{B9120F35-B8E8-481D-A1D2-514BA82587E1}" presName="thickLine" presStyleLbl="alignNode1" presStyleIdx="0" presStyleCnt="8"/>
      <dgm:spPr/>
    </dgm:pt>
    <dgm:pt modelId="{7B6A683D-7F62-49BB-83C9-5A8FEB66C55D}" type="pres">
      <dgm:prSet presAssocID="{B9120F35-B8E8-481D-A1D2-514BA82587E1}" presName="horz1" presStyleCnt="0"/>
      <dgm:spPr/>
    </dgm:pt>
    <dgm:pt modelId="{1FBF19A0-5AB5-4651-A0DA-49E6C0EBAAE8}" type="pres">
      <dgm:prSet presAssocID="{B9120F35-B8E8-481D-A1D2-514BA82587E1}" presName="tx1" presStyleLbl="revTx" presStyleIdx="0" presStyleCnt="8"/>
      <dgm:spPr/>
    </dgm:pt>
    <dgm:pt modelId="{EDD620BA-AC13-45DD-96DC-6A7A992FC6EA}" type="pres">
      <dgm:prSet presAssocID="{B9120F35-B8E8-481D-A1D2-514BA82587E1}" presName="vert1" presStyleCnt="0"/>
      <dgm:spPr/>
    </dgm:pt>
    <dgm:pt modelId="{F6AF9A23-5905-4774-B579-56E1ABABFFF8}" type="pres">
      <dgm:prSet presAssocID="{778414AE-877F-426F-A1C6-2600C77B595C}" presName="thickLine" presStyleLbl="alignNode1" presStyleIdx="1" presStyleCnt="8"/>
      <dgm:spPr/>
    </dgm:pt>
    <dgm:pt modelId="{C8CFE7EE-CF05-47F4-930C-A53FA9B7547A}" type="pres">
      <dgm:prSet presAssocID="{778414AE-877F-426F-A1C6-2600C77B595C}" presName="horz1" presStyleCnt="0"/>
      <dgm:spPr/>
    </dgm:pt>
    <dgm:pt modelId="{011826F0-D582-4F1D-A80C-5E1F6B9830F8}" type="pres">
      <dgm:prSet presAssocID="{778414AE-877F-426F-A1C6-2600C77B595C}" presName="tx1" presStyleLbl="revTx" presStyleIdx="1" presStyleCnt="8"/>
      <dgm:spPr/>
    </dgm:pt>
    <dgm:pt modelId="{84CB0060-E571-4C08-A317-94C7D5E89F7B}" type="pres">
      <dgm:prSet presAssocID="{778414AE-877F-426F-A1C6-2600C77B595C}" presName="vert1" presStyleCnt="0"/>
      <dgm:spPr/>
    </dgm:pt>
    <dgm:pt modelId="{E9E3AE6A-82C5-455F-B2C0-825DD7424FFC}" type="pres">
      <dgm:prSet presAssocID="{40109B91-95AB-474B-AEE9-B58367A2F4DC}" presName="thickLine" presStyleLbl="alignNode1" presStyleIdx="2" presStyleCnt="8"/>
      <dgm:spPr/>
    </dgm:pt>
    <dgm:pt modelId="{72A0E93C-A1FB-468B-910B-DC291AEBB5BC}" type="pres">
      <dgm:prSet presAssocID="{40109B91-95AB-474B-AEE9-B58367A2F4DC}" presName="horz1" presStyleCnt="0"/>
      <dgm:spPr/>
    </dgm:pt>
    <dgm:pt modelId="{A7F7EE8D-F885-4575-A5F8-983E2414AA5B}" type="pres">
      <dgm:prSet presAssocID="{40109B91-95AB-474B-AEE9-B58367A2F4DC}" presName="tx1" presStyleLbl="revTx" presStyleIdx="2" presStyleCnt="8"/>
      <dgm:spPr/>
    </dgm:pt>
    <dgm:pt modelId="{D8131C2E-0FF6-40F7-8B79-EE02ECAE2771}" type="pres">
      <dgm:prSet presAssocID="{40109B91-95AB-474B-AEE9-B58367A2F4DC}" presName="vert1" presStyleCnt="0"/>
      <dgm:spPr/>
    </dgm:pt>
    <dgm:pt modelId="{F949A52F-5554-4F15-9CBE-BA7FC676C1B4}" type="pres">
      <dgm:prSet presAssocID="{4A96AE6D-AFD8-48DA-836A-F12A249CA796}" presName="thickLine" presStyleLbl="alignNode1" presStyleIdx="3" presStyleCnt="8"/>
      <dgm:spPr/>
    </dgm:pt>
    <dgm:pt modelId="{71628F1E-E618-440A-A190-F846B1F93149}" type="pres">
      <dgm:prSet presAssocID="{4A96AE6D-AFD8-48DA-836A-F12A249CA796}" presName="horz1" presStyleCnt="0"/>
      <dgm:spPr/>
    </dgm:pt>
    <dgm:pt modelId="{D6794E59-DE1C-4BF1-B50B-9F42B9598DC5}" type="pres">
      <dgm:prSet presAssocID="{4A96AE6D-AFD8-48DA-836A-F12A249CA796}" presName="tx1" presStyleLbl="revTx" presStyleIdx="3" presStyleCnt="8"/>
      <dgm:spPr/>
    </dgm:pt>
    <dgm:pt modelId="{16C3FC14-D61E-4F36-B38C-BB3FEC93C582}" type="pres">
      <dgm:prSet presAssocID="{4A96AE6D-AFD8-48DA-836A-F12A249CA796}" presName="vert1" presStyleCnt="0"/>
      <dgm:spPr/>
    </dgm:pt>
    <dgm:pt modelId="{DBD267A4-B8F8-48A2-9EDA-2C66315FA086}" type="pres">
      <dgm:prSet presAssocID="{B13CE12B-F3F0-429E-B4DF-83C1C1CD1403}" presName="thickLine" presStyleLbl="alignNode1" presStyleIdx="4" presStyleCnt="8"/>
      <dgm:spPr/>
    </dgm:pt>
    <dgm:pt modelId="{F0D7980D-2B2A-457A-BDC1-71004DB62AAE}" type="pres">
      <dgm:prSet presAssocID="{B13CE12B-F3F0-429E-B4DF-83C1C1CD1403}" presName="horz1" presStyleCnt="0"/>
      <dgm:spPr/>
    </dgm:pt>
    <dgm:pt modelId="{6F064FD3-8E8B-4A9D-BECF-2EB3CC51CF7D}" type="pres">
      <dgm:prSet presAssocID="{B13CE12B-F3F0-429E-B4DF-83C1C1CD1403}" presName="tx1" presStyleLbl="revTx" presStyleIdx="4" presStyleCnt="8"/>
      <dgm:spPr/>
    </dgm:pt>
    <dgm:pt modelId="{403D8775-2EDD-4D48-9033-15785BF0CC9C}" type="pres">
      <dgm:prSet presAssocID="{B13CE12B-F3F0-429E-B4DF-83C1C1CD1403}" presName="vert1" presStyleCnt="0"/>
      <dgm:spPr/>
    </dgm:pt>
    <dgm:pt modelId="{C8785327-D63D-49AC-970F-BD1DD8C7DBEF}" type="pres">
      <dgm:prSet presAssocID="{8E9A7259-D0CB-472D-B2C4-FB1AEDEFA495}" presName="thickLine" presStyleLbl="alignNode1" presStyleIdx="5" presStyleCnt="8"/>
      <dgm:spPr/>
    </dgm:pt>
    <dgm:pt modelId="{5219A1E7-6CA4-4E95-B22B-2607E2EA13F3}" type="pres">
      <dgm:prSet presAssocID="{8E9A7259-D0CB-472D-B2C4-FB1AEDEFA495}" presName="horz1" presStyleCnt="0"/>
      <dgm:spPr/>
    </dgm:pt>
    <dgm:pt modelId="{E498E467-F8B0-49DE-BB45-D442E5AFCBBE}" type="pres">
      <dgm:prSet presAssocID="{8E9A7259-D0CB-472D-B2C4-FB1AEDEFA495}" presName="tx1" presStyleLbl="revTx" presStyleIdx="5" presStyleCnt="8"/>
      <dgm:spPr/>
    </dgm:pt>
    <dgm:pt modelId="{8D47C372-BDEE-4D3E-AB09-FEC03A68614C}" type="pres">
      <dgm:prSet presAssocID="{8E9A7259-D0CB-472D-B2C4-FB1AEDEFA495}" presName="vert1" presStyleCnt="0"/>
      <dgm:spPr/>
    </dgm:pt>
    <dgm:pt modelId="{F8C89CEE-5E66-4D29-8F7B-12C2D26054E5}" type="pres">
      <dgm:prSet presAssocID="{F978705D-0FF0-4EB1-96F1-29691301513D}" presName="thickLine" presStyleLbl="alignNode1" presStyleIdx="6" presStyleCnt="8"/>
      <dgm:spPr/>
    </dgm:pt>
    <dgm:pt modelId="{B8ED6374-A6A7-4AB7-A894-D4E72CE0D0C3}" type="pres">
      <dgm:prSet presAssocID="{F978705D-0FF0-4EB1-96F1-29691301513D}" presName="horz1" presStyleCnt="0"/>
      <dgm:spPr/>
    </dgm:pt>
    <dgm:pt modelId="{139F69DD-7F75-4A2B-A065-6D954BEE51EF}" type="pres">
      <dgm:prSet presAssocID="{F978705D-0FF0-4EB1-96F1-29691301513D}" presName="tx1" presStyleLbl="revTx" presStyleIdx="6" presStyleCnt="8"/>
      <dgm:spPr/>
    </dgm:pt>
    <dgm:pt modelId="{B664633C-3914-4D4D-95E7-0E319039DD45}" type="pres">
      <dgm:prSet presAssocID="{F978705D-0FF0-4EB1-96F1-29691301513D}" presName="vert1" presStyleCnt="0"/>
      <dgm:spPr/>
    </dgm:pt>
    <dgm:pt modelId="{ABF3D319-5D2E-4BBC-BE61-7D925FC69D6B}" type="pres">
      <dgm:prSet presAssocID="{48BA7AA9-4272-4BF3-95DF-B818A36C6F3C}" presName="thickLine" presStyleLbl="alignNode1" presStyleIdx="7" presStyleCnt="8"/>
      <dgm:spPr/>
    </dgm:pt>
    <dgm:pt modelId="{E80D0EB1-0AF8-49B2-AB2D-0AC0005FD082}" type="pres">
      <dgm:prSet presAssocID="{48BA7AA9-4272-4BF3-95DF-B818A36C6F3C}" presName="horz1" presStyleCnt="0"/>
      <dgm:spPr/>
    </dgm:pt>
    <dgm:pt modelId="{FC3363C9-423B-47EF-A801-06F037ABEE96}" type="pres">
      <dgm:prSet presAssocID="{48BA7AA9-4272-4BF3-95DF-B818A36C6F3C}" presName="tx1" presStyleLbl="revTx" presStyleIdx="7" presStyleCnt="8"/>
      <dgm:spPr/>
    </dgm:pt>
    <dgm:pt modelId="{475B7E9E-5DAA-4357-89CD-E50C78DC16E5}" type="pres">
      <dgm:prSet presAssocID="{48BA7AA9-4272-4BF3-95DF-B818A36C6F3C}" presName="vert1" presStyleCnt="0"/>
      <dgm:spPr/>
    </dgm:pt>
  </dgm:ptLst>
  <dgm:cxnLst>
    <dgm:cxn modelId="{306D6800-2702-4541-ACBD-DA9A4454F846}" type="presOf" srcId="{48BA7AA9-4272-4BF3-95DF-B818A36C6F3C}" destId="{FC3363C9-423B-47EF-A801-06F037ABEE96}" srcOrd="0" destOrd="0" presId="urn:microsoft.com/office/officeart/2008/layout/LinedList"/>
    <dgm:cxn modelId="{CF9CDF12-3E3A-4307-B8EE-B20B39276037}" type="presOf" srcId="{F978705D-0FF0-4EB1-96F1-29691301513D}" destId="{139F69DD-7F75-4A2B-A065-6D954BEE51EF}" srcOrd="0" destOrd="0" presId="urn:microsoft.com/office/officeart/2008/layout/LinedList"/>
    <dgm:cxn modelId="{539D2E31-B012-41AE-B600-03A42292F9D4}" srcId="{1F03E3FB-FCCF-4044-8469-559183374426}" destId="{778414AE-877F-426F-A1C6-2600C77B595C}" srcOrd="1" destOrd="0" parTransId="{8A7D16A0-9A19-40A7-AEB6-1E8AD0453B54}" sibTransId="{990ADC54-B145-41F2-AC37-5CFCF8786C32}"/>
    <dgm:cxn modelId="{96671534-BF31-4024-9A6F-C7AF4635FDC4}" type="presOf" srcId="{778414AE-877F-426F-A1C6-2600C77B595C}" destId="{011826F0-D582-4F1D-A80C-5E1F6B9830F8}" srcOrd="0" destOrd="0" presId="urn:microsoft.com/office/officeart/2008/layout/LinedList"/>
    <dgm:cxn modelId="{F0F93635-90E4-47A8-9ED7-15FB59E32286}" srcId="{1F03E3FB-FCCF-4044-8469-559183374426}" destId="{40109B91-95AB-474B-AEE9-B58367A2F4DC}" srcOrd="2" destOrd="0" parTransId="{C7449938-B7CE-4AC9-9A74-6186DAB63E61}" sibTransId="{3A93433D-A2A3-41AE-B2D4-5370A1188504}"/>
    <dgm:cxn modelId="{3B6D713D-90EC-4A3F-841E-92262F1ACD51}" srcId="{1F03E3FB-FCCF-4044-8469-559183374426}" destId="{F978705D-0FF0-4EB1-96F1-29691301513D}" srcOrd="6" destOrd="0" parTransId="{E1E0831F-8317-4DCA-BE19-5DDC9AAD1B9C}" sibTransId="{090268FE-C8B7-4846-85E6-CEC48A76C5F2}"/>
    <dgm:cxn modelId="{A02DE444-C9A6-4D46-B43D-417AC1D0E986}" srcId="{1F03E3FB-FCCF-4044-8469-559183374426}" destId="{4A96AE6D-AFD8-48DA-836A-F12A249CA796}" srcOrd="3" destOrd="0" parTransId="{7749E965-9C94-4BF3-A9C7-2A93D09C227D}" sibTransId="{BE12ADD2-732E-4F6D-A972-2EC6BC1E0F47}"/>
    <dgm:cxn modelId="{5AEF9E6F-31AB-4492-BD38-65AE3ADFE6F6}" type="presOf" srcId="{B9120F35-B8E8-481D-A1D2-514BA82587E1}" destId="{1FBF19A0-5AB5-4651-A0DA-49E6C0EBAAE8}" srcOrd="0" destOrd="0" presId="urn:microsoft.com/office/officeart/2008/layout/LinedList"/>
    <dgm:cxn modelId="{72E78772-92E6-4F08-9D67-58086ACAFBB2}" type="presOf" srcId="{B13CE12B-F3F0-429E-B4DF-83C1C1CD1403}" destId="{6F064FD3-8E8B-4A9D-BECF-2EB3CC51CF7D}" srcOrd="0" destOrd="0" presId="urn:microsoft.com/office/officeart/2008/layout/LinedList"/>
    <dgm:cxn modelId="{EA780D84-DC7B-4416-AE0A-6E8E0E5A98D7}" srcId="{1F03E3FB-FCCF-4044-8469-559183374426}" destId="{B9120F35-B8E8-481D-A1D2-514BA82587E1}" srcOrd="0" destOrd="0" parTransId="{3A37E69A-C734-4C45-84D7-784CF42FB4BB}" sibTransId="{13AF884C-37A7-4048-960A-2BEB36A049EB}"/>
    <dgm:cxn modelId="{8BEB319B-1DCC-4094-B3F6-7123689335F7}" type="presOf" srcId="{1F03E3FB-FCCF-4044-8469-559183374426}" destId="{5AFC9AB7-416D-4756-9DB4-9E947232B8FE}" srcOrd="0" destOrd="0" presId="urn:microsoft.com/office/officeart/2008/layout/LinedList"/>
    <dgm:cxn modelId="{9F0D39A8-FF02-4839-8D1C-8AA22070AE10}" type="presOf" srcId="{8E9A7259-D0CB-472D-B2C4-FB1AEDEFA495}" destId="{E498E467-F8B0-49DE-BB45-D442E5AFCBBE}" srcOrd="0" destOrd="0" presId="urn:microsoft.com/office/officeart/2008/layout/LinedList"/>
    <dgm:cxn modelId="{3DF39BBE-2E74-4272-983E-1402595737AE}" srcId="{1F03E3FB-FCCF-4044-8469-559183374426}" destId="{48BA7AA9-4272-4BF3-95DF-B818A36C6F3C}" srcOrd="7" destOrd="0" parTransId="{DBBEDEB1-AEC3-4D5C-800C-4B993D2698D3}" sibTransId="{7CC2B80D-E764-49BB-90A7-044D58847F6D}"/>
    <dgm:cxn modelId="{AFE3B3CD-9B8B-4173-BDD9-90AE50C52DDF}" srcId="{1F03E3FB-FCCF-4044-8469-559183374426}" destId="{B13CE12B-F3F0-429E-B4DF-83C1C1CD1403}" srcOrd="4" destOrd="0" parTransId="{901E20E1-0609-421F-887F-E7302E884D9C}" sibTransId="{1106DA91-B4A6-4E4C-9133-2209724168EE}"/>
    <dgm:cxn modelId="{329C42DB-9BCD-4074-958E-CF55CFF86CA7}" srcId="{1F03E3FB-FCCF-4044-8469-559183374426}" destId="{8E9A7259-D0CB-472D-B2C4-FB1AEDEFA495}" srcOrd="5" destOrd="0" parTransId="{9C3958E5-F058-4C0B-B749-CB156A5F04D8}" sibTransId="{98B200D2-B775-4916-8523-1558B67108A9}"/>
    <dgm:cxn modelId="{331E53E1-2032-497D-8A51-7B9EAEEE7A42}" type="presOf" srcId="{40109B91-95AB-474B-AEE9-B58367A2F4DC}" destId="{A7F7EE8D-F885-4575-A5F8-983E2414AA5B}" srcOrd="0" destOrd="0" presId="urn:microsoft.com/office/officeart/2008/layout/LinedList"/>
    <dgm:cxn modelId="{6385CDEE-4974-4F5C-9EB3-9E0D9ADC044C}" type="presOf" srcId="{4A96AE6D-AFD8-48DA-836A-F12A249CA796}" destId="{D6794E59-DE1C-4BF1-B50B-9F42B9598DC5}" srcOrd="0" destOrd="0" presId="urn:microsoft.com/office/officeart/2008/layout/LinedList"/>
    <dgm:cxn modelId="{FA03B5A0-517A-4512-B8FE-60B4FDA36D3A}" type="presParOf" srcId="{5AFC9AB7-416D-4756-9DB4-9E947232B8FE}" destId="{02852E26-D413-4968-ACE8-A2A2CF0B9E40}" srcOrd="0" destOrd="0" presId="urn:microsoft.com/office/officeart/2008/layout/LinedList"/>
    <dgm:cxn modelId="{5758F0DD-66E8-42C8-A9CA-7267ECA1041E}" type="presParOf" srcId="{5AFC9AB7-416D-4756-9DB4-9E947232B8FE}" destId="{7B6A683D-7F62-49BB-83C9-5A8FEB66C55D}" srcOrd="1" destOrd="0" presId="urn:microsoft.com/office/officeart/2008/layout/LinedList"/>
    <dgm:cxn modelId="{A5FC8B57-008B-40CE-8406-048A42195B9B}" type="presParOf" srcId="{7B6A683D-7F62-49BB-83C9-5A8FEB66C55D}" destId="{1FBF19A0-5AB5-4651-A0DA-49E6C0EBAAE8}" srcOrd="0" destOrd="0" presId="urn:microsoft.com/office/officeart/2008/layout/LinedList"/>
    <dgm:cxn modelId="{4468255A-8F5B-4EEF-AABB-A0185E348D4E}" type="presParOf" srcId="{7B6A683D-7F62-49BB-83C9-5A8FEB66C55D}" destId="{EDD620BA-AC13-45DD-96DC-6A7A992FC6EA}" srcOrd="1" destOrd="0" presId="urn:microsoft.com/office/officeart/2008/layout/LinedList"/>
    <dgm:cxn modelId="{C8E5A758-E5F3-4D5F-988B-9743475B0D69}" type="presParOf" srcId="{5AFC9AB7-416D-4756-9DB4-9E947232B8FE}" destId="{F6AF9A23-5905-4774-B579-56E1ABABFFF8}" srcOrd="2" destOrd="0" presId="urn:microsoft.com/office/officeart/2008/layout/LinedList"/>
    <dgm:cxn modelId="{99396D16-5079-493E-98EC-9044020935D6}" type="presParOf" srcId="{5AFC9AB7-416D-4756-9DB4-9E947232B8FE}" destId="{C8CFE7EE-CF05-47F4-930C-A53FA9B7547A}" srcOrd="3" destOrd="0" presId="urn:microsoft.com/office/officeart/2008/layout/LinedList"/>
    <dgm:cxn modelId="{27B17864-7104-44B0-8F78-6F8DD326742A}" type="presParOf" srcId="{C8CFE7EE-CF05-47F4-930C-A53FA9B7547A}" destId="{011826F0-D582-4F1D-A80C-5E1F6B9830F8}" srcOrd="0" destOrd="0" presId="urn:microsoft.com/office/officeart/2008/layout/LinedList"/>
    <dgm:cxn modelId="{16C73109-A1F6-4A01-BEF5-163D0F41316A}" type="presParOf" srcId="{C8CFE7EE-CF05-47F4-930C-A53FA9B7547A}" destId="{84CB0060-E571-4C08-A317-94C7D5E89F7B}" srcOrd="1" destOrd="0" presId="urn:microsoft.com/office/officeart/2008/layout/LinedList"/>
    <dgm:cxn modelId="{A0E08838-B95F-4AA1-8F32-F370F88D4CCD}" type="presParOf" srcId="{5AFC9AB7-416D-4756-9DB4-9E947232B8FE}" destId="{E9E3AE6A-82C5-455F-B2C0-825DD7424FFC}" srcOrd="4" destOrd="0" presId="urn:microsoft.com/office/officeart/2008/layout/LinedList"/>
    <dgm:cxn modelId="{FBC6973D-1E00-4E66-97C8-6F2208771062}" type="presParOf" srcId="{5AFC9AB7-416D-4756-9DB4-9E947232B8FE}" destId="{72A0E93C-A1FB-468B-910B-DC291AEBB5BC}" srcOrd="5" destOrd="0" presId="urn:microsoft.com/office/officeart/2008/layout/LinedList"/>
    <dgm:cxn modelId="{807626EE-DDAC-48F8-8B48-0679F4E14FE8}" type="presParOf" srcId="{72A0E93C-A1FB-468B-910B-DC291AEBB5BC}" destId="{A7F7EE8D-F885-4575-A5F8-983E2414AA5B}" srcOrd="0" destOrd="0" presId="urn:microsoft.com/office/officeart/2008/layout/LinedList"/>
    <dgm:cxn modelId="{9D576F0C-070E-4410-ABEC-45226791E0AF}" type="presParOf" srcId="{72A0E93C-A1FB-468B-910B-DC291AEBB5BC}" destId="{D8131C2E-0FF6-40F7-8B79-EE02ECAE2771}" srcOrd="1" destOrd="0" presId="urn:microsoft.com/office/officeart/2008/layout/LinedList"/>
    <dgm:cxn modelId="{09130619-7CED-42E6-90FB-7F59611105E0}" type="presParOf" srcId="{5AFC9AB7-416D-4756-9DB4-9E947232B8FE}" destId="{F949A52F-5554-4F15-9CBE-BA7FC676C1B4}" srcOrd="6" destOrd="0" presId="urn:microsoft.com/office/officeart/2008/layout/LinedList"/>
    <dgm:cxn modelId="{214357D5-05A0-4C3C-9C63-A131C33DA603}" type="presParOf" srcId="{5AFC9AB7-416D-4756-9DB4-9E947232B8FE}" destId="{71628F1E-E618-440A-A190-F846B1F93149}" srcOrd="7" destOrd="0" presId="urn:microsoft.com/office/officeart/2008/layout/LinedList"/>
    <dgm:cxn modelId="{EAB9F1F8-4EA7-45E4-8876-617131F06CE6}" type="presParOf" srcId="{71628F1E-E618-440A-A190-F846B1F93149}" destId="{D6794E59-DE1C-4BF1-B50B-9F42B9598DC5}" srcOrd="0" destOrd="0" presId="urn:microsoft.com/office/officeart/2008/layout/LinedList"/>
    <dgm:cxn modelId="{787A7B56-F7B5-4626-A4BC-221944F67D26}" type="presParOf" srcId="{71628F1E-E618-440A-A190-F846B1F93149}" destId="{16C3FC14-D61E-4F36-B38C-BB3FEC93C582}" srcOrd="1" destOrd="0" presId="urn:microsoft.com/office/officeart/2008/layout/LinedList"/>
    <dgm:cxn modelId="{B9AE7E10-9325-4825-8644-D8566C7142D5}" type="presParOf" srcId="{5AFC9AB7-416D-4756-9DB4-9E947232B8FE}" destId="{DBD267A4-B8F8-48A2-9EDA-2C66315FA086}" srcOrd="8" destOrd="0" presId="urn:microsoft.com/office/officeart/2008/layout/LinedList"/>
    <dgm:cxn modelId="{D23D1474-ED6D-42B7-A2B0-9D025DDF84E9}" type="presParOf" srcId="{5AFC9AB7-416D-4756-9DB4-9E947232B8FE}" destId="{F0D7980D-2B2A-457A-BDC1-71004DB62AAE}" srcOrd="9" destOrd="0" presId="urn:microsoft.com/office/officeart/2008/layout/LinedList"/>
    <dgm:cxn modelId="{E962CDF3-8112-4356-974B-7596F8DFB5E1}" type="presParOf" srcId="{F0D7980D-2B2A-457A-BDC1-71004DB62AAE}" destId="{6F064FD3-8E8B-4A9D-BECF-2EB3CC51CF7D}" srcOrd="0" destOrd="0" presId="urn:microsoft.com/office/officeart/2008/layout/LinedList"/>
    <dgm:cxn modelId="{AA2BFB7A-F5BA-4CCD-811B-40A55AA42EB9}" type="presParOf" srcId="{F0D7980D-2B2A-457A-BDC1-71004DB62AAE}" destId="{403D8775-2EDD-4D48-9033-15785BF0CC9C}" srcOrd="1" destOrd="0" presId="urn:microsoft.com/office/officeart/2008/layout/LinedList"/>
    <dgm:cxn modelId="{52824A1A-5701-4FE1-B54B-6C2F1AB3DD25}" type="presParOf" srcId="{5AFC9AB7-416D-4756-9DB4-9E947232B8FE}" destId="{C8785327-D63D-49AC-970F-BD1DD8C7DBEF}" srcOrd="10" destOrd="0" presId="urn:microsoft.com/office/officeart/2008/layout/LinedList"/>
    <dgm:cxn modelId="{738A2F76-2732-4955-88A1-C8FAEFA8FC90}" type="presParOf" srcId="{5AFC9AB7-416D-4756-9DB4-9E947232B8FE}" destId="{5219A1E7-6CA4-4E95-B22B-2607E2EA13F3}" srcOrd="11" destOrd="0" presId="urn:microsoft.com/office/officeart/2008/layout/LinedList"/>
    <dgm:cxn modelId="{5565AF6C-1815-4621-B4EB-EDC1CE67FBD1}" type="presParOf" srcId="{5219A1E7-6CA4-4E95-B22B-2607E2EA13F3}" destId="{E498E467-F8B0-49DE-BB45-D442E5AFCBBE}" srcOrd="0" destOrd="0" presId="urn:microsoft.com/office/officeart/2008/layout/LinedList"/>
    <dgm:cxn modelId="{5E2B9A1C-32CC-4B2B-AC5E-28CC72585C99}" type="presParOf" srcId="{5219A1E7-6CA4-4E95-B22B-2607E2EA13F3}" destId="{8D47C372-BDEE-4D3E-AB09-FEC03A68614C}" srcOrd="1" destOrd="0" presId="urn:microsoft.com/office/officeart/2008/layout/LinedList"/>
    <dgm:cxn modelId="{149040E8-F548-4578-A635-75012D0449F2}" type="presParOf" srcId="{5AFC9AB7-416D-4756-9DB4-9E947232B8FE}" destId="{F8C89CEE-5E66-4D29-8F7B-12C2D26054E5}" srcOrd="12" destOrd="0" presId="urn:microsoft.com/office/officeart/2008/layout/LinedList"/>
    <dgm:cxn modelId="{3DCF0463-E798-4F56-9ED2-0B6317C7B32A}" type="presParOf" srcId="{5AFC9AB7-416D-4756-9DB4-9E947232B8FE}" destId="{B8ED6374-A6A7-4AB7-A894-D4E72CE0D0C3}" srcOrd="13" destOrd="0" presId="urn:microsoft.com/office/officeart/2008/layout/LinedList"/>
    <dgm:cxn modelId="{126D4EC6-9E63-4C60-A36C-B6E56283F0BA}" type="presParOf" srcId="{B8ED6374-A6A7-4AB7-A894-D4E72CE0D0C3}" destId="{139F69DD-7F75-4A2B-A065-6D954BEE51EF}" srcOrd="0" destOrd="0" presId="urn:microsoft.com/office/officeart/2008/layout/LinedList"/>
    <dgm:cxn modelId="{8DB069C4-68CA-40D4-915D-20A298435613}" type="presParOf" srcId="{B8ED6374-A6A7-4AB7-A894-D4E72CE0D0C3}" destId="{B664633C-3914-4D4D-95E7-0E319039DD45}" srcOrd="1" destOrd="0" presId="urn:microsoft.com/office/officeart/2008/layout/LinedList"/>
    <dgm:cxn modelId="{1215F2D3-BB97-4897-B8B6-F2EA7C6CEAED}" type="presParOf" srcId="{5AFC9AB7-416D-4756-9DB4-9E947232B8FE}" destId="{ABF3D319-5D2E-4BBC-BE61-7D925FC69D6B}" srcOrd="14" destOrd="0" presId="urn:microsoft.com/office/officeart/2008/layout/LinedList"/>
    <dgm:cxn modelId="{A4723709-254E-4345-B2B8-266D961C9971}" type="presParOf" srcId="{5AFC9AB7-416D-4756-9DB4-9E947232B8FE}" destId="{E80D0EB1-0AF8-49B2-AB2D-0AC0005FD082}" srcOrd="15" destOrd="0" presId="urn:microsoft.com/office/officeart/2008/layout/LinedList"/>
    <dgm:cxn modelId="{A93615FB-7464-4A60-BD8C-970516B6E61F}" type="presParOf" srcId="{E80D0EB1-0AF8-49B2-AB2D-0AC0005FD082}" destId="{FC3363C9-423B-47EF-A801-06F037ABEE96}" srcOrd="0" destOrd="0" presId="urn:microsoft.com/office/officeart/2008/layout/LinedList"/>
    <dgm:cxn modelId="{FB81B04B-2788-43C0-BBB7-4511D37CF81D}" type="presParOf" srcId="{E80D0EB1-0AF8-49B2-AB2D-0AC0005FD082}" destId="{475B7E9E-5DAA-4357-89CD-E50C78DC16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52E26-D413-4968-ACE8-A2A2CF0B9E40}">
      <dsp:nvSpPr>
        <dsp:cNvPr id="0" name=""/>
        <dsp:cNvSpPr/>
      </dsp:nvSpPr>
      <dsp:spPr>
        <a:xfrm>
          <a:off x="0" y="0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F19A0-5AB5-4651-A0DA-49E6C0EBAAE8}">
      <dsp:nvSpPr>
        <dsp:cNvPr id="0" name=""/>
        <dsp:cNvSpPr/>
      </dsp:nvSpPr>
      <dsp:spPr>
        <a:xfrm>
          <a:off x="0" y="0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Task Management</a:t>
          </a:r>
        </a:p>
      </dsp:txBody>
      <dsp:txXfrm>
        <a:off x="0" y="0"/>
        <a:ext cx="4777279" cy="484596"/>
      </dsp:txXfrm>
    </dsp:sp>
    <dsp:sp modelId="{F6AF9A23-5905-4774-B579-56E1ABABFFF8}">
      <dsp:nvSpPr>
        <dsp:cNvPr id="0" name=""/>
        <dsp:cNvSpPr/>
      </dsp:nvSpPr>
      <dsp:spPr>
        <a:xfrm>
          <a:off x="0" y="484596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26F0-D582-4F1D-A80C-5E1F6B9830F8}">
      <dsp:nvSpPr>
        <dsp:cNvPr id="0" name=""/>
        <dsp:cNvSpPr/>
      </dsp:nvSpPr>
      <dsp:spPr>
        <a:xfrm>
          <a:off x="0" y="484596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 Boards</a:t>
          </a:r>
        </a:p>
      </dsp:txBody>
      <dsp:txXfrm>
        <a:off x="0" y="484596"/>
        <a:ext cx="4777279" cy="484596"/>
      </dsp:txXfrm>
    </dsp:sp>
    <dsp:sp modelId="{E9E3AE6A-82C5-455F-B2C0-825DD7424FFC}">
      <dsp:nvSpPr>
        <dsp:cNvPr id="0" name=""/>
        <dsp:cNvSpPr/>
      </dsp:nvSpPr>
      <dsp:spPr>
        <a:xfrm>
          <a:off x="0" y="969193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7EE8D-F885-4575-A5F8-983E2414AA5B}">
      <dsp:nvSpPr>
        <dsp:cNvPr id="0" name=""/>
        <dsp:cNvSpPr/>
      </dsp:nvSpPr>
      <dsp:spPr>
        <a:xfrm>
          <a:off x="0" y="969193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Collaboration</a:t>
          </a:r>
        </a:p>
      </dsp:txBody>
      <dsp:txXfrm>
        <a:off x="0" y="969193"/>
        <a:ext cx="4777279" cy="484596"/>
      </dsp:txXfrm>
    </dsp:sp>
    <dsp:sp modelId="{F949A52F-5554-4F15-9CBE-BA7FC676C1B4}">
      <dsp:nvSpPr>
        <dsp:cNvPr id="0" name=""/>
        <dsp:cNvSpPr/>
      </dsp:nvSpPr>
      <dsp:spPr>
        <a:xfrm>
          <a:off x="0" y="1453791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4E59-DE1C-4BF1-B50B-9F42B9598DC5}">
      <dsp:nvSpPr>
        <dsp:cNvPr id="0" name=""/>
        <dsp:cNvSpPr/>
      </dsp:nvSpPr>
      <dsp:spPr>
        <a:xfrm>
          <a:off x="0" y="1453790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Deadline Tracking</a:t>
          </a:r>
        </a:p>
      </dsp:txBody>
      <dsp:txXfrm>
        <a:off x="0" y="1453790"/>
        <a:ext cx="4777279" cy="484596"/>
      </dsp:txXfrm>
    </dsp:sp>
    <dsp:sp modelId="{DBD267A4-B8F8-48A2-9EDA-2C66315FA086}">
      <dsp:nvSpPr>
        <dsp:cNvPr id="0" name=""/>
        <dsp:cNvSpPr/>
      </dsp:nvSpPr>
      <dsp:spPr>
        <a:xfrm>
          <a:off x="0" y="1938387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64FD3-8E8B-4A9D-BECF-2EB3CC51CF7D}">
      <dsp:nvSpPr>
        <dsp:cNvPr id="0" name=""/>
        <dsp:cNvSpPr/>
      </dsp:nvSpPr>
      <dsp:spPr>
        <a:xfrm>
          <a:off x="0" y="1938387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Notifications</a:t>
          </a:r>
        </a:p>
      </dsp:txBody>
      <dsp:txXfrm>
        <a:off x="0" y="1938387"/>
        <a:ext cx="4777279" cy="484596"/>
      </dsp:txXfrm>
    </dsp:sp>
    <dsp:sp modelId="{C8785327-D63D-49AC-970F-BD1DD8C7DBEF}">
      <dsp:nvSpPr>
        <dsp:cNvPr id="0" name=""/>
        <dsp:cNvSpPr/>
      </dsp:nvSpPr>
      <dsp:spPr>
        <a:xfrm>
          <a:off x="0" y="2422984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8E467-F8B0-49DE-BB45-D442E5AFCBBE}">
      <dsp:nvSpPr>
        <dsp:cNvPr id="0" name=""/>
        <dsp:cNvSpPr/>
      </dsp:nvSpPr>
      <dsp:spPr>
        <a:xfrm>
          <a:off x="0" y="2422984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Microsoft Integration</a:t>
          </a:r>
        </a:p>
      </dsp:txBody>
      <dsp:txXfrm>
        <a:off x="0" y="2422984"/>
        <a:ext cx="4777279" cy="484596"/>
      </dsp:txXfrm>
    </dsp:sp>
    <dsp:sp modelId="{F8C89CEE-5E66-4D29-8F7B-12C2D26054E5}">
      <dsp:nvSpPr>
        <dsp:cNvPr id="0" name=""/>
        <dsp:cNvSpPr/>
      </dsp:nvSpPr>
      <dsp:spPr>
        <a:xfrm>
          <a:off x="0" y="2907582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F69DD-7F75-4A2B-A065-6D954BEE51EF}">
      <dsp:nvSpPr>
        <dsp:cNvPr id="0" name=""/>
        <dsp:cNvSpPr/>
      </dsp:nvSpPr>
      <dsp:spPr>
        <a:xfrm>
          <a:off x="0" y="2907581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Accessibility</a:t>
          </a:r>
        </a:p>
      </dsp:txBody>
      <dsp:txXfrm>
        <a:off x="0" y="2907581"/>
        <a:ext cx="4777279" cy="484596"/>
      </dsp:txXfrm>
    </dsp:sp>
    <dsp:sp modelId="{ABF3D319-5D2E-4BBC-BE61-7D925FC69D6B}">
      <dsp:nvSpPr>
        <dsp:cNvPr id="0" name=""/>
        <dsp:cNvSpPr/>
      </dsp:nvSpPr>
      <dsp:spPr>
        <a:xfrm>
          <a:off x="0" y="3392178"/>
          <a:ext cx="4777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363C9-423B-47EF-A801-06F037ABEE96}">
      <dsp:nvSpPr>
        <dsp:cNvPr id="0" name=""/>
        <dsp:cNvSpPr/>
      </dsp:nvSpPr>
      <dsp:spPr>
        <a:xfrm>
          <a:off x="0" y="3392178"/>
          <a:ext cx="4777279" cy="48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Reporting</a:t>
          </a:r>
        </a:p>
      </dsp:txBody>
      <dsp:txXfrm>
        <a:off x="0" y="3392178"/>
        <a:ext cx="4777279" cy="484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EA43-3131-4FC4-9965-F42C4A85B84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9E56-34EB-4DBA-B3BC-D4B04CE0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553C36-AE66-42A1-BA56-51FF7F8C86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8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5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7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0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3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32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/>
              <a:t>20XX</a:t>
            </a:r>
            <a:endParaRPr lang="en-US" sz="1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20XX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Kanban Software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(Microsoft Planner)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391" y="5462048"/>
            <a:ext cx="2978282" cy="41829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</a:rPr>
              <a:t>EPM 2113   Fall 2023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DF0615-42C3-03F5-6E42-AAF90BAEC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1" t="6121"/>
          <a:stretch/>
        </p:blipFill>
        <p:spPr>
          <a:xfrm>
            <a:off x="5346570" y="1047328"/>
            <a:ext cx="6202238" cy="47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BB6B60-9DA3-430C-B84C-A52FFE5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69" y="1308290"/>
            <a:ext cx="5716338" cy="6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Criteria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98DD0B7-07B3-C550-0821-BCA733AB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20" y="2163843"/>
            <a:ext cx="9838629" cy="3602039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8A8BB33-197A-92C5-DD1A-4F4EACC1D0B8}"/>
              </a:ext>
            </a:extLst>
          </p:cNvPr>
          <p:cNvSpPr/>
          <p:nvPr/>
        </p:nvSpPr>
        <p:spPr>
          <a:xfrm rot="10800000">
            <a:off x="2843868" y="4681057"/>
            <a:ext cx="796954" cy="20133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5BB8F-4338-0F8F-69BA-CAB9DD7790D3}"/>
              </a:ext>
            </a:extLst>
          </p:cNvPr>
          <p:cNvSpPr txBox="1"/>
          <p:nvPr/>
        </p:nvSpPr>
        <p:spPr>
          <a:xfrm>
            <a:off x="9993049" y="5777312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68589584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BB6B60-9DA3-430C-B84C-A52FFE5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16" y="1265829"/>
            <a:ext cx="5716338" cy="6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Criteria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>
            <a:extLst>
              <a:ext uri="{FF2B5EF4-FFF2-40B4-BE49-F238E27FC236}">
                <a16:creationId xmlns:a16="http://schemas.microsoft.com/office/drawing/2014/main" id="{6E223F16-91FD-DF59-5DFC-B67A7B5A159E}"/>
              </a:ext>
            </a:extLst>
          </p:cNvPr>
          <p:cNvSpPr txBox="1"/>
          <p:nvPr/>
        </p:nvSpPr>
        <p:spPr>
          <a:xfrm>
            <a:off x="875219" y="1977463"/>
            <a:ext cx="915922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Test Criteria (within the User Story):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 design tool to create order requests into the system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6" name="Picture 2" descr="Testing - Free computer icons">
            <a:extLst>
              <a:ext uri="{FF2B5EF4-FFF2-40B4-BE49-F238E27FC236}">
                <a16:creationId xmlns:a16="http://schemas.microsoft.com/office/drawing/2014/main" id="{53109A55-E0AA-0534-54D0-5F92D2AA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51" y="751086"/>
            <a:ext cx="2990404" cy="29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63DAA7-809A-7920-6CDF-8B538D875128}"/>
              </a:ext>
            </a:extLst>
          </p:cNvPr>
          <p:cNvSpPr txBox="1"/>
          <p:nvPr/>
        </p:nvSpPr>
        <p:spPr>
          <a:xfrm>
            <a:off x="760683" y="2994591"/>
            <a:ext cx="874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Test user interface across different devices for compatibility.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Conduct usability testing to assess user-friendliness.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Ensure compatibility with various screen sizes.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Evaluate the responsiveness of the tool on different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E9874-4945-EADD-4DCC-DC44A3DB30A0}"/>
              </a:ext>
            </a:extLst>
          </p:cNvPr>
          <p:cNvSpPr txBox="1"/>
          <p:nvPr/>
        </p:nvSpPr>
        <p:spPr>
          <a:xfrm>
            <a:off x="760683" y="4252705"/>
            <a:ext cx="6094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Test order request form with valid and invalid input data.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Verify accurate processing of information.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Ensure appropriate handling of errors.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Display relevant error messages when necessary.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1F326-1306-D6A0-E828-2CCC0AB3CB4B}"/>
              </a:ext>
            </a:extLst>
          </p:cNvPr>
          <p:cNvSpPr txBox="1"/>
          <p:nvPr/>
        </p:nvSpPr>
        <p:spPr>
          <a:xfrm>
            <a:off x="10249251" y="5718919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Honey</a:t>
            </a:r>
          </a:p>
        </p:txBody>
      </p:sp>
    </p:spTree>
    <p:extLst>
      <p:ext uri="{BB962C8B-B14F-4D97-AF65-F5344CB8AC3E}">
        <p14:creationId xmlns:p14="http://schemas.microsoft.com/office/powerpoint/2010/main" val="6217759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30" y="825125"/>
            <a:ext cx="7435525" cy="788565"/>
          </a:xfrm>
        </p:spPr>
        <p:txBody>
          <a:bodyPr>
            <a:normAutofit/>
          </a:bodyPr>
          <a:lstStyle/>
          <a:p>
            <a:r>
              <a:rPr lang="en-US" sz="3000" dirty="0"/>
              <a:t>Adding Document Checklist in MS Planner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C7913E-2C12-B271-51A8-4E679779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30" y="1642213"/>
            <a:ext cx="10843740" cy="3970022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73302660-52F2-8A65-2B26-44B24C94247A}"/>
              </a:ext>
            </a:extLst>
          </p:cNvPr>
          <p:cNvSpPr/>
          <p:nvPr/>
        </p:nvSpPr>
        <p:spPr>
          <a:xfrm rot="10800000">
            <a:off x="2659311" y="4790114"/>
            <a:ext cx="796954" cy="20133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DF8C7-C434-DAE0-3060-8EAF8CEF0A8B}"/>
              </a:ext>
            </a:extLst>
          </p:cNvPr>
          <p:cNvSpPr txBox="1"/>
          <p:nvPr/>
        </p:nvSpPr>
        <p:spPr>
          <a:xfrm>
            <a:off x="9924177" y="6035040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Honey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5" y="664449"/>
            <a:ext cx="4369266" cy="47314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Definition of Ready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6BE9-5812-40D1-8504-EE2DF673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080" y="2385697"/>
            <a:ext cx="5728920" cy="3059728"/>
          </a:xfrm>
        </p:spPr>
        <p:txBody>
          <a:bodyPr>
            <a:noAutofit/>
          </a:bodyPr>
          <a:lstStyle/>
          <a:p>
            <a:pPr marL="342900" indent="-34290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sz="2000" b="0" dirty="0"/>
              <a:t>Design tool to create order requests 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/>
              <a:t>Specific acceptance criteria are outlined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/>
              <a:t>Design and wireframes for the tool’s interface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/>
              <a:t>System requirements and dependencies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/>
              <a:t>User stories reviewed and approved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/>
              <a:t>Development team has access to essential 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DEC09-7E89-B3C4-8DD6-1AC77A94A566}"/>
              </a:ext>
            </a:extLst>
          </p:cNvPr>
          <p:cNvSpPr txBox="1"/>
          <p:nvPr/>
        </p:nvSpPr>
        <p:spPr>
          <a:xfrm>
            <a:off x="857075" y="1137591"/>
            <a:ext cx="10677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Specifies the criteria a user story must meet before it can be pulled into the "In Progress" phase. 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109A9CE-58CD-23A9-A9CA-3AF307E9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28" y="1725773"/>
            <a:ext cx="5552814" cy="457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1DC85-E60F-4220-E30D-A817904A20E7}"/>
              </a:ext>
            </a:extLst>
          </p:cNvPr>
          <p:cNvSpPr txBox="1"/>
          <p:nvPr/>
        </p:nvSpPr>
        <p:spPr>
          <a:xfrm>
            <a:off x="10710643" y="5807549"/>
            <a:ext cx="13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Gurdeep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BB6B60-9DA3-430C-B84C-A52FFE5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69" y="1209997"/>
            <a:ext cx="3683144" cy="6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of done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task box&#10;&#10;Description automatically generated">
            <a:extLst>
              <a:ext uri="{FF2B5EF4-FFF2-40B4-BE49-F238E27FC236}">
                <a16:creationId xmlns:a16="http://schemas.microsoft.com/office/drawing/2014/main" id="{FA27297F-773B-6899-50A8-16A234C20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116" r="7939" b="12889"/>
          <a:stretch/>
        </p:blipFill>
        <p:spPr>
          <a:xfrm>
            <a:off x="7509310" y="812584"/>
            <a:ext cx="3974467" cy="5080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70625-CB55-2CCB-05DE-B63DB739344F}"/>
              </a:ext>
            </a:extLst>
          </p:cNvPr>
          <p:cNvSpPr txBox="1"/>
          <p:nvPr/>
        </p:nvSpPr>
        <p:spPr>
          <a:xfrm>
            <a:off x="730872" y="180806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Criteria a user story must satisfy to be considered completed and ready for release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C8A2-D3D4-09BC-D243-85A328EC7507}"/>
              </a:ext>
            </a:extLst>
          </p:cNvPr>
          <p:cNvSpPr txBox="1"/>
          <p:nvPr/>
        </p:nvSpPr>
        <p:spPr>
          <a:xfrm>
            <a:off x="730872" y="5746683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Prabin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2175C-2094-14D5-DCF6-DC426AD7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1" y="2555639"/>
            <a:ext cx="6887483" cy="28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6162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19" y="513447"/>
            <a:ext cx="4369266" cy="47314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Schedule 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4216EE-ABF8-3DE8-F182-03BAD692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9" y="1538169"/>
            <a:ext cx="10973182" cy="43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D794C-1AED-5301-B6E9-77C57697C59B}"/>
              </a:ext>
            </a:extLst>
          </p:cNvPr>
          <p:cNvSpPr txBox="1"/>
          <p:nvPr/>
        </p:nvSpPr>
        <p:spPr>
          <a:xfrm>
            <a:off x="10592691" y="6023295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Abshin</a:t>
            </a:r>
          </a:p>
        </p:txBody>
      </p:sp>
    </p:spTree>
    <p:extLst>
      <p:ext uri="{BB962C8B-B14F-4D97-AF65-F5344CB8AC3E}">
        <p14:creationId xmlns:p14="http://schemas.microsoft.com/office/powerpoint/2010/main" val="9872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88288-88A1-9F76-3D49-E3DADFCE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C1BC2C-21FA-12C5-069B-D091FA0E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6" y="1361875"/>
            <a:ext cx="11126233" cy="45291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A084950-4273-7DAC-3A4A-0EB4E5A6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5" y="664449"/>
            <a:ext cx="6223233" cy="47314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Board  (</a:t>
            </a:r>
            <a:r>
              <a:rPr lang="en-US" sz="2800" dirty="0"/>
              <a:t>Grouped by Due date</a:t>
            </a:r>
            <a:r>
              <a:rPr lang="en-US" sz="3600" dirty="0"/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8C4EE-87B2-18B0-43C3-54915A639D7C}"/>
              </a:ext>
            </a:extLst>
          </p:cNvPr>
          <p:cNvSpPr txBox="1"/>
          <p:nvPr/>
        </p:nvSpPr>
        <p:spPr>
          <a:xfrm>
            <a:off x="571850" y="6008885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Abshin</a:t>
            </a:r>
          </a:p>
        </p:txBody>
      </p:sp>
    </p:spTree>
    <p:extLst>
      <p:ext uri="{BB962C8B-B14F-4D97-AF65-F5344CB8AC3E}">
        <p14:creationId xmlns:p14="http://schemas.microsoft.com/office/powerpoint/2010/main" val="29713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5" y="664449"/>
            <a:ext cx="4369266" cy="47314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Visual Concept  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00514F-EFCE-EF88-56CA-DBD40358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9" y="1636436"/>
            <a:ext cx="11127546" cy="4083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DD47E-4A55-C47A-36EE-152AC3FDFAB4}"/>
              </a:ext>
            </a:extLst>
          </p:cNvPr>
          <p:cNvSpPr txBox="1"/>
          <p:nvPr/>
        </p:nvSpPr>
        <p:spPr>
          <a:xfrm>
            <a:off x="10444294" y="6034042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Abshin</a:t>
            </a:r>
          </a:p>
        </p:txBody>
      </p:sp>
    </p:spTree>
    <p:extLst>
      <p:ext uri="{BB962C8B-B14F-4D97-AF65-F5344CB8AC3E}">
        <p14:creationId xmlns:p14="http://schemas.microsoft.com/office/powerpoint/2010/main" val="36115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5" y="664449"/>
            <a:ext cx="4369266" cy="47314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Task Result 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7DCB476-A35A-E88A-175A-F42192A0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7" y="1423352"/>
            <a:ext cx="11227266" cy="4626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34986-368A-1F02-F49B-C447F22AD630}"/>
              </a:ext>
            </a:extLst>
          </p:cNvPr>
          <p:cNvSpPr txBox="1"/>
          <p:nvPr/>
        </p:nvSpPr>
        <p:spPr>
          <a:xfrm>
            <a:off x="545286" y="6136713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Abshin</a:t>
            </a:r>
          </a:p>
        </p:txBody>
      </p:sp>
    </p:spTree>
    <p:extLst>
      <p:ext uri="{BB962C8B-B14F-4D97-AF65-F5344CB8AC3E}">
        <p14:creationId xmlns:p14="http://schemas.microsoft.com/office/powerpoint/2010/main" val="1670297320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2" descr="Planner on the web now lets users add image backgrounds to each plan -  Neowin">
            <a:extLst>
              <a:ext uri="{FF2B5EF4-FFF2-40B4-BE49-F238E27FC236}">
                <a16:creationId xmlns:a16="http://schemas.microsoft.com/office/drawing/2014/main" id="{19756314-F153-3A5C-76B7-2F28CA85C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6"/>
          <a:stretch/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1E3A2FC-F5B0-2ECF-3321-FF48C521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89" y="5245314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Thank you</a:t>
            </a:r>
            <a:endParaRPr lang="en-US" sz="4400" cap="all" spc="-1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E40AF-B5EA-EC87-E8C7-73B08B5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91" y="6294785"/>
            <a:ext cx="1366019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10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EC4B696-EC80-852D-8AA7-7102ABD52F0A}"/>
              </a:ext>
            </a:extLst>
          </p:cNvPr>
          <p:cNvSpPr txBox="1">
            <a:spLocks/>
          </p:cNvSpPr>
          <p:nvPr/>
        </p:nvSpPr>
        <p:spPr>
          <a:xfrm>
            <a:off x="9303502" y="6427995"/>
            <a:ext cx="995135" cy="2148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384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00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384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CA569-0A3A-B781-2C59-F85F7066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61" y="1048625"/>
            <a:ext cx="10431407" cy="48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91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age in a planner">
            <a:extLst>
              <a:ext uri="{FF2B5EF4-FFF2-40B4-BE49-F238E27FC236}">
                <a16:creationId xmlns:a16="http://schemas.microsoft.com/office/drawing/2014/main" id="{42EC24A5-8F4F-61E2-6081-3EEEB22C9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r="33859" b="-1"/>
          <a:stretch/>
        </p:blipFill>
        <p:spPr>
          <a:xfrm>
            <a:off x="7555822" y="0"/>
            <a:ext cx="463616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791" y="526768"/>
            <a:ext cx="1920240" cy="95969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+mn-lt"/>
              </a:rPr>
              <a:t>Agenda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C72E0-C9A5-0EC4-EC54-93C43518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31" y="1538156"/>
            <a:ext cx="4111152" cy="42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34" y="509376"/>
            <a:ext cx="4978447" cy="1026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E4A54726-4483-4264-B2EC-04C460B0B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1234" y="1670664"/>
            <a:ext cx="6281928" cy="3940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18" charset="0"/>
              <a:buChar char="•"/>
            </a:pPr>
            <a:endParaRPr lang="en-US" sz="2300" spc="8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300" spc="80" dirty="0">
                <a:solidFill>
                  <a:srgbClr val="000000"/>
                </a:solidFill>
                <a:ea typeface="+mn-lt"/>
                <a:cs typeface="+mn-lt"/>
              </a:rPr>
              <a:t>Understanding SAOS's Current Workflow</a:t>
            </a:r>
            <a:endParaRPr lang="en-US" dirty="0"/>
          </a:p>
          <a:p>
            <a:endParaRPr lang="en-US" sz="2300" spc="8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itchFamily="18" charset="0"/>
              <a:buChar char="•"/>
            </a:pPr>
            <a:r>
              <a:rPr lang="en-US" sz="2300" spc="80" dirty="0">
                <a:solidFill>
                  <a:srgbClr val="000000"/>
                </a:solidFill>
                <a:ea typeface="+mn-lt"/>
                <a:cs typeface="+mn-lt"/>
              </a:rPr>
              <a:t>Addressing Operational Challenges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sz="2300" spc="8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itchFamily="18" charset="0"/>
              <a:buChar char="•"/>
            </a:pPr>
            <a:r>
              <a:rPr lang="en-US" sz="2300" spc="80" dirty="0">
                <a:solidFill>
                  <a:srgbClr val="000000"/>
                </a:solidFill>
                <a:ea typeface="+mn-lt"/>
                <a:cs typeface="+mn-lt"/>
              </a:rPr>
              <a:t>Towards a Solution: Computerized Ordering System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2300" spc="80" dirty="0">
              <a:solidFill>
                <a:schemeClr val="tx1"/>
              </a:solidFill>
            </a:endParaRPr>
          </a:p>
        </p:txBody>
      </p:sp>
      <p:pic>
        <p:nvPicPr>
          <p:cNvPr id="1028" name="Picture 4" descr="54,000+ Stationery Shop Pictures">
            <a:extLst>
              <a:ext uri="{FF2B5EF4-FFF2-40B4-BE49-F238E27FC236}">
                <a16:creationId xmlns:a16="http://schemas.microsoft.com/office/drawing/2014/main" id="{C503F79D-FFBF-8A33-FEC4-7760AC2B6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r="53989" b="1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65D79-503C-8664-72B8-0BF547816C99}"/>
              </a:ext>
            </a:extLst>
          </p:cNvPr>
          <p:cNvSpPr txBox="1"/>
          <p:nvPr/>
        </p:nvSpPr>
        <p:spPr>
          <a:xfrm>
            <a:off x="8028265" y="6123963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Chriss</a:t>
            </a:r>
          </a:p>
        </p:txBody>
      </p:sp>
    </p:spTree>
    <p:extLst>
      <p:ext uri="{BB962C8B-B14F-4D97-AF65-F5344CB8AC3E}">
        <p14:creationId xmlns:p14="http://schemas.microsoft.com/office/powerpoint/2010/main" val="5205941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19" y="580912"/>
            <a:ext cx="4461545" cy="1078711"/>
          </a:xfrm>
        </p:spPr>
        <p:txBody>
          <a:bodyPr>
            <a:normAutofit/>
          </a:bodyPr>
          <a:lstStyle/>
          <a:p>
            <a:r>
              <a:rPr lang="en-US" sz="3600" dirty="0"/>
              <a:t>Microsoft Planner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992" y="1735124"/>
            <a:ext cx="10616016" cy="640080"/>
          </a:xfrm>
        </p:spPr>
        <p:txBody>
          <a:bodyPr>
            <a:noAutofit/>
          </a:bodyPr>
          <a:lstStyle/>
          <a:p>
            <a:r>
              <a:rPr lang="en-US" sz="2500" dirty="0"/>
              <a:t>Help teams organize, collaborate, and manage their projects more efficiently.</a:t>
            </a:r>
          </a:p>
          <a:p>
            <a:endParaRPr lang="en-US" sz="25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D76680A-28C8-17A4-1ED8-8354E2B0F16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93679" y="2294670"/>
          <a:ext cx="4777279" cy="387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CA193-09E2-4717-889D-A9A4BA2C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DF7C4B9D-7BF7-1450-6C2A-C195BF7C8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2835" y="554554"/>
            <a:ext cx="1199641" cy="104968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8917C2-A15B-B1A3-B116-8620014E50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862"/>
          <a:stretch/>
        </p:blipFill>
        <p:spPr>
          <a:xfrm>
            <a:off x="4061012" y="2599961"/>
            <a:ext cx="7425629" cy="317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182F2-3CA2-0776-9585-B599346399FA}"/>
              </a:ext>
            </a:extLst>
          </p:cNvPr>
          <p:cNvSpPr txBox="1"/>
          <p:nvPr/>
        </p:nvSpPr>
        <p:spPr>
          <a:xfrm>
            <a:off x="9917885" y="6062173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Chriss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27B-EEA3-0D6D-0DCA-73292911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23" y="496679"/>
            <a:ext cx="3067455" cy="1103152"/>
          </a:xfrm>
        </p:spPr>
        <p:txBody>
          <a:bodyPr>
            <a:normAutofit/>
          </a:bodyPr>
          <a:lstStyle/>
          <a:p>
            <a:r>
              <a:rPr lang="en-US" sz="3600" dirty="0"/>
              <a:t>User Stories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ECD52-C4CC-0A88-7552-11477022108E}"/>
              </a:ext>
            </a:extLst>
          </p:cNvPr>
          <p:cNvSpPr txBox="1"/>
          <p:nvPr/>
        </p:nvSpPr>
        <p:spPr>
          <a:xfrm>
            <a:off x="7009425" y="2040666"/>
            <a:ext cx="4381664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Story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As a customer, I want to be able to download my order history as a file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aramond" panose="02020404030301010803"/>
              </a:rPr>
              <a:t>(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view save for reference)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Description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Implement a feature that allows customers to download their order history in a downloadable file format (e.g., CSV or PDF).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66A4BA-5F10-268F-0DA6-DBAA408C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0" y="1558390"/>
            <a:ext cx="6122100" cy="43949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C902-2503-ED34-6B69-21137104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D516-65EC-99FA-F24D-F277621DE298}"/>
              </a:ext>
            </a:extLst>
          </p:cNvPr>
          <p:cNvSpPr txBox="1"/>
          <p:nvPr/>
        </p:nvSpPr>
        <p:spPr>
          <a:xfrm>
            <a:off x="9865454" y="6098796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Adriana</a:t>
            </a:r>
          </a:p>
        </p:txBody>
      </p:sp>
    </p:spTree>
    <p:extLst>
      <p:ext uri="{BB962C8B-B14F-4D97-AF65-F5344CB8AC3E}">
        <p14:creationId xmlns:p14="http://schemas.microsoft.com/office/powerpoint/2010/main" val="26206283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5482"/>
            <a:ext cx="4067262" cy="791923"/>
          </a:xfrm>
        </p:spPr>
        <p:txBody>
          <a:bodyPr>
            <a:normAutofit/>
          </a:bodyPr>
          <a:lstStyle/>
          <a:p>
            <a:r>
              <a:rPr lang="en-US" sz="3600" dirty="0"/>
              <a:t>Product Backlog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D261D5D4-8529-41C8-BD1B-592055D3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4D555D5-F475-4A68-ADF4-31FFAAC6CBA9}"/>
              </a:ext>
            </a:extLst>
          </p:cNvPr>
          <p:cNvSpPr txBox="1"/>
          <p:nvPr/>
        </p:nvSpPr>
        <p:spPr>
          <a:xfrm>
            <a:off x="540002" y="1409602"/>
            <a:ext cx="10986478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Story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1: As a customer, I want to enable two-factor authentication for extra security.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Description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feature allowing customers to enable two-factor authentication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003D3-701D-2F41-DD4D-FC460F84C68E}"/>
              </a:ext>
            </a:extLst>
          </p:cNvPr>
          <p:cNvSpPr txBox="1"/>
          <p:nvPr/>
        </p:nvSpPr>
        <p:spPr>
          <a:xfrm>
            <a:off x="430303" y="2939947"/>
            <a:ext cx="1117002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story 2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As a client administrator, I want to enforce two-factor authentication for all users.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Description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functionality that enables client administrators to mandate 2FA for all 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C8C21-E69B-9784-EAC1-3B12600F5739}"/>
              </a:ext>
            </a:extLst>
          </p:cNvPr>
          <p:cNvSpPr txBox="1"/>
          <p:nvPr/>
        </p:nvSpPr>
        <p:spPr>
          <a:xfrm>
            <a:off x="430302" y="4489187"/>
            <a:ext cx="1117002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story 3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As a system administrator, I want to configure and manage two-factor authentication settings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Description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: administrative panel allowing system administrators to configure and manage the settings related to 2FA.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E9DCDB-CCA8-6E7F-BF81-3DDF86C61F04}"/>
              </a:ext>
            </a:extLst>
          </p:cNvPr>
          <p:cNvCxnSpPr/>
          <p:nvPr/>
        </p:nvCxnSpPr>
        <p:spPr>
          <a:xfrm>
            <a:off x="540002" y="2498191"/>
            <a:ext cx="1098647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3AEED-27C8-3369-F43A-3CCE76F3C530}"/>
              </a:ext>
            </a:extLst>
          </p:cNvPr>
          <p:cNvCxnSpPr/>
          <p:nvPr/>
        </p:nvCxnSpPr>
        <p:spPr>
          <a:xfrm>
            <a:off x="522074" y="4228380"/>
            <a:ext cx="1098647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527BE3-19F7-2C4A-489D-139DBB407A56}"/>
              </a:ext>
            </a:extLst>
          </p:cNvPr>
          <p:cNvSpPr txBox="1"/>
          <p:nvPr/>
        </p:nvSpPr>
        <p:spPr>
          <a:xfrm>
            <a:off x="9811875" y="6123437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Adriana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3CA3A69-E756-0411-BF0B-DB13E4F55858}"/>
              </a:ext>
            </a:extLst>
          </p:cNvPr>
          <p:cNvSpPr/>
          <p:nvPr/>
        </p:nvSpPr>
        <p:spPr>
          <a:xfrm rot="19827291">
            <a:off x="7079055" y="960160"/>
            <a:ext cx="889091" cy="32009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46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0E04-8A81-F583-EDB0-CEAF9765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27DB5D8-BAB4-F646-21D0-F31768D2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8" y="1820823"/>
            <a:ext cx="10698134" cy="37628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B9A4458-A8DF-3731-855B-89F0B501BE61}"/>
              </a:ext>
            </a:extLst>
          </p:cNvPr>
          <p:cNvSpPr/>
          <p:nvPr/>
        </p:nvSpPr>
        <p:spPr>
          <a:xfrm>
            <a:off x="3686783" y="2470826"/>
            <a:ext cx="5457217" cy="4280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937A6-6A6B-865B-B5BD-8B483D230CA2}"/>
              </a:ext>
            </a:extLst>
          </p:cNvPr>
          <p:cNvSpPr txBox="1"/>
          <p:nvPr/>
        </p:nvSpPr>
        <p:spPr>
          <a:xfrm>
            <a:off x="9895765" y="6035040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Adriana</a:t>
            </a:r>
          </a:p>
        </p:txBody>
      </p:sp>
    </p:spTree>
    <p:extLst>
      <p:ext uri="{BB962C8B-B14F-4D97-AF65-F5344CB8AC3E}">
        <p14:creationId xmlns:p14="http://schemas.microsoft.com/office/powerpoint/2010/main" val="83049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BB6B60-9DA3-430C-B84C-A52FFE5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16" y="1212144"/>
            <a:ext cx="5716338" cy="6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Criteria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 descr="A pencil and box with a check mark&#10;&#10;Description automatically generated">
            <a:extLst>
              <a:ext uri="{FF2B5EF4-FFF2-40B4-BE49-F238E27FC236}">
                <a16:creationId xmlns:a16="http://schemas.microsoft.com/office/drawing/2014/main" id="{5A9B05D9-53F3-5F13-29F1-4E3D8EAD67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554012" y="685020"/>
            <a:ext cx="2894967" cy="2894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43361-01A8-A95F-D915-ADDA45C5C1FD}"/>
              </a:ext>
            </a:extLst>
          </p:cNvPr>
          <p:cNvSpPr txBox="1"/>
          <p:nvPr/>
        </p:nvSpPr>
        <p:spPr>
          <a:xfrm>
            <a:off x="721927" y="1996676"/>
            <a:ext cx="7692154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lt"/>
                <a:cs typeface="+mn-lt"/>
              </a:rPr>
              <a:t> Acceptance Criteria (within the User Story):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 Creating order requests in the system via a design tool.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6E223F16-91FD-DF59-5DFC-B67A7B5A159E}"/>
              </a:ext>
            </a:extLst>
          </p:cNvPr>
          <p:cNvSpPr txBox="1"/>
          <p:nvPr/>
        </p:nvSpPr>
        <p:spPr>
          <a:xfrm>
            <a:off x="879916" y="2974303"/>
            <a:ext cx="9159223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Interface Design: 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Tool's interface is user-friendly, intuitive, and adaptable.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Guarantees smooth operation on desktop and other platforms.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Order Request Submission: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Completion of the order request form: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Validate the information for accuracy and completeness.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Successful submission: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Confirmation message to signify receipt and processing of the order request.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218CF-1B4D-927B-24BD-322196EF47B5}"/>
              </a:ext>
            </a:extLst>
          </p:cNvPr>
          <p:cNvSpPr txBox="1"/>
          <p:nvPr/>
        </p:nvSpPr>
        <p:spPr>
          <a:xfrm>
            <a:off x="10389182" y="5719565"/>
            <a:ext cx="9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14892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491</Words>
  <Application>Microsoft Office PowerPoint</Application>
  <PresentationFormat>Widescreen</PresentationFormat>
  <Paragraphs>100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SavonVTI</vt:lpstr>
      <vt:lpstr>Kanban Software (Microsoft Planner)</vt:lpstr>
      <vt:lpstr>PowerPoint Presentation</vt:lpstr>
      <vt:lpstr>Agenda </vt:lpstr>
      <vt:lpstr>Scenario</vt:lpstr>
      <vt:lpstr>Microsoft Planner </vt:lpstr>
      <vt:lpstr>User Stories </vt:lpstr>
      <vt:lpstr>Product Backlog</vt:lpstr>
      <vt:lpstr>PowerPoint Presentation</vt:lpstr>
      <vt:lpstr>Acceptance Criteria</vt:lpstr>
      <vt:lpstr>Acceptance Criteria</vt:lpstr>
      <vt:lpstr>Test Criteria</vt:lpstr>
      <vt:lpstr>Adding Document Checklist in MS Planner </vt:lpstr>
      <vt:lpstr>Definition of Ready </vt:lpstr>
      <vt:lpstr>Definition of done </vt:lpstr>
      <vt:lpstr> Schedule  </vt:lpstr>
      <vt:lpstr>Board  (Grouped by Due date) </vt:lpstr>
      <vt:lpstr>Visual Concept   </vt:lpstr>
      <vt:lpstr>Task Result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Software (Microsoft Planner)</dc:title>
  <dc:creator>Abshin Kazemi</dc:creator>
  <cp:lastModifiedBy>Abshin Kazemi</cp:lastModifiedBy>
  <cp:revision>2</cp:revision>
  <dcterms:created xsi:type="dcterms:W3CDTF">2023-10-12T18:05:30Z</dcterms:created>
  <dcterms:modified xsi:type="dcterms:W3CDTF">2023-10-12T20:37:39Z</dcterms:modified>
</cp:coreProperties>
</file>