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2"/>
  </p:notesMasterIdLst>
  <p:sldIdLst>
    <p:sldId id="256" r:id="rId5"/>
    <p:sldId id="318" r:id="rId6"/>
    <p:sldId id="303" r:id="rId7"/>
    <p:sldId id="312" r:id="rId8"/>
    <p:sldId id="313" r:id="rId9"/>
    <p:sldId id="319" r:id="rId10"/>
    <p:sldId id="320" r:id="rId11"/>
    <p:sldId id="321" r:id="rId12"/>
    <p:sldId id="322" r:id="rId13"/>
    <p:sldId id="315" r:id="rId14"/>
    <p:sldId id="327" r:id="rId15"/>
    <p:sldId id="328" r:id="rId16"/>
    <p:sldId id="266" r:id="rId17"/>
    <p:sldId id="329" r:id="rId18"/>
    <p:sldId id="304" r:id="rId19"/>
    <p:sldId id="330" r:id="rId20"/>
    <p:sldId id="306" r:id="rId21"/>
    <p:sldId id="307" r:id="rId22"/>
    <p:sldId id="308" r:id="rId23"/>
    <p:sldId id="309" r:id="rId24"/>
    <p:sldId id="310" r:id="rId25"/>
    <p:sldId id="331" r:id="rId26"/>
    <p:sldId id="323" r:id="rId27"/>
    <p:sldId id="324" r:id="rId28"/>
    <p:sldId id="332" r:id="rId29"/>
    <p:sldId id="325" r:id="rId30"/>
    <p:sldId id="326" r:id="rId31"/>
    <p:sldId id="333" r:id="rId32"/>
    <p:sldId id="334" r:id="rId33"/>
    <p:sldId id="335" r:id="rId34"/>
    <p:sldId id="336" r:id="rId35"/>
    <p:sldId id="337" r:id="rId36"/>
    <p:sldId id="338" r:id="rId37"/>
    <p:sldId id="339" r:id="rId38"/>
    <p:sldId id="340" r:id="rId39"/>
    <p:sldId id="311" r:id="rId40"/>
    <p:sldId id="28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310AB-42BA-4B60-A5CD-9248837A5A31}" v="106" dt="2022-04-06T14:16:28.685"/>
    <p1510:client id="{1B27B253-CE9F-4C74-D2A0-6AA3E6711B0C}" v="86" dt="2022-04-06T12:19:12.388"/>
    <p1510:client id="{853430C3-74F0-5740-8BDB-DA2956329BBE}" v="1" dt="2022-04-06T10:04:18.011"/>
    <p1510:client id="{8CD77CE0-5319-BC09-DA92-BF3FBD612F11}" v="134" dt="2022-04-06T14:33:53.185"/>
    <p1510:client id="{93145CFD-64D7-F832-8250-29FC4F58485B}" v="15" dt="2022-04-06T15:06:36.055"/>
    <p1510:client id="{9901608A-E5B9-BEC9-9EA3-9AE6FB723ED5}" v="643" dt="2022-04-06T10:55:03.425"/>
    <p1510:client id="{9D30D982-E06C-6452-11A7-7180CD0A0D4A}" v="15" dt="2022-04-30T06:32:43.896"/>
    <p1510:client id="{ECA3ADAC-1E8B-B5AB-4762-FE1793CBBC21}" v="46" dt="2022-04-06T14:55:28.464"/>
    <p1510:client id="{F98D1FE8-0A1D-38F1-9E76-CF3B894670E5}" v="369" dt="2022-04-08T11:21:27.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FB201E-6FE9-47D7-B436-1C5659F1F04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F6DD216-DFB0-480D-A5F9-EE3E8EB61B43}">
      <dgm:prSet/>
      <dgm:spPr/>
      <dgm:t>
        <a:bodyPr/>
        <a:lstStyle/>
        <a:p>
          <a:pPr>
            <a:lnSpc>
              <a:spcPct val="100000"/>
            </a:lnSpc>
          </a:pPr>
          <a:r>
            <a:rPr lang="en-GB"/>
            <a:t>Import Libraries</a:t>
          </a:r>
          <a:endParaRPr lang="en-US"/>
        </a:p>
      </dgm:t>
    </dgm:pt>
    <dgm:pt modelId="{173E55B8-91B4-40A2-9A52-91007EF77FCF}" type="parTrans" cxnId="{7C3589A5-2FC7-4B36-85D9-354B86679978}">
      <dgm:prSet/>
      <dgm:spPr/>
      <dgm:t>
        <a:bodyPr/>
        <a:lstStyle/>
        <a:p>
          <a:endParaRPr lang="en-US"/>
        </a:p>
      </dgm:t>
    </dgm:pt>
    <dgm:pt modelId="{B7B94B2C-DFE5-471C-814D-B2DA03DFEF95}" type="sibTrans" cxnId="{7C3589A5-2FC7-4B36-85D9-354B86679978}">
      <dgm:prSet/>
      <dgm:spPr/>
      <dgm:t>
        <a:bodyPr/>
        <a:lstStyle/>
        <a:p>
          <a:pPr>
            <a:lnSpc>
              <a:spcPct val="100000"/>
            </a:lnSpc>
          </a:pPr>
          <a:endParaRPr lang="en-US"/>
        </a:p>
      </dgm:t>
    </dgm:pt>
    <dgm:pt modelId="{0C4ADEA7-7240-42B5-BDCE-AE59B889293D}">
      <dgm:prSet/>
      <dgm:spPr/>
      <dgm:t>
        <a:bodyPr/>
        <a:lstStyle/>
        <a:p>
          <a:pPr>
            <a:lnSpc>
              <a:spcPct val="100000"/>
            </a:lnSpc>
          </a:pPr>
          <a:r>
            <a:rPr lang="en-GB"/>
            <a:t>Read</a:t>
          </a:r>
          <a:r>
            <a:rPr lang="en-GB">
              <a:latin typeface="Calibri"/>
            </a:rPr>
            <a:t> songs Data</a:t>
          </a:r>
          <a:endParaRPr lang="en-US"/>
        </a:p>
      </dgm:t>
    </dgm:pt>
    <dgm:pt modelId="{F0C7C1A7-AE07-4EDF-9A9C-C0E03BC1DCDD}" type="parTrans" cxnId="{4BDE8388-FD79-4A11-930E-4971482F9F95}">
      <dgm:prSet/>
      <dgm:spPr/>
      <dgm:t>
        <a:bodyPr/>
        <a:lstStyle/>
        <a:p>
          <a:endParaRPr lang="en-US"/>
        </a:p>
      </dgm:t>
    </dgm:pt>
    <dgm:pt modelId="{7D1E5B45-8576-4A84-9EF9-CF67205C9E93}" type="sibTrans" cxnId="{4BDE8388-FD79-4A11-930E-4971482F9F95}">
      <dgm:prSet/>
      <dgm:spPr/>
      <dgm:t>
        <a:bodyPr/>
        <a:lstStyle/>
        <a:p>
          <a:pPr>
            <a:lnSpc>
              <a:spcPct val="100000"/>
            </a:lnSpc>
          </a:pPr>
          <a:endParaRPr lang="en-US"/>
        </a:p>
      </dgm:t>
    </dgm:pt>
    <dgm:pt modelId="{A7E16E21-3CF2-4AA4-BE7A-BE91955A55E1}">
      <dgm:prSet/>
      <dgm:spPr/>
      <dgm:t>
        <a:bodyPr/>
        <a:lstStyle/>
        <a:p>
          <a:pPr>
            <a:lnSpc>
              <a:spcPct val="100000"/>
            </a:lnSpc>
          </a:pPr>
          <a:r>
            <a:rPr lang="en-GB">
              <a:latin typeface="Calibri"/>
            </a:rPr>
            <a:t>Songs data</a:t>
          </a:r>
          <a:r>
            <a:rPr lang="en-GB"/>
            <a:t> Understanding by Visualization and EDA</a:t>
          </a:r>
          <a:endParaRPr lang="en-US"/>
        </a:p>
      </dgm:t>
    </dgm:pt>
    <dgm:pt modelId="{540B6B60-5FCE-44B2-9029-D4B43903CF4F}" type="parTrans" cxnId="{3CD363A8-32C5-4EB5-9277-6D4EA9E21ED4}">
      <dgm:prSet/>
      <dgm:spPr/>
      <dgm:t>
        <a:bodyPr/>
        <a:lstStyle/>
        <a:p>
          <a:endParaRPr lang="en-US"/>
        </a:p>
      </dgm:t>
    </dgm:pt>
    <dgm:pt modelId="{BCAEB25D-DF15-4484-A263-CD521562F0B2}" type="sibTrans" cxnId="{3CD363A8-32C5-4EB5-9277-6D4EA9E21ED4}">
      <dgm:prSet/>
      <dgm:spPr/>
      <dgm:t>
        <a:bodyPr/>
        <a:lstStyle/>
        <a:p>
          <a:pPr>
            <a:lnSpc>
              <a:spcPct val="100000"/>
            </a:lnSpc>
          </a:pPr>
          <a:endParaRPr lang="en-US"/>
        </a:p>
      </dgm:t>
    </dgm:pt>
    <dgm:pt modelId="{2284B325-A4E7-4E67-8C79-251127B877FA}">
      <dgm:prSet/>
      <dgm:spPr/>
      <dgm:t>
        <a:bodyPr/>
        <a:lstStyle/>
        <a:p>
          <a:pPr>
            <a:lnSpc>
              <a:spcPct val="100000"/>
            </a:lnSpc>
          </a:pPr>
          <a:r>
            <a:rPr lang="en-GB"/>
            <a:t>Music Over Time</a:t>
          </a:r>
          <a:endParaRPr lang="en-US"/>
        </a:p>
      </dgm:t>
    </dgm:pt>
    <dgm:pt modelId="{3C13732A-E7EA-455D-936E-9E4A26D850C5}" type="parTrans" cxnId="{8E730F60-47A8-48BB-95CC-DDA1C5B47B15}">
      <dgm:prSet/>
      <dgm:spPr/>
      <dgm:t>
        <a:bodyPr/>
        <a:lstStyle/>
        <a:p>
          <a:endParaRPr lang="en-US"/>
        </a:p>
      </dgm:t>
    </dgm:pt>
    <dgm:pt modelId="{49798213-69C6-473E-8B14-240C075AA78D}" type="sibTrans" cxnId="{8E730F60-47A8-48BB-95CC-DDA1C5B47B15}">
      <dgm:prSet/>
      <dgm:spPr/>
      <dgm:t>
        <a:bodyPr/>
        <a:lstStyle/>
        <a:p>
          <a:pPr>
            <a:lnSpc>
              <a:spcPct val="100000"/>
            </a:lnSpc>
          </a:pPr>
          <a:endParaRPr lang="en-US"/>
        </a:p>
      </dgm:t>
    </dgm:pt>
    <dgm:pt modelId="{78932DB0-4532-4D35-BEFE-FAD41E5731CC}">
      <dgm:prSet/>
      <dgm:spPr/>
      <dgm:t>
        <a:bodyPr/>
        <a:lstStyle/>
        <a:p>
          <a:pPr>
            <a:lnSpc>
              <a:spcPct val="100000"/>
            </a:lnSpc>
          </a:pPr>
          <a:r>
            <a:rPr lang="en-GB"/>
            <a:t>Characteristics of Different </a:t>
          </a:r>
          <a:r>
            <a:rPr lang="en-GB">
              <a:latin typeface="Calibri"/>
            </a:rPr>
            <a:t>Genres</a:t>
          </a:r>
          <a:endParaRPr lang="en-US"/>
        </a:p>
      </dgm:t>
    </dgm:pt>
    <dgm:pt modelId="{1F188054-7FED-48A5-80F9-8FFFA1BE3FDA}" type="parTrans" cxnId="{93A12243-A6FA-443F-A070-DC22B07E87CA}">
      <dgm:prSet/>
      <dgm:spPr/>
      <dgm:t>
        <a:bodyPr/>
        <a:lstStyle/>
        <a:p>
          <a:endParaRPr lang="en-US"/>
        </a:p>
      </dgm:t>
    </dgm:pt>
    <dgm:pt modelId="{18C88033-24F3-4ECC-88C4-DC402F1493CE}" type="sibTrans" cxnId="{93A12243-A6FA-443F-A070-DC22B07E87CA}">
      <dgm:prSet/>
      <dgm:spPr/>
      <dgm:t>
        <a:bodyPr/>
        <a:lstStyle/>
        <a:p>
          <a:pPr>
            <a:lnSpc>
              <a:spcPct val="100000"/>
            </a:lnSpc>
          </a:pPr>
          <a:endParaRPr lang="en-US"/>
        </a:p>
      </dgm:t>
    </dgm:pt>
    <dgm:pt modelId="{00B05915-5545-47BB-B2B4-C584E617ACC8}">
      <dgm:prSet/>
      <dgm:spPr/>
      <dgm:t>
        <a:bodyPr/>
        <a:lstStyle/>
        <a:p>
          <a:pPr>
            <a:lnSpc>
              <a:spcPct val="100000"/>
            </a:lnSpc>
          </a:pPr>
          <a:r>
            <a:rPr lang="en-GB"/>
            <a:t>Build Recommender System</a:t>
          </a:r>
          <a:endParaRPr lang="en-US"/>
        </a:p>
      </dgm:t>
    </dgm:pt>
    <dgm:pt modelId="{6E9D8C68-178C-4561-999A-876A19423A0A}" type="parTrans" cxnId="{3410DA4B-B8D1-40A0-9E02-5EB0403609CD}">
      <dgm:prSet/>
      <dgm:spPr/>
      <dgm:t>
        <a:bodyPr/>
        <a:lstStyle/>
        <a:p>
          <a:endParaRPr lang="en-US"/>
        </a:p>
      </dgm:t>
    </dgm:pt>
    <dgm:pt modelId="{2F7A187D-739C-41E5-9869-0AFC83B2CAC2}" type="sibTrans" cxnId="{3410DA4B-B8D1-40A0-9E02-5EB0403609CD}">
      <dgm:prSet/>
      <dgm:spPr/>
      <dgm:t>
        <a:bodyPr/>
        <a:lstStyle/>
        <a:p>
          <a:endParaRPr lang="en-US"/>
        </a:p>
      </dgm:t>
    </dgm:pt>
    <dgm:pt modelId="{7190B122-D15E-45B9-A0B2-BAF783DD5CDB}">
      <dgm:prSet phldr="0"/>
      <dgm:spPr/>
      <dgm:t>
        <a:bodyPr/>
        <a:lstStyle/>
        <a:p>
          <a:pPr>
            <a:lnSpc>
              <a:spcPct val="100000"/>
            </a:lnSpc>
          </a:pPr>
          <a:r>
            <a:rPr lang="en-GB">
              <a:latin typeface="Calibri"/>
            </a:rPr>
            <a:t>Face mood detection</a:t>
          </a:r>
        </a:p>
      </dgm:t>
    </dgm:pt>
    <dgm:pt modelId="{5817B155-6EF2-4215-B99E-0DAF70F33F7F}" type="parTrans" cxnId="{F02BB4FF-B47A-4CF6-87D0-66B2027C7FEF}">
      <dgm:prSet/>
      <dgm:spPr/>
    </dgm:pt>
    <dgm:pt modelId="{0E74BFE4-7372-4EAA-B2DE-E2FE7EAEC416}" type="sibTrans" cxnId="{F02BB4FF-B47A-4CF6-87D0-66B2027C7FEF}">
      <dgm:prSet/>
      <dgm:spPr/>
      <dgm:t>
        <a:bodyPr/>
        <a:lstStyle/>
        <a:p>
          <a:pPr>
            <a:lnSpc>
              <a:spcPct val="100000"/>
            </a:lnSpc>
          </a:pPr>
          <a:endParaRPr lang="en-GB"/>
        </a:p>
      </dgm:t>
    </dgm:pt>
    <dgm:pt modelId="{BFE9D083-A70F-4545-9BB7-841537CB82FC}">
      <dgm:prSet phldr="0"/>
      <dgm:spPr/>
      <dgm:t>
        <a:bodyPr/>
        <a:lstStyle/>
        <a:p>
          <a:pPr>
            <a:lnSpc>
              <a:spcPct val="100000"/>
            </a:lnSpc>
          </a:pPr>
          <a:r>
            <a:rPr lang="en-GB">
              <a:latin typeface="Calibri"/>
            </a:rPr>
            <a:t>Map the mood of the user with the genre of the songs</a:t>
          </a:r>
        </a:p>
      </dgm:t>
    </dgm:pt>
    <dgm:pt modelId="{F7E1ED40-C12F-4FF4-8670-D4DEE185CB34}" type="parTrans" cxnId="{76AD372F-70AD-4ECE-8602-B6386BE90A5B}">
      <dgm:prSet/>
      <dgm:spPr/>
    </dgm:pt>
    <dgm:pt modelId="{3D074A6F-2BBA-4D7C-B94C-6C8A1A772681}" type="sibTrans" cxnId="{76AD372F-70AD-4ECE-8602-B6386BE90A5B}">
      <dgm:prSet/>
      <dgm:spPr/>
      <dgm:t>
        <a:bodyPr/>
        <a:lstStyle/>
        <a:p>
          <a:pPr>
            <a:lnSpc>
              <a:spcPct val="100000"/>
            </a:lnSpc>
          </a:pPr>
          <a:endParaRPr lang="en-GB"/>
        </a:p>
      </dgm:t>
    </dgm:pt>
    <dgm:pt modelId="{6BF8B8BB-2C0B-4719-B7B1-90068EAA459B}" type="pres">
      <dgm:prSet presAssocID="{AEFB201E-6FE9-47D7-B436-1C5659F1F04E}" presName="root" presStyleCnt="0">
        <dgm:presLayoutVars>
          <dgm:dir/>
          <dgm:resizeHandles val="exact"/>
        </dgm:presLayoutVars>
      </dgm:prSet>
      <dgm:spPr/>
    </dgm:pt>
    <dgm:pt modelId="{3899127E-1DB0-47C0-BE93-78C8456117A4}" type="pres">
      <dgm:prSet presAssocID="{AEFB201E-6FE9-47D7-B436-1C5659F1F04E}" presName="container" presStyleCnt="0">
        <dgm:presLayoutVars>
          <dgm:dir/>
          <dgm:resizeHandles val="exact"/>
        </dgm:presLayoutVars>
      </dgm:prSet>
      <dgm:spPr/>
    </dgm:pt>
    <dgm:pt modelId="{E45E5DFF-4D25-4F55-9CFE-C45880729575}" type="pres">
      <dgm:prSet presAssocID="{AF6DD216-DFB0-480D-A5F9-EE3E8EB61B43}" presName="compNode" presStyleCnt="0"/>
      <dgm:spPr/>
    </dgm:pt>
    <dgm:pt modelId="{5A5C3CB4-7B28-431F-8164-B1EA6322A07C}" type="pres">
      <dgm:prSet presAssocID="{AF6DD216-DFB0-480D-A5F9-EE3E8EB61B43}" presName="iconBgRect" presStyleLbl="bgShp" presStyleIdx="0" presStyleCnt="8"/>
      <dgm:spPr/>
    </dgm:pt>
    <dgm:pt modelId="{7D2F7502-84CB-45AB-A060-29858C4620AA}" type="pres">
      <dgm:prSet presAssocID="{AF6DD216-DFB0-480D-A5F9-EE3E8EB61B43}"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62E0D62C-104D-491A-BF92-9CEAC89978A4}" type="pres">
      <dgm:prSet presAssocID="{AF6DD216-DFB0-480D-A5F9-EE3E8EB61B43}" presName="spaceRect" presStyleCnt="0"/>
      <dgm:spPr/>
    </dgm:pt>
    <dgm:pt modelId="{B21F6B80-069D-48BF-A764-8835F827843C}" type="pres">
      <dgm:prSet presAssocID="{AF6DD216-DFB0-480D-A5F9-EE3E8EB61B43}" presName="textRect" presStyleLbl="revTx" presStyleIdx="0" presStyleCnt="8">
        <dgm:presLayoutVars>
          <dgm:chMax val="1"/>
          <dgm:chPref val="1"/>
        </dgm:presLayoutVars>
      </dgm:prSet>
      <dgm:spPr/>
    </dgm:pt>
    <dgm:pt modelId="{0B536423-3EC1-4986-AD7E-609723E7F64E}" type="pres">
      <dgm:prSet presAssocID="{B7B94B2C-DFE5-471C-814D-B2DA03DFEF95}" presName="sibTrans" presStyleLbl="sibTrans2D1" presStyleIdx="0" presStyleCnt="0"/>
      <dgm:spPr/>
    </dgm:pt>
    <dgm:pt modelId="{C29FB887-12F1-40C3-8CD9-12DC1A41256F}" type="pres">
      <dgm:prSet presAssocID="{0C4ADEA7-7240-42B5-BDCE-AE59B889293D}" presName="compNode" presStyleCnt="0"/>
      <dgm:spPr/>
    </dgm:pt>
    <dgm:pt modelId="{8736F4F3-D9F4-45BA-9359-A0F17849F68D}" type="pres">
      <dgm:prSet presAssocID="{0C4ADEA7-7240-42B5-BDCE-AE59B889293D}" presName="iconBgRect" presStyleLbl="bgShp" presStyleIdx="1" presStyleCnt="8"/>
      <dgm:spPr/>
    </dgm:pt>
    <dgm:pt modelId="{20B418F1-AF19-4AB7-BFB5-A471F1C2C669}" type="pres">
      <dgm:prSet presAssocID="{0C4ADEA7-7240-42B5-BDCE-AE59B889293D}"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9346C972-916F-4420-8EC3-8040B8041753}" type="pres">
      <dgm:prSet presAssocID="{0C4ADEA7-7240-42B5-BDCE-AE59B889293D}" presName="spaceRect" presStyleCnt="0"/>
      <dgm:spPr/>
    </dgm:pt>
    <dgm:pt modelId="{8443C14C-F6CE-4116-91A2-148FC92CEA88}" type="pres">
      <dgm:prSet presAssocID="{0C4ADEA7-7240-42B5-BDCE-AE59B889293D}" presName="textRect" presStyleLbl="revTx" presStyleIdx="1" presStyleCnt="8">
        <dgm:presLayoutVars>
          <dgm:chMax val="1"/>
          <dgm:chPref val="1"/>
        </dgm:presLayoutVars>
      </dgm:prSet>
      <dgm:spPr/>
    </dgm:pt>
    <dgm:pt modelId="{07446C7D-B1FE-4D80-8116-62AD3AC7437D}" type="pres">
      <dgm:prSet presAssocID="{7D1E5B45-8576-4A84-9EF9-CF67205C9E93}" presName="sibTrans" presStyleLbl="sibTrans2D1" presStyleIdx="0" presStyleCnt="0"/>
      <dgm:spPr/>
    </dgm:pt>
    <dgm:pt modelId="{DDB9BB25-1DCF-4579-AD4E-2FC862225671}" type="pres">
      <dgm:prSet presAssocID="{A7E16E21-3CF2-4AA4-BE7A-BE91955A55E1}" presName="compNode" presStyleCnt="0"/>
      <dgm:spPr/>
    </dgm:pt>
    <dgm:pt modelId="{420875F7-C00B-4ECD-AEF8-F5EAB9F4336C}" type="pres">
      <dgm:prSet presAssocID="{A7E16E21-3CF2-4AA4-BE7A-BE91955A55E1}" presName="iconBgRect" presStyleLbl="bgShp" presStyleIdx="2" presStyleCnt="8"/>
      <dgm:spPr/>
    </dgm:pt>
    <dgm:pt modelId="{B652597E-6FD9-464D-9F04-3F0563F2F632}" type="pres">
      <dgm:prSet presAssocID="{A7E16E21-3CF2-4AA4-BE7A-BE91955A55E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07A39267-9CE2-4AEF-965E-2883135F6D77}" type="pres">
      <dgm:prSet presAssocID="{A7E16E21-3CF2-4AA4-BE7A-BE91955A55E1}" presName="spaceRect" presStyleCnt="0"/>
      <dgm:spPr/>
    </dgm:pt>
    <dgm:pt modelId="{694A8A3F-5A9A-462B-A0DC-89E9746B1AEE}" type="pres">
      <dgm:prSet presAssocID="{A7E16E21-3CF2-4AA4-BE7A-BE91955A55E1}" presName="textRect" presStyleLbl="revTx" presStyleIdx="2" presStyleCnt="8">
        <dgm:presLayoutVars>
          <dgm:chMax val="1"/>
          <dgm:chPref val="1"/>
        </dgm:presLayoutVars>
      </dgm:prSet>
      <dgm:spPr/>
    </dgm:pt>
    <dgm:pt modelId="{89A4CE83-A996-4FB4-AA37-12D2B2163052}" type="pres">
      <dgm:prSet presAssocID="{BCAEB25D-DF15-4484-A263-CD521562F0B2}" presName="sibTrans" presStyleLbl="sibTrans2D1" presStyleIdx="0" presStyleCnt="0"/>
      <dgm:spPr/>
    </dgm:pt>
    <dgm:pt modelId="{FBFFF00E-C9F8-490D-ACED-E3AF9BCF2DC6}" type="pres">
      <dgm:prSet presAssocID="{2284B325-A4E7-4E67-8C79-251127B877FA}" presName="compNode" presStyleCnt="0"/>
      <dgm:spPr/>
    </dgm:pt>
    <dgm:pt modelId="{0CD31ED0-665A-4F03-871B-EBDB0D286A39}" type="pres">
      <dgm:prSet presAssocID="{2284B325-A4E7-4E67-8C79-251127B877FA}" presName="iconBgRect" presStyleLbl="bgShp" presStyleIdx="3" presStyleCnt="8"/>
      <dgm:spPr/>
    </dgm:pt>
    <dgm:pt modelId="{4DAD0EC7-722C-4E05-80D6-EF581382DDC3}" type="pres">
      <dgm:prSet presAssocID="{2284B325-A4E7-4E67-8C79-251127B877F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usic"/>
        </a:ext>
      </dgm:extLst>
    </dgm:pt>
    <dgm:pt modelId="{5BF46C9C-14F1-4BF6-AA0D-F41D772290DC}" type="pres">
      <dgm:prSet presAssocID="{2284B325-A4E7-4E67-8C79-251127B877FA}" presName="spaceRect" presStyleCnt="0"/>
      <dgm:spPr/>
    </dgm:pt>
    <dgm:pt modelId="{B0572A1A-0925-4241-B288-D72AF7AB4ECF}" type="pres">
      <dgm:prSet presAssocID="{2284B325-A4E7-4E67-8C79-251127B877FA}" presName="textRect" presStyleLbl="revTx" presStyleIdx="3" presStyleCnt="8">
        <dgm:presLayoutVars>
          <dgm:chMax val="1"/>
          <dgm:chPref val="1"/>
        </dgm:presLayoutVars>
      </dgm:prSet>
      <dgm:spPr/>
    </dgm:pt>
    <dgm:pt modelId="{C6E2406C-E7B0-4B47-81D5-AE22770DED40}" type="pres">
      <dgm:prSet presAssocID="{49798213-69C6-473E-8B14-240C075AA78D}" presName="sibTrans" presStyleLbl="sibTrans2D1" presStyleIdx="0" presStyleCnt="0"/>
      <dgm:spPr/>
    </dgm:pt>
    <dgm:pt modelId="{615449D3-DADE-4317-8F3C-92FD600B7CE8}" type="pres">
      <dgm:prSet presAssocID="{78932DB0-4532-4D35-BEFE-FAD41E5731CC}" presName="compNode" presStyleCnt="0"/>
      <dgm:spPr/>
    </dgm:pt>
    <dgm:pt modelId="{A880766F-4416-422A-A957-2240085ADBA6}" type="pres">
      <dgm:prSet presAssocID="{78932DB0-4532-4D35-BEFE-FAD41E5731CC}" presName="iconBgRect" presStyleLbl="bgShp" presStyleIdx="4" presStyleCnt="8"/>
      <dgm:spPr/>
    </dgm:pt>
    <dgm:pt modelId="{22CFB6D5-6F64-4E65-855E-E3C682E9EBEA}" type="pres">
      <dgm:prSet presAssocID="{78932DB0-4532-4D35-BEFE-FAD41E5731CC}"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ama"/>
        </a:ext>
      </dgm:extLst>
    </dgm:pt>
    <dgm:pt modelId="{E4A267ED-C6BE-4057-90E9-5BFEB2D3B400}" type="pres">
      <dgm:prSet presAssocID="{78932DB0-4532-4D35-BEFE-FAD41E5731CC}" presName="spaceRect" presStyleCnt="0"/>
      <dgm:spPr/>
    </dgm:pt>
    <dgm:pt modelId="{CBA01A04-AAD0-4D75-928B-D59CB741F3E3}" type="pres">
      <dgm:prSet presAssocID="{78932DB0-4532-4D35-BEFE-FAD41E5731CC}" presName="textRect" presStyleLbl="revTx" presStyleIdx="4" presStyleCnt="8">
        <dgm:presLayoutVars>
          <dgm:chMax val="1"/>
          <dgm:chPref val="1"/>
        </dgm:presLayoutVars>
      </dgm:prSet>
      <dgm:spPr/>
    </dgm:pt>
    <dgm:pt modelId="{DA2100CD-26A4-4528-A29D-2CE0C9DB2A29}" type="pres">
      <dgm:prSet presAssocID="{18C88033-24F3-4ECC-88C4-DC402F1493CE}" presName="sibTrans" presStyleLbl="sibTrans2D1" presStyleIdx="0" presStyleCnt="0"/>
      <dgm:spPr/>
    </dgm:pt>
    <dgm:pt modelId="{5A128AC6-30CF-4C4C-91E5-F17BA5E38806}" type="pres">
      <dgm:prSet presAssocID="{7190B122-D15E-45B9-A0B2-BAF783DD5CDB}" presName="compNode" presStyleCnt="0"/>
      <dgm:spPr/>
    </dgm:pt>
    <dgm:pt modelId="{7D0F8924-4AB8-4F16-9A2A-50431B49224A}" type="pres">
      <dgm:prSet presAssocID="{7190B122-D15E-45B9-A0B2-BAF783DD5CDB}" presName="iconBgRect" presStyleLbl="bgShp" presStyleIdx="5" presStyleCnt="8"/>
      <dgm:spPr/>
    </dgm:pt>
    <dgm:pt modelId="{F70CE6CA-661A-482F-AAF6-80E5A790B87E}" type="pres">
      <dgm:prSet presAssocID="{7190B122-D15E-45B9-A0B2-BAF783DD5CDB}" presName="iconRect" presStyleLbl="node1" presStyleIdx="5" presStyleCnt="8"/>
      <dgm:spPr/>
    </dgm:pt>
    <dgm:pt modelId="{163EBF95-DD67-4B1F-83EB-E6E17ECCB643}" type="pres">
      <dgm:prSet presAssocID="{7190B122-D15E-45B9-A0B2-BAF783DD5CDB}" presName="spaceRect" presStyleCnt="0"/>
      <dgm:spPr/>
    </dgm:pt>
    <dgm:pt modelId="{8F8561A8-C94B-467E-8C98-C71518FA2055}" type="pres">
      <dgm:prSet presAssocID="{7190B122-D15E-45B9-A0B2-BAF783DD5CDB}" presName="textRect" presStyleLbl="revTx" presStyleIdx="5" presStyleCnt="8">
        <dgm:presLayoutVars>
          <dgm:chMax val="1"/>
          <dgm:chPref val="1"/>
        </dgm:presLayoutVars>
      </dgm:prSet>
      <dgm:spPr/>
    </dgm:pt>
    <dgm:pt modelId="{81EEF614-D0A2-467D-9809-31AEBA82370B}" type="pres">
      <dgm:prSet presAssocID="{0E74BFE4-7372-4EAA-B2DE-E2FE7EAEC416}" presName="sibTrans" presStyleLbl="sibTrans2D1" presStyleIdx="0" presStyleCnt="0"/>
      <dgm:spPr/>
    </dgm:pt>
    <dgm:pt modelId="{E4C1F77E-828C-4A3B-A476-5050D471285E}" type="pres">
      <dgm:prSet presAssocID="{BFE9D083-A70F-4545-9BB7-841537CB82FC}" presName="compNode" presStyleCnt="0"/>
      <dgm:spPr/>
    </dgm:pt>
    <dgm:pt modelId="{792B05B5-7CF3-44D6-8F08-60B8C1CE7428}" type="pres">
      <dgm:prSet presAssocID="{BFE9D083-A70F-4545-9BB7-841537CB82FC}" presName="iconBgRect" presStyleLbl="bgShp" presStyleIdx="6" presStyleCnt="8"/>
      <dgm:spPr/>
    </dgm:pt>
    <dgm:pt modelId="{C6EF8C69-E673-4B7B-A7FA-1C697E7A7805}" type="pres">
      <dgm:prSet presAssocID="{BFE9D083-A70F-4545-9BB7-841537CB82FC}" presName="iconRect" presStyleLbl="node1" presStyleIdx="6" presStyleCnt="8"/>
      <dgm:spPr/>
    </dgm:pt>
    <dgm:pt modelId="{046903C3-9638-49C4-8DA9-FF2F75C5A824}" type="pres">
      <dgm:prSet presAssocID="{BFE9D083-A70F-4545-9BB7-841537CB82FC}" presName="spaceRect" presStyleCnt="0"/>
      <dgm:spPr/>
    </dgm:pt>
    <dgm:pt modelId="{0589436F-A416-4A5A-961D-2B5375364456}" type="pres">
      <dgm:prSet presAssocID="{BFE9D083-A70F-4545-9BB7-841537CB82FC}" presName="textRect" presStyleLbl="revTx" presStyleIdx="6" presStyleCnt="8">
        <dgm:presLayoutVars>
          <dgm:chMax val="1"/>
          <dgm:chPref val="1"/>
        </dgm:presLayoutVars>
      </dgm:prSet>
      <dgm:spPr/>
    </dgm:pt>
    <dgm:pt modelId="{A1729CED-F12D-4E46-9195-655A5874DF15}" type="pres">
      <dgm:prSet presAssocID="{3D074A6F-2BBA-4D7C-B94C-6C8A1A772681}" presName="sibTrans" presStyleLbl="sibTrans2D1" presStyleIdx="0" presStyleCnt="0"/>
      <dgm:spPr/>
    </dgm:pt>
    <dgm:pt modelId="{18F81858-8555-4534-A51C-0743EC0F8BD3}" type="pres">
      <dgm:prSet presAssocID="{00B05915-5545-47BB-B2B4-C584E617ACC8}" presName="compNode" presStyleCnt="0"/>
      <dgm:spPr/>
    </dgm:pt>
    <dgm:pt modelId="{01CD08BF-4082-4E91-94C8-82A0EA6F3610}" type="pres">
      <dgm:prSet presAssocID="{00B05915-5545-47BB-B2B4-C584E617ACC8}" presName="iconBgRect" presStyleLbl="bgShp" presStyleIdx="7" presStyleCnt="8"/>
      <dgm:spPr/>
    </dgm:pt>
    <dgm:pt modelId="{07A810EF-0D62-49C3-9A7C-7D86F4AB3CFE}" type="pres">
      <dgm:prSet presAssocID="{00B05915-5545-47BB-B2B4-C584E617ACC8}" presName="iconRect" presStyleLbl="node1" presStyleIdx="7"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F38C74E4-FC4E-4B87-A1D5-562626C11BAA}" type="pres">
      <dgm:prSet presAssocID="{00B05915-5545-47BB-B2B4-C584E617ACC8}" presName="spaceRect" presStyleCnt="0"/>
      <dgm:spPr/>
    </dgm:pt>
    <dgm:pt modelId="{82BCEB20-F5F5-4F7A-8ACF-B7CF2CA567D9}" type="pres">
      <dgm:prSet presAssocID="{00B05915-5545-47BB-B2B4-C584E617ACC8}" presName="textRect" presStyleLbl="revTx" presStyleIdx="7" presStyleCnt="8">
        <dgm:presLayoutVars>
          <dgm:chMax val="1"/>
          <dgm:chPref val="1"/>
        </dgm:presLayoutVars>
      </dgm:prSet>
      <dgm:spPr/>
    </dgm:pt>
  </dgm:ptLst>
  <dgm:cxnLst>
    <dgm:cxn modelId="{99C4EB14-4E5E-49F1-96ED-132D2F1A2502}" type="presOf" srcId="{BFE9D083-A70F-4545-9BB7-841537CB82FC}" destId="{0589436F-A416-4A5A-961D-2B5375364456}" srcOrd="0" destOrd="0" presId="urn:microsoft.com/office/officeart/2018/2/layout/IconCircleList"/>
    <dgm:cxn modelId="{AAA92429-022F-4574-99FF-40992A336FC1}" type="presOf" srcId="{00B05915-5545-47BB-B2B4-C584E617ACC8}" destId="{82BCEB20-F5F5-4F7A-8ACF-B7CF2CA567D9}" srcOrd="0" destOrd="0" presId="urn:microsoft.com/office/officeart/2018/2/layout/IconCircleList"/>
    <dgm:cxn modelId="{4824DF2E-7459-47E8-B29E-03E1EEC873B5}" type="presOf" srcId="{18C88033-24F3-4ECC-88C4-DC402F1493CE}" destId="{DA2100CD-26A4-4528-A29D-2CE0C9DB2A29}" srcOrd="0" destOrd="0" presId="urn:microsoft.com/office/officeart/2018/2/layout/IconCircleList"/>
    <dgm:cxn modelId="{76AD372F-70AD-4ECE-8602-B6386BE90A5B}" srcId="{AEFB201E-6FE9-47D7-B436-1C5659F1F04E}" destId="{BFE9D083-A70F-4545-9BB7-841537CB82FC}" srcOrd="6" destOrd="0" parTransId="{F7E1ED40-C12F-4FF4-8670-D4DEE185CB34}" sibTransId="{3D074A6F-2BBA-4D7C-B94C-6C8A1A772681}"/>
    <dgm:cxn modelId="{9799B632-14FC-4476-B71D-619ABFF6D085}" type="presOf" srcId="{7D1E5B45-8576-4A84-9EF9-CF67205C9E93}" destId="{07446C7D-B1FE-4D80-8116-62AD3AC7437D}" srcOrd="0" destOrd="0" presId="urn:microsoft.com/office/officeart/2018/2/layout/IconCircleList"/>
    <dgm:cxn modelId="{8E730F60-47A8-48BB-95CC-DDA1C5B47B15}" srcId="{AEFB201E-6FE9-47D7-B436-1C5659F1F04E}" destId="{2284B325-A4E7-4E67-8C79-251127B877FA}" srcOrd="3" destOrd="0" parTransId="{3C13732A-E7EA-455D-936E-9E4A26D850C5}" sibTransId="{49798213-69C6-473E-8B14-240C075AA78D}"/>
    <dgm:cxn modelId="{93A12243-A6FA-443F-A070-DC22B07E87CA}" srcId="{AEFB201E-6FE9-47D7-B436-1C5659F1F04E}" destId="{78932DB0-4532-4D35-BEFE-FAD41E5731CC}" srcOrd="4" destOrd="0" parTransId="{1F188054-7FED-48A5-80F9-8FFFA1BE3FDA}" sibTransId="{18C88033-24F3-4ECC-88C4-DC402F1493CE}"/>
    <dgm:cxn modelId="{C3DB1A67-09F9-408C-BF7C-6E09EBF639E8}" type="presOf" srcId="{0C4ADEA7-7240-42B5-BDCE-AE59B889293D}" destId="{8443C14C-F6CE-4116-91A2-148FC92CEA88}" srcOrd="0" destOrd="0" presId="urn:microsoft.com/office/officeart/2018/2/layout/IconCircleList"/>
    <dgm:cxn modelId="{3410DA4B-B8D1-40A0-9E02-5EB0403609CD}" srcId="{AEFB201E-6FE9-47D7-B436-1C5659F1F04E}" destId="{00B05915-5545-47BB-B2B4-C584E617ACC8}" srcOrd="7" destOrd="0" parTransId="{6E9D8C68-178C-4561-999A-876A19423A0A}" sibTransId="{2F7A187D-739C-41E5-9869-0AFC83B2CAC2}"/>
    <dgm:cxn modelId="{C0A89E74-E909-4BD4-B32D-838CF1986105}" type="presOf" srcId="{3D074A6F-2BBA-4D7C-B94C-6C8A1A772681}" destId="{A1729CED-F12D-4E46-9195-655A5874DF15}" srcOrd="0" destOrd="0" presId="urn:microsoft.com/office/officeart/2018/2/layout/IconCircleList"/>
    <dgm:cxn modelId="{B4A77355-B356-4BE9-B6B8-26CD06C7D50F}" type="presOf" srcId="{AF6DD216-DFB0-480D-A5F9-EE3E8EB61B43}" destId="{B21F6B80-069D-48BF-A764-8835F827843C}" srcOrd="0" destOrd="0" presId="urn:microsoft.com/office/officeart/2018/2/layout/IconCircleList"/>
    <dgm:cxn modelId="{4BDE8388-FD79-4A11-930E-4971482F9F95}" srcId="{AEFB201E-6FE9-47D7-B436-1C5659F1F04E}" destId="{0C4ADEA7-7240-42B5-BDCE-AE59B889293D}" srcOrd="1" destOrd="0" parTransId="{F0C7C1A7-AE07-4EDF-9A9C-C0E03BC1DCDD}" sibTransId="{7D1E5B45-8576-4A84-9EF9-CF67205C9E93}"/>
    <dgm:cxn modelId="{C683979A-1FCD-4AD5-BF35-3E4E6F76E490}" type="presOf" srcId="{7190B122-D15E-45B9-A0B2-BAF783DD5CDB}" destId="{8F8561A8-C94B-467E-8C98-C71518FA2055}" srcOrd="0" destOrd="0" presId="urn:microsoft.com/office/officeart/2018/2/layout/IconCircleList"/>
    <dgm:cxn modelId="{3B40CB9D-304D-4490-836B-307F246FE4B8}" type="presOf" srcId="{0E74BFE4-7372-4EAA-B2DE-E2FE7EAEC416}" destId="{81EEF614-D0A2-467D-9809-31AEBA82370B}" srcOrd="0" destOrd="0" presId="urn:microsoft.com/office/officeart/2018/2/layout/IconCircleList"/>
    <dgm:cxn modelId="{7C3589A5-2FC7-4B36-85D9-354B86679978}" srcId="{AEFB201E-6FE9-47D7-B436-1C5659F1F04E}" destId="{AF6DD216-DFB0-480D-A5F9-EE3E8EB61B43}" srcOrd="0" destOrd="0" parTransId="{173E55B8-91B4-40A2-9A52-91007EF77FCF}" sibTransId="{B7B94B2C-DFE5-471C-814D-B2DA03DFEF95}"/>
    <dgm:cxn modelId="{3CD363A8-32C5-4EB5-9277-6D4EA9E21ED4}" srcId="{AEFB201E-6FE9-47D7-B436-1C5659F1F04E}" destId="{A7E16E21-3CF2-4AA4-BE7A-BE91955A55E1}" srcOrd="2" destOrd="0" parTransId="{540B6B60-5FCE-44B2-9029-D4B43903CF4F}" sibTransId="{BCAEB25D-DF15-4484-A263-CD521562F0B2}"/>
    <dgm:cxn modelId="{83C999AE-49FF-4BE7-B1F5-E12539FF5CDE}" type="presOf" srcId="{AEFB201E-6FE9-47D7-B436-1C5659F1F04E}" destId="{6BF8B8BB-2C0B-4719-B7B1-90068EAA459B}" srcOrd="0" destOrd="0" presId="urn:microsoft.com/office/officeart/2018/2/layout/IconCircleList"/>
    <dgm:cxn modelId="{336B40DC-8489-47B6-8CFE-B824B637407C}" type="presOf" srcId="{2284B325-A4E7-4E67-8C79-251127B877FA}" destId="{B0572A1A-0925-4241-B288-D72AF7AB4ECF}" srcOrd="0" destOrd="0" presId="urn:microsoft.com/office/officeart/2018/2/layout/IconCircleList"/>
    <dgm:cxn modelId="{3ACA2CE1-FF27-4ACD-9E9A-9D674A7DB24E}" type="presOf" srcId="{78932DB0-4532-4D35-BEFE-FAD41E5731CC}" destId="{CBA01A04-AAD0-4D75-928B-D59CB741F3E3}" srcOrd="0" destOrd="0" presId="urn:microsoft.com/office/officeart/2018/2/layout/IconCircleList"/>
    <dgm:cxn modelId="{392298E5-A041-4E55-A327-33A69D9B4E6E}" type="presOf" srcId="{A7E16E21-3CF2-4AA4-BE7A-BE91955A55E1}" destId="{694A8A3F-5A9A-462B-A0DC-89E9746B1AEE}" srcOrd="0" destOrd="0" presId="urn:microsoft.com/office/officeart/2018/2/layout/IconCircleList"/>
    <dgm:cxn modelId="{A979FAE6-9E6A-4089-B9E4-9BB568A1EAC5}" type="presOf" srcId="{BCAEB25D-DF15-4484-A263-CD521562F0B2}" destId="{89A4CE83-A996-4FB4-AA37-12D2B2163052}" srcOrd="0" destOrd="0" presId="urn:microsoft.com/office/officeart/2018/2/layout/IconCircleList"/>
    <dgm:cxn modelId="{EFC32CED-0953-45E0-87E9-CDA5965F05B3}" type="presOf" srcId="{B7B94B2C-DFE5-471C-814D-B2DA03DFEF95}" destId="{0B536423-3EC1-4986-AD7E-609723E7F64E}" srcOrd="0" destOrd="0" presId="urn:microsoft.com/office/officeart/2018/2/layout/IconCircleList"/>
    <dgm:cxn modelId="{6DEFE0EE-9956-45CB-9C06-D39700CD60AA}" type="presOf" srcId="{49798213-69C6-473E-8B14-240C075AA78D}" destId="{C6E2406C-E7B0-4B47-81D5-AE22770DED40}" srcOrd="0" destOrd="0" presId="urn:microsoft.com/office/officeart/2018/2/layout/IconCircleList"/>
    <dgm:cxn modelId="{F02BB4FF-B47A-4CF6-87D0-66B2027C7FEF}" srcId="{AEFB201E-6FE9-47D7-B436-1C5659F1F04E}" destId="{7190B122-D15E-45B9-A0B2-BAF783DD5CDB}" srcOrd="5" destOrd="0" parTransId="{5817B155-6EF2-4215-B99E-0DAF70F33F7F}" sibTransId="{0E74BFE4-7372-4EAA-B2DE-E2FE7EAEC416}"/>
    <dgm:cxn modelId="{0C6711A8-7238-4115-A951-FB889C120CB2}" type="presParOf" srcId="{6BF8B8BB-2C0B-4719-B7B1-90068EAA459B}" destId="{3899127E-1DB0-47C0-BE93-78C8456117A4}" srcOrd="0" destOrd="0" presId="urn:microsoft.com/office/officeart/2018/2/layout/IconCircleList"/>
    <dgm:cxn modelId="{96B31D34-E943-4C03-ADF3-BC499A8A6CC4}" type="presParOf" srcId="{3899127E-1DB0-47C0-BE93-78C8456117A4}" destId="{E45E5DFF-4D25-4F55-9CFE-C45880729575}" srcOrd="0" destOrd="0" presId="urn:microsoft.com/office/officeart/2018/2/layout/IconCircleList"/>
    <dgm:cxn modelId="{3A0340EF-40BA-4580-B302-12D363281B05}" type="presParOf" srcId="{E45E5DFF-4D25-4F55-9CFE-C45880729575}" destId="{5A5C3CB4-7B28-431F-8164-B1EA6322A07C}" srcOrd="0" destOrd="0" presId="urn:microsoft.com/office/officeart/2018/2/layout/IconCircleList"/>
    <dgm:cxn modelId="{1FE77AD7-0596-4C79-B9CD-41378E2FBE64}" type="presParOf" srcId="{E45E5DFF-4D25-4F55-9CFE-C45880729575}" destId="{7D2F7502-84CB-45AB-A060-29858C4620AA}" srcOrd="1" destOrd="0" presId="urn:microsoft.com/office/officeart/2018/2/layout/IconCircleList"/>
    <dgm:cxn modelId="{A7FC428D-AEF5-40FA-AC9D-ADEA890B74F6}" type="presParOf" srcId="{E45E5DFF-4D25-4F55-9CFE-C45880729575}" destId="{62E0D62C-104D-491A-BF92-9CEAC89978A4}" srcOrd="2" destOrd="0" presId="urn:microsoft.com/office/officeart/2018/2/layout/IconCircleList"/>
    <dgm:cxn modelId="{6ED34CE4-53D8-4056-8F34-178F13DBB999}" type="presParOf" srcId="{E45E5DFF-4D25-4F55-9CFE-C45880729575}" destId="{B21F6B80-069D-48BF-A764-8835F827843C}" srcOrd="3" destOrd="0" presId="urn:microsoft.com/office/officeart/2018/2/layout/IconCircleList"/>
    <dgm:cxn modelId="{40C8378C-842E-4B10-829B-082EF0E09FEA}" type="presParOf" srcId="{3899127E-1DB0-47C0-BE93-78C8456117A4}" destId="{0B536423-3EC1-4986-AD7E-609723E7F64E}" srcOrd="1" destOrd="0" presId="urn:microsoft.com/office/officeart/2018/2/layout/IconCircleList"/>
    <dgm:cxn modelId="{734FB699-CC49-4B93-B327-32CFAA7129D8}" type="presParOf" srcId="{3899127E-1DB0-47C0-BE93-78C8456117A4}" destId="{C29FB887-12F1-40C3-8CD9-12DC1A41256F}" srcOrd="2" destOrd="0" presId="urn:microsoft.com/office/officeart/2018/2/layout/IconCircleList"/>
    <dgm:cxn modelId="{8AED5B6B-7D21-42CC-9BBC-F7CF251ABDBD}" type="presParOf" srcId="{C29FB887-12F1-40C3-8CD9-12DC1A41256F}" destId="{8736F4F3-D9F4-45BA-9359-A0F17849F68D}" srcOrd="0" destOrd="0" presId="urn:microsoft.com/office/officeart/2018/2/layout/IconCircleList"/>
    <dgm:cxn modelId="{5540E816-7746-471E-A28C-60E8D250F52D}" type="presParOf" srcId="{C29FB887-12F1-40C3-8CD9-12DC1A41256F}" destId="{20B418F1-AF19-4AB7-BFB5-A471F1C2C669}" srcOrd="1" destOrd="0" presId="urn:microsoft.com/office/officeart/2018/2/layout/IconCircleList"/>
    <dgm:cxn modelId="{DCC89094-41B9-4DC9-8F9E-6E6480887DE5}" type="presParOf" srcId="{C29FB887-12F1-40C3-8CD9-12DC1A41256F}" destId="{9346C972-916F-4420-8EC3-8040B8041753}" srcOrd="2" destOrd="0" presId="urn:microsoft.com/office/officeart/2018/2/layout/IconCircleList"/>
    <dgm:cxn modelId="{FCBE7A39-7D8C-442F-8981-9E3E314533CE}" type="presParOf" srcId="{C29FB887-12F1-40C3-8CD9-12DC1A41256F}" destId="{8443C14C-F6CE-4116-91A2-148FC92CEA88}" srcOrd="3" destOrd="0" presId="urn:microsoft.com/office/officeart/2018/2/layout/IconCircleList"/>
    <dgm:cxn modelId="{3B5321B1-BEEF-46B1-B34C-0BABA84FEB4B}" type="presParOf" srcId="{3899127E-1DB0-47C0-BE93-78C8456117A4}" destId="{07446C7D-B1FE-4D80-8116-62AD3AC7437D}" srcOrd="3" destOrd="0" presId="urn:microsoft.com/office/officeart/2018/2/layout/IconCircleList"/>
    <dgm:cxn modelId="{4204CA38-5B19-46A1-AF54-9C6C8B1E59B9}" type="presParOf" srcId="{3899127E-1DB0-47C0-BE93-78C8456117A4}" destId="{DDB9BB25-1DCF-4579-AD4E-2FC862225671}" srcOrd="4" destOrd="0" presId="urn:microsoft.com/office/officeart/2018/2/layout/IconCircleList"/>
    <dgm:cxn modelId="{BFFC0F41-4D93-418B-ABC9-86AA952EF674}" type="presParOf" srcId="{DDB9BB25-1DCF-4579-AD4E-2FC862225671}" destId="{420875F7-C00B-4ECD-AEF8-F5EAB9F4336C}" srcOrd="0" destOrd="0" presId="urn:microsoft.com/office/officeart/2018/2/layout/IconCircleList"/>
    <dgm:cxn modelId="{74C6DECF-7463-4608-A47B-D1B876DA0CFD}" type="presParOf" srcId="{DDB9BB25-1DCF-4579-AD4E-2FC862225671}" destId="{B652597E-6FD9-464D-9F04-3F0563F2F632}" srcOrd="1" destOrd="0" presId="urn:microsoft.com/office/officeart/2018/2/layout/IconCircleList"/>
    <dgm:cxn modelId="{D95CC620-6FE9-4116-BAED-9CC42545EC9F}" type="presParOf" srcId="{DDB9BB25-1DCF-4579-AD4E-2FC862225671}" destId="{07A39267-9CE2-4AEF-965E-2883135F6D77}" srcOrd="2" destOrd="0" presId="urn:microsoft.com/office/officeart/2018/2/layout/IconCircleList"/>
    <dgm:cxn modelId="{9288EF3F-9A50-4382-B5E1-7B92D2EFEFF4}" type="presParOf" srcId="{DDB9BB25-1DCF-4579-AD4E-2FC862225671}" destId="{694A8A3F-5A9A-462B-A0DC-89E9746B1AEE}" srcOrd="3" destOrd="0" presId="urn:microsoft.com/office/officeart/2018/2/layout/IconCircleList"/>
    <dgm:cxn modelId="{12DE7587-A9CF-4707-B212-69193F5D63D4}" type="presParOf" srcId="{3899127E-1DB0-47C0-BE93-78C8456117A4}" destId="{89A4CE83-A996-4FB4-AA37-12D2B2163052}" srcOrd="5" destOrd="0" presId="urn:microsoft.com/office/officeart/2018/2/layout/IconCircleList"/>
    <dgm:cxn modelId="{78149620-C3E8-40D5-AAA0-B1E423640F9F}" type="presParOf" srcId="{3899127E-1DB0-47C0-BE93-78C8456117A4}" destId="{FBFFF00E-C9F8-490D-ACED-E3AF9BCF2DC6}" srcOrd="6" destOrd="0" presId="urn:microsoft.com/office/officeart/2018/2/layout/IconCircleList"/>
    <dgm:cxn modelId="{7773BCF6-8A0B-4986-84EC-3555A6694E47}" type="presParOf" srcId="{FBFFF00E-C9F8-490D-ACED-E3AF9BCF2DC6}" destId="{0CD31ED0-665A-4F03-871B-EBDB0D286A39}" srcOrd="0" destOrd="0" presId="urn:microsoft.com/office/officeart/2018/2/layout/IconCircleList"/>
    <dgm:cxn modelId="{2992E962-8895-4AB2-82B0-F03066DC2785}" type="presParOf" srcId="{FBFFF00E-C9F8-490D-ACED-E3AF9BCF2DC6}" destId="{4DAD0EC7-722C-4E05-80D6-EF581382DDC3}" srcOrd="1" destOrd="0" presId="urn:microsoft.com/office/officeart/2018/2/layout/IconCircleList"/>
    <dgm:cxn modelId="{BF907E57-6C7C-4A90-85D9-FE8F3677ACF9}" type="presParOf" srcId="{FBFFF00E-C9F8-490D-ACED-E3AF9BCF2DC6}" destId="{5BF46C9C-14F1-4BF6-AA0D-F41D772290DC}" srcOrd="2" destOrd="0" presId="urn:microsoft.com/office/officeart/2018/2/layout/IconCircleList"/>
    <dgm:cxn modelId="{5CDCBF49-8814-4DF2-8904-DBD46991C6A8}" type="presParOf" srcId="{FBFFF00E-C9F8-490D-ACED-E3AF9BCF2DC6}" destId="{B0572A1A-0925-4241-B288-D72AF7AB4ECF}" srcOrd="3" destOrd="0" presId="urn:microsoft.com/office/officeart/2018/2/layout/IconCircleList"/>
    <dgm:cxn modelId="{5254C17F-4248-40B6-BDAB-FBCF4D7C6571}" type="presParOf" srcId="{3899127E-1DB0-47C0-BE93-78C8456117A4}" destId="{C6E2406C-E7B0-4B47-81D5-AE22770DED40}" srcOrd="7" destOrd="0" presId="urn:microsoft.com/office/officeart/2018/2/layout/IconCircleList"/>
    <dgm:cxn modelId="{D2A1306B-EBF3-4856-BEB0-4D746AF9946F}" type="presParOf" srcId="{3899127E-1DB0-47C0-BE93-78C8456117A4}" destId="{615449D3-DADE-4317-8F3C-92FD600B7CE8}" srcOrd="8" destOrd="0" presId="urn:microsoft.com/office/officeart/2018/2/layout/IconCircleList"/>
    <dgm:cxn modelId="{D99A2E71-B1B3-4AE9-9ED7-7A2DD29438C3}" type="presParOf" srcId="{615449D3-DADE-4317-8F3C-92FD600B7CE8}" destId="{A880766F-4416-422A-A957-2240085ADBA6}" srcOrd="0" destOrd="0" presId="urn:microsoft.com/office/officeart/2018/2/layout/IconCircleList"/>
    <dgm:cxn modelId="{08E72425-9D90-4A35-9910-99E6FD8626B7}" type="presParOf" srcId="{615449D3-DADE-4317-8F3C-92FD600B7CE8}" destId="{22CFB6D5-6F64-4E65-855E-E3C682E9EBEA}" srcOrd="1" destOrd="0" presId="urn:microsoft.com/office/officeart/2018/2/layout/IconCircleList"/>
    <dgm:cxn modelId="{AC5BA198-4102-42EB-A842-CBA871E3C156}" type="presParOf" srcId="{615449D3-DADE-4317-8F3C-92FD600B7CE8}" destId="{E4A267ED-C6BE-4057-90E9-5BFEB2D3B400}" srcOrd="2" destOrd="0" presId="urn:microsoft.com/office/officeart/2018/2/layout/IconCircleList"/>
    <dgm:cxn modelId="{78A569C5-50C6-40DF-9954-506CB935A05F}" type="presParOf" srcId="{615449D3-DADE-4317-8F3C-92FD600B7CE8}" destId="{CBA01A04-AAD0-4D75-928B-D59CB741F3E3}" srcOrd="3" destOrd="0" presId="urn:microsoft.com/office/officeart/2018/2/layout/IconCircleList"/>
    <dgm:cxn modelId="{1288C598-3DDC-4563-832F-5585B37876E9}" type="presParOf" srcId="{3899127E-1DB0-47C0-BE93-78C8456117A4}" destId="{DA2100CD-26A4-4528-A29D-2CE0C9DB2A29}" srcOrd="9" destOrd="0" presId="urn:microsoft.com/office/officeart/2018/2/layout/IconCircleList"/>
    <dgm:cxn modelId="{DEB4F4F2-17C0-4D70-9DC1-CD9876AC3421}" type="presParOf" srcId="{3899127E-1DB0-47C0-BE93-78C8456117A4}" destId="{5A128AC6-30CF-4C4C-91E5-F17BA5E38806}" srcOrd="10" destOrd="0" presId="urn:microsoft.com/office/officeart/2018/2/layout/IconCircleList"/>
    <dgm:cxn modelId="{54AA779C-1347-4226-B034-7EF17D56F8BF}" type="presParOf" srcId="{5A128AC6-30CF-4C4C-91E5-F17BA5E38806}" destId="{7D0F8924-4AB8-4F16-9A2A-50431B49224A}" srcOrd="0" destOrd="0" presId="urn:microsoft.com/office/officeart/2018/2/layout/IconCircleList"/>
    <dgm:cxn modelId="{30ED25E8-B9B3-4155-AA76-180AC4A1026B}" type="presParOf" srcId="{5A128AC6-30CF-4C4C-91E5-F17BA5E38806}" destId="{F70CE6CA-661A-482F-AAF6-80E5A790B87E}" srcOrd="1" destOrd="0" presId="urn:microsoft.com/office/officeart/2018/2/layout/IconCircleList"/>
    <dgm:cxn modelId="{437B60EB-2870-4491-9552-B43EDD72FD64}" type="presParOf" srcId="{5A128AC6-30CF-4C4C-91E5-F17BA5E38806}" destId="{163EBF95-DD67-4B1F-83EB-E6E17ECCB643}" srcOrd="2" destOrd="0" presId="urn:microsoft.com/office/officeart/2018/2/layout/IconCircleList"/>
    <dgm:cxn modelId="{EF92653C-45FF-4DE3-B180-A0924C5D053D}" type="presParOf" srcId="{5A128AC6-30CF-4C4C-91E5-F17BA5E38806}" destId="{8F8561A8-C94B-467E-8C98-C71518FA2055}" srcOrd="3" destOrd="0" presId="urn:microsoft.com/office/officeart/2018/2/layout/IconCircleList"/>
    <dgm:cxn modelId="{0841263D-33E4-48CB-8750-29E30726F202}" type="presParOf" srcId="{3899127E-1DB0-47C0-BE93-78C8456117A4}" destId="{81EEF614-D0A2-467D-9809-31AEBA82370B}" srcOrd="11" destOrd="0" presId="urn:microsoft.com/office/officeart/2018/2/layout/IconCircleList"/>
    <dgm:cxn modelId="{A3929110-3364-4322-87BB-2F6885473597}" type="presParOf" srcId="{3899127E-1DB0-47C0-BE93-78C8456117A4}" destId="{E4C1F77E-828C-4A3B-A476-5050D471285E}" srcOrd="12" destOrd="0" presId="urn:microsoft.com/office/officeart/2018/2/layout/IconCircleList"/>
    <dgm:cxn modelId="{AFD9321B-2976-43CB-BDDA-E0E3DF6C4A0C}" type="presParOf" srcId="{E4C1F77E-828C-4A3B-A476-5050D471285E}" destId="{792B05B5-7CF3-44D6-8F08-60B8C1CE7428}" srcOrd="0" destOrd="0" presId="urn:microsoft.com/office/officeart/2018/2/layout/IconCircleList"/>
    <dgm:cxn modelId="{6E464DB6-7A38-426F-B75A-5D8436CB097F}" type="presParOf" srcId="{E4C1F77E-828C-4A3B-A476-5050D471285E}" destId="{C6EF8C69-E673-4B7B-A7FA-1C697E7A7805}" srcOrd="1" destOrd="0" presId="urn:microsoft.com/office/officeart/2018/2/layout/IconCircleList"/>
    <dgm:cxn modelId="{F3E7749B-DF9D-4F08-8CD4-0647EF0F131E}" type="presParOf" srcId="{E4C1F77E-828C-4A3B-A476-5050D471285E}" destId="{046903C3-9638-49C4-8DA9-FF2F75C5A824}" srcOrd="2" destOrd="0" presId="urn:microsoft.com/office/officeart/2018/2/layout/IconCircleList"/>
    <dgm:cxn modelId="{681A0488-62A7-4F4B-B76D-515D47C129DA}" type="presParOf" srcId="{E4C1F77E-828C-4A3B-A476-5050D471285E}" destId="{0589436F-A416-4A5A-961D-2B5375364456}" srcOrd="3" destOrd="0" presId="urn:microsoft.com/office/officeart/2018/2/layout/IconCircleList"/>
    <dgm:cxn modelId="{737B7500-4BEE-4EFF-997E-B6B8D5CD0B63}" type="presParOf" srcId="{3899127E-1DB0-47C0-BE93-78C8456117A4}" destId="{A1729CED-F12D-4E46-9195-655A5874DF15}" srcOrd="13" destOrd="0" presId="urn:microsoft.com/office/officeart/2018/2/layout/IconCircleList"/>
    <dgm:cxn modelId="{FF55E8B5-7042-4534-9943-5CAEF1340B22}" type="presParOf" srcId="{3899127E-1DB0-47C0-BE93-78C8456117A4}" destId="{18F81858-8555-4534-A51C-0743EC0F8BD3}" srcOrd="14" destOrd="0" presId="urn:microsoft.com/office/officeart/2018/2/layout/IconCircleList"/>
    <dgm:cxn modelId="{B6DE86EA-E985-495F-AD63-0964E5BC6148}" type="presParOf" srcId="{18F81858-8555-4534-A51C-0743EC0F8BD3}" destId="{01CD08BF-4082-4E91-94C8-82A0EA6F3610}" srcOrd="0" destOrd="0" presId="urn:microsoft.com/office/officeart/2018/2/layout/IconCircleList"/>
    <dgm:cxn modelId="{A76D7FED-471B-4482-8489-6DC4F8EBE6A8}" type="presParOf" srcId="{18F81858-8555-4534-A51C-0743EC0F8BD3}" destId="{07A810EF-0D62-49C3-9A7C-7D86F4AB3CFE}" srcOrd="1" destOrd="0" presId="urn:microsoft.com/office/officeart/2018/2/layout/IconCircleList"/>
    <dgm:cxn modelId="{632F8781-11C8-4210-96BA-FD72E23C10C7}" type="presParOf" srcId="{18F81858-8555-4534-A51C-0743EC0F8BD3}" destId="{F38C74E4-FC4E-4B87-A1D5-562626C11BAA}" srcOrd="2" destOrd="0" presId="urn:microsoft.com/office/officeart/2018/2/layout/IconCircleList"/>
    <dgm:cxn modelId="{2C2031F0-5A91-4287-91CC-C846B3994D1E}" type="presParOf" srcId="{18F81858-8555-4534-A51C-0743EC0F8BD3}" destId="{82BCEB20-F5F5-4F7A-8ACF-B7CF2CA567D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C3CB4-7B28-431F-8164-B1EA6322A07C}">
      <dsp:nvSpPr>
        <dsp:cNvPr id="0" name=""/>
        <dsp:cNvSpPr/>
      </dsp:nvSpPr>
      <dsp:spPr>
        <a:xfrm>
          <a:off x="289" y="317984"/>
          <a:ext cx="710427" cy="71042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F7502-84CB-45AB-A060-29858C4620AA}">
      <dsp:nvSpPr>
        <dsp:cNvPr id="0" name=""/>
        <dsp:cNvSpPr/>
      </dsp:nvSpPr>
      <dsp:spPr>
        <a:xfrm>
          <a:off x="149479" y="467173"/>
          <a:ext cx="412048" cy="412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1F6B80-069D-48BF-A764-8835F827843C}">
      <dsp:nvSpPr>
        <dsp:cNvPr id="0" name=""/>
        <dsp:cNvSpPr/>
      </dsp:nvSpPr>
      <dsp:spPr>
        <a:xfrm>
          <a:off x="862952" y="317984"/>
          <a:ext cx="1674579" cy="71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a:t>Import Libraries</a:t>
          </a:r>
          <a:endParaRPr lang="en-US" sz="1500" kern="1200"/>
        </a:p>
      </dsp:txBody>
      <dsp:txXfrm>
        <a:off x="862952" y="317984"/>
        <a:ext cx="1674579" cy="710427"/>
      </dsp:txXfrm>
    </dsp:sp>
    <dsp:sp modelId="{8736F4F3-D9F4-45BA-9359-A0F17849F68D}">
      <dsp:nvSpPr>
        <dsp:cNvPr id="0" name=""/>
        <dsp:cNvSpPr/>
      </dsp:nvSpPr>
      <dsp:spPr>
        <a:xfrm>
          <a:off x="2829314" y="317984"/>
          <a:ext cx="710427" cy="71042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418F1-AF19-4AB7-BFB5-A471F1C2C669}">
      <dsp:nvSpPr>
        <dsp:cNvPr id="0" name=""/>
        <dsp:cNvSpPr/>
      </dsp:nvSpPr>
      <dsp:spPr>
        <a:xfrm>
          <a:off x="2978504" y="467173"/>
          <a:ext cx="412048" cy="412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43C14C-F6CE-4116-91A2-148FC92CEA88}">
      <dsp:nvSpPr>
        <dsp:cNvPr id="0" name=""/>
        <dsp:cNvSpPr/>
      </dsp:nvSpPr>
      <dsp:spPr>
        <a:xfrm>
          <a:off x="3691976" y="317984"/>
          <a:ext cx="1674579" cy="71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a:t>Read</a:t>
          </a:r>
          <a:r>
            <a:rPr lang="en-GB" sz="1500" kern="1200">
              <a:latin typeface="Calibri"/>
            </a:rPr>
            <a:t> songs Data</a:t>
          </a:r>
          <a:endParaRPr lang="en-US" sz="1500" kern="1200"/>
        </a:p>
      </dsp:txBody>
      <dsp:txXfrm>
        <a:off x="3691976" y="317984"/>
        <a:ext cx="1674579" cy="710427"/>
      </dsp:txXfrm>
    </dsp:sp>
    <dsp:sp modelId="{420875F7-C00B-4ECD-AEF8-F5EAB9F4336C}">
      <dsp:nvSpPr>
        <dsp:cNvPr id="0" name=""/>
        <dsp:cNvSpPr/>
      </dsp:nvSpPr>
      <dsp:spPr>
        <a:xfrm>
          <a:off x="5658339" y="317984"/>
          <a:ext cx="710427" cy="71042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52597E-6FD9-464D-9F04-3F0563F2F632}">
      <dsp:nvSpPr>
        <dsp:cNvPr id="0" name=""/>
        <dsp:cNvSpPr/>
      </dsp:nvSpPr>
      <dsp:spPr>
        <a:xfrm>
          <a:off x="5807529" y="467173"/>
          <a:ext cx="412048" cy="412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4A8A3F-5A9A-462B-A0DC-89E9746B1AEE}">
      <dsp:nvSpPr>
        <dsp:cNvPr id="0" name=""/>
        <dsp:cNvSpPr/>
      </dsp:nvSpPr>
      <dsp:spPr>
        <a:xfrm>
          <a:off x="6521001" y="317984"/>
          <a:ext cx="1674579" cy="71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a:latin typeface="Calibri"/>
            </a:rPr>
            <a:t>Songs data</a:t>
          </a:r>
          <a:r>
            <a:rPr lang="en-GB" sz="1500" kern="1200"/>
            <a:t> Understanding by Visualization and EDA</a:t>
          </a:r>
          <a:endParaRPr lang="en-US" sz="1500" kern="1200"/>
        </a:p>
      </dsp:txBody>
      <dsp:txXfrm>
        <a:off x="6521001" y="317984"/>
        <a:ext cx="1674579" cy="710427"/>
      </dsp:txXfrm>
    </dsp:sp>
    <dsp:sp modelId="{0CD31ED0-665A-4F03-871B-EBDB0D286A39}">
      <dsp:nvSpPr>
        <dsp:cNvPr id="0" name=""/>
        <dsp:cNvSpPr/>
      </dsp:nvSpPr>
      <dsp:spPr>
        <a:xfrm>
          <a:off x="289" y="1741188"/>
          <a:ext cx="710427" cy="71042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AD0EC7-722C-4E05-80D6-EF581382DDC3}">
      <dsp:nvSpPr>
        <dsp:cNvPr id="0" name=""/>
        <dsp:cNvSpPr/>
      </dsp:nvSpPr>
      <dsp:spPr>
        <a:xfrm>
          <a:off x="149479" y="1890378"/>
          <a:ext cx="412048" cy="412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572A1A-0925-4241-B288-D72AF7AB4ECF}">
      <dsp:nvSpPr>
        <dsp:cNvPr id="0" name=""/>
        <dsp:cNvSpPr/>
      </dsp:nvSpPr>
      <dsp:spPr>
        <a:xfrm>
          <a:off x="862952" y="1741188"/>
          <a:ext cx="1674579" cy="71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a:t>Music Over Time</a:t>
          </a:r>
          <a:endParaRPr lang="en-US" sz="1500" kern="1200"/>
        </a:p>
      </dsp:txBody>
      <dsp:txXfrm>
        <a:off x="862952" y="1741188"/>
        <a:ext cx="1674579" cy="710427"/>
      </dsp:txXfrm>
    </dsp:sp>
    <dsp:sp modelId="{A880766F-4416-422A-A957-2240085ADBA6}">
      <dsp:nvSpPr>
        <dsp:cNvPr id="0" name=""/>
        <dsp:cNvSpPr/>
      </dsp:nvSpPr>
      <dsp:spPr>
        <a:xfrm>
          <a:off x="2829314" y="1741188"/>
          <a:ext cx="710427" cy="71042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CFB6D5-6F64-4E65-855E-E3C682E9EBEA}">
      <dsp:nvSpPr>
        <dsp:cNvPr id="0" name=""/>
        <dsp:cNvSpPr/>
      </dsp:nvSpPr>
      <dsp:spPr>
        <a:xfrm>
          <a:off x="2978504" y="1890378"/>
          <a:ext cx="412048" cy="412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A01A04-AAD0-4D75-928B-D59CB741F3E3}">
      <dsp:nvSpPr>
        <dsp:cNvPr id="0" name=""/>
        <dsp:cNvSpPr/>
      </dsp:nvSpPr>
      <dsp:spPr>
        <a:xfrm>
          <a:off x="3691976" y="1741188"/>
          <a:ext cx="1674579" cy="71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a:t>Characteristics of Different </a:t>
          </a:r>
          <a:r>
            <a:rPr lang="en-GB" sz="1500" kern="1200">
              <a:latin typeface="Calibri"/>
            </a:rPr>
            <a:t>Genres</a:t>
          </a:r>
          <a:endParaRPr lang="en-US" sz="1500" kern="1200"/>
        </a:p>
      </dsp:txBody>
      <dsp:txXfrm>
        <a:off x="3691976" y="1741188"/>
        <a:ext cx="1674579" cy="710427"/>
      </dsp:txXfrm>
    </dsp:sp>
    <dsp:sp modelId="{7D0F8924-4AB8-4F16-9A2A-50431B49224A}">
      <dsp:nvSpPr>
        <dsp:cNvPr id="0" name=""/>
        <dsp:cNvSpPr/>
      </dsp:nvSpPr>
      <dsp:spPr>
        <a:xfrm>
          <a:off x="5658339" y="1741188"/>
          <a:ext cx="710427" cy="71042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CE6CA-661A-482F-AAF6-80E5A790B87E}">
      <dsp:nvSpPr>
        <dsp:cNvPr id="0" name=""/>
        <dsp:cNvSpPr/>
      </dsp:nvSpPr>
      <dsp:spPr>
        <a:xfrm>
          <a:off x="5807529" y="1890378"/>
          <a:ext cx="412048" cy="412048"/>
        </a:xfrm>
        <a:prstGeom prst="rect">
          <a:avLst/>
        </a:prstGeom>
        <a:solidFill>
          <a:schemeClr val="bg1">
            <a:hueOff val="0"/>
            <a:satOff val="0"/>
            <a:lumOff val="0"/>
            <a:alphaOff val="0"/>
          </a:schemeClr>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8561A8-C94B-467E-8C98-C71518FA2055}">
      <dsp:nvSpPr>
        <dsp:cNvPr id="0" name=""/>
        <dsp:cNvSpPr/>
      </dsp:nvSpPr>
      <dsp:spPr>
        <a:xfrm>
          <a:off x="6521001" y="1741188"/>
          <a:ext cx="1674579" cy="71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a:latin typeface="Calibri"/>
            </a:rPr>
            <a:t>Face mood detection</a:t>
          </a:r>
        </a:p>
      </dsp:txBody>
      <dsp:txXfrm>
        <a:off x="6521001" y="1741188"/>
        <a:ext cx="1674579" cy="710427"/>
      </dsp:txXfrm>
    </dsp:sp>
    <dsp:sp modelId="{792B05B5-7CF3-44D6-8F08-60B8C1CE7428}">
      <dsp:nvSpPr>
        <dsp:cNvPr id="0" name=""/>
        <dsp:cNvSpPr/>
      </dsp:nvSpPr>
      <dsp:spPr>
        <a:xfrm>
          <a:off x="289" y="3164393"/>
          <a:ext cx="710427" cy="71042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F8C69-E673-4B7B-A7FA-1C697E7A7805}">
      <dsp:nvSpPr>
        <dsp:cNvPr id="0" name=""/>
        <dsp:cNvSpPr/>
      </dsp:nvSpPr>
      <dsp:spPr>
        <a:xfrm>
          <a:off x="149479" y="3313583"/>
          <a:ext cx="412048" cy="412048"/>
        </a:xfrm>
        <a:prstGeom prst="rect">
          <a:avLst/>
        </a:prstGeom>
        <a:solidFill>
          <a:schemeClr val="bg1">
            <a:hueOff val="0"/>
            <a:satOff val="0"/>
            <a:lumOff val="0"/>
            <a:alphaOff val="0"/>
          </a:schemeClr>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89436F-A416-4A5A-961D-2B5375364456}">
      <dsp:nvSpPr>
        <dsp:cNvPr id="0" name=""/>
        <dsp:cNvSpPr/>
      </dsp:nvSpPr>
      <dsp:spPr>
        <a:xfrm>
          <a:off x="862952" y="3164393"/>
          <a:ext cx="1674579" cy="71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a:latin typeface="Calibri"/>
            </a:rPr>
            <a:t>Map the mood of the user with the genre of the songs</a:t>
          </a:r>
        </a:p>
      </dsp:txBody>
      <dsp:txXfrm>
        <a:off x="862952" y="3164393"/>
        <a:ext cx="1674579" cy="710427"/>
      </dsp:txXfrm>
    </dsp:sp>
    <dsp:sp modelId="{01CD08BF-4082-4E91-94C8-82A0EA6F3610}">
      <dsp:nvSpPr>
        <dsp:cNvPr id="0" name=""/>
        <dsp:cNvSpPr/>
      </dsp:nvSpPr>
      <dsp:spPr>
        <a:xfrm>
          <a:off x="2829314" y="3164393"/>
          <a:ext cx="710427" cy="71042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A810EF-0D62-49C3-9A7C-7D86F4AB3CFE}">
      <dsp:nvSpPr>
        <dsp:cNvPr id="0" name=""/>
        <dsp:cNvSpPr/>
      </dsp:nvSpPr>
      <dsp:spPr>
        <a:xfrm>
          <a:off x="2978504" y="3313583"/>
          <a:ext cx="412048" cy="4120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BCEB20-F5F5-4F7A-8ACF-B7CF2CA567D9}">
      <dsp:nvSpPr>
        <dsp:cNvPr id="0" name=""/>
        <dsp:cNvSpPr/>
      </dsp:nvSpPr>
      <dsp:spPr>
        <a:xfrm>
          <a:off x="3691976" y="3164393"/>
          <a:ext cx="1674579" cy="71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a:t>Build Recommender System</a:t>
          </a:r>
          <a:endParaRPr lang="en-US" sz="1500" kern="1200"/>
        </a:p>
      </dsp:txBody>
      <dsp:txXfrm>
        <a:off x="3691976" y="3164393"/>
        <a:ext cx="1674579" cy="71042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C7C5E7-1752-4AE0-B747-CCC42C19688A}" type="datetimeFigureOut">
              <a:rPr lang="en-US" smtClean="0"/>
              <a:t>4/30/2022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B21A73-D5BF-4EE2-9B57-13B0E921C55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9DA0FE-7D38-4523-BA0B-ADCFC07A36B9}" type="datetime1">
              <a:rPr lang="en-US" smtClean="0"/>
              <a:t>4/30/2022</a:t>
            </a:fld>
            <a:endParaRPr lang="en-US"/>
          </a:p>
        </p:txBody>
      </p:sp>
      <p:sp>
        <p:nvSpPr>
          <p:cNvPr id="5" name="Footer Placeholder 4"/>
          <p:cNvSpPr>
            <a:spLocks noGrp="1"/>
          </p:cNvSpPr>
          <p:nvPr>
            <p:ph type="ftr" sz="quarter" idx="11"/>
          </p:nvPr>
        </p:nvSpPr>
        <p:spPr/>
        <p:txBody>
          <a:bodyPr/>
          <a:lstStyle/>
          <a:p>
            <a:r>
              <a:rPr lang="en-US"/>
              <a:t>sample</a:t>
            </a:r>
          </a:p>
        </p:txBody>
      </p:sp>
      <p:sp>
        <p:nvSpPr>
          <p:cNvPr id="6" name="Slide Number Placeholder 5"/>
          <p:cNvSpPr>
            <a:spLocks noGrp="1"/>
          </p:cNvSpPr>
          <p:nvPr>
            <p:ph type="sldNum" sz="quarter" idx="12"/>
          </p:nvPr>
        </p:nvSpPr>
        <p:spPr/>
        <p:txBody>
          <a:bodyPr/>
          <a:lstStyle/>
          <a:p>
            <a:fld id="{D14D4944-CD1C-4E0B-8BE7-975E5F4C6852}"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49702C-C018-42D7-A15E-148CFAF41E79}" type="datetime1">
              <a:rPr lang="en-US" smtClean="0"/>
              <a:t>4/30/2022</a:t>
            </a:fld>
            <a:endParaRPr lang="en-US"/>
          </a:p>
        </p:txBody>
      </p:sp>
      <p:sp>
        <p:nvSpPr>
          <p:cNvPr id="6" name="Footer Placeholder 5"/>
          <p:cNvSpPr>
            <a:spLocks noGrp="1"/>
          </p:cNvSpPr>
          <p:nvPr>
            <p:ph type="ftr" sz="quarter" idx="11"/>
          </p:nvPr>
        </p:nvSpPr>
        <p:spPr/>
        <p:txBody>
          <a:bodyPr/>
          <a:lstStyle/>
          <a:p>
            <a:r>
              <a:rPr lang="en-US"/>
              <a:t>sample</a:t>
            </a:r>
          </a:p>
        </p:txBody>
      </p:sp>
      <p:sp>
        <p:nvSpPr>
          <p:cNvPr id="7" name="Slide Number Placeholder 6"/>
          <p:cNvSpPr>
            <a:spLocks noGrp="1"/>
          </p:cNvSpPr>
          <p:nvPr>
            <p:ph type="sldNum" sz="quarter" idx="12"/>
          </p:nvPr>
        </p:nvSpPr>
        <p:spPr/>
        <p:txBody>
          <a:bodyPr/>
          <a:lstStyle/>
          <a:p>
            <a:fld id="{D14D4944-CD1C-4E0B-8BE7-975E5F4C6852}"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4CD3D5-A5BB-4511-B83D-DF78C844598C}" type="datetime1">
              <a:rPr lang="en-US" smtClean="0"/>
              <a:t>4/30/2022</a:t>
            </a:fld>
            <a:endParaRPr lang="en-US"/>
          </a:p>
        </p:txBody>
      </p:sp>
      <p:sp>
        <p:nvSpPr>
          <p:cNvPr id="5" name="Footer Placeholder 4"/>
          <p:cNvSpPr>
            <a:spLocks noGrp="1"/>
          </p:cNvSpPr>
          <p:nvPr>
            <p:ph type="ftr" sz="quarter" idx="11"/>
          </p:nvPr>
        </p:nvSpPr>
        <p:spPr/>
        <p:txBody>
          <a:bodyPr/>
          <a:lstStyle/>
          <a:p>
            <a:r>
              <a:rPr lang="en-US"/>
              <a:t>sample</a:t>
            </a:r>
          </a:p>
        </p:txBody>
      </p:sp>
      <p:sp>
        <p:nvSpPr>
          <p:cNvPr id="6" name="Slide Number Placeholder 5"/>
          <p:cNvSpPr>
            <a:spLocks noGrp="1"/>
          </p:cNvSpPr>
          <p:nvPr>
            <p:ph type="sldNum" sz="quarter" idx="12"/>
          </p:nvPr>
        </p:nvSpPr>
        <p:spPr/>
        <p:txBody>
          <a:bodyPr/>
          <a:lstStyle/>
          <a:p>
            <a:fld id="{D14D4944-CD1C-4E0B-8BE7-975E5F4C6852}" type="slidenum">
              <a:rPr lang="en-US" smtClean="0"/>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9BBFE-735A-4664-A776-11527009CCFF}" type="datetime1">
              <a:rPr lang="en-US" smtClean="0"/>
              <a:t>4/30/2022</a:t>
            </a:fld>
            <a:endParaRPr lang="en-US"/>
          </a:p>
        </p:txBody>
      </p:sp>
      <p:sp>
        <p:nvSpPr>
          <p:cNvPr id="5" name="Footer Placeholder 4"/>
          <p:cNvSpPr>
            <a:spLocks noGrp="1"/>
          </p:cNvSpPr>
          <p:nvPr>
            <p:ph type="ftr" sz="quarter" idx="11"/>
          </p:nvPr>
        </p:nvSpPr>
        <p:spPr/>
        <p:txBody>
          <a:bodyPr/>
          <a:lstStyle/>
          <a:p>
            <a:r>
              <a:rPr lang="en-US"/>
              <a:t>sample</a:t>
            </a:r>
          </a:p>
        </p:txBody>
      </p:sp>
      <p:sp>
        <p:nvSpPr>
          <p:cNvPr id="6" name="Slide Number Placeholder 5"/>
          <p:cNvSpPr>
            <a:spLocks noGrp="1"/>
          </p:cNvSpPr>
          <p:nvPr>
            <p:ph type="sldNum" sz="quarter" idx="12"/>
          </p:nvPr>
        </p:nvSpPr>
        <p:spPr/>
        <p:txBody>
          <a:bodyPr/>
          <a:lstStyle/>
          <a:p>
            <a:fld id="{D14D4944-CD1C-4E0B-8BE7-975E5F4C6852}"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9DA0FE-7D38-4523-BA0B-ADCFC07A36B9}" type="datetime1">
              <a:rPr lang="en-US" smtClean="0"/>
              <a:t>4/30/2022</a:t>
            </a:fld>
            <a:endParaRPr lang="en-US"/>
          </a:p>
        </p:txBody>
      </p:sp>
      <p:sp>
        <p:nvSpPr>
          <p:cNvPr id="5" name="Footer Placeholder 4"/>
          <p:cNvSpPr>
            <a:spLocks noGrp="1"/>
          </p:cNvSpPr>
          <p:nvPr>
            <p:ph type="ftr" sz="quarter" idx="11"/>
          </p:nvPr>
        </p:nvSpPr>
        <p:spPr/>
        <p:txBody>
          <a:bodyPr/>
          <a:lstStyle/>
          <a:p>
            <a:r>
              <a:rPr lang="en-US"/>
              <a:t>sample</a:t>
            </a:r>
          </a:p>
        </p:txBody>
      </p:sp>
      <p:sp>
        <p:nvSpPr>
          <p:cNvPr id="6" name="Slide Number Placeholder 5"/>
          <p:cNvSpPr>
            <a:spLocks noGrp="1"/>
          </p:cNvSpPr>
          <p:nvPr>
            <p:ph type="sldNum" sz="quarter" idx="12"/>
          </p:nvPr>
        </p:nvSpPr>
        <p:spPr/>
        <p:txBody>
          <a:bodyPr/>
          <a:lstStyle/>
          <a:p>
            <a:fld id="{D14D4944-CD1C-4E0B-8BE7-975E5F4C6852}"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2E2A39-6D26-4914-A8E4-E1853B80CFBA}" type="datetime1">
              <a:rPr lang="en-US" smtClean="0"/>
              <a:t>4/30/2022</a:t>
            </a:fld>
            <a:endParaRPr lang="en-US"/>
          </a:p>
        </p:txBody>
      </p:sp>
      <p:sp>
        <p:nvSpPr>
          <p:cNvPr id="5" name="Footer Placeholder 4"/>
          <p:cNvSpPr>
            <a:spLocks noGrp="1"/>
          </p:cNvSpPr>
          <p:nvPr>
            <p:ph type="ftr" sz="quarter" idx="11"/>
          </p:nvPr>
        </p:nvSpPr>
        <p:spPr/>
        <p:txBody>
          <a:bodyPr/>
          <a:lstStyle/>
          <a:p>
            <a:r>
              <a:rPr lang="en-US"/>
              <a:t>sample</a:t>
            </a:r>
          </a:p>
        </p:txBody>
      </p:sp>
      <p:sp>
        <p:nvSpPr>
          <p:cNvPr id="6" name="Slide Number Placeholder 5"/>
          <p:cNvSpPr>
            <a:spLocks noGrp="1"/>
          </p:cNvSpPr>
          <p:nvPr>
            <p:ph type="sldNum" sz="quarter" idx="12"/>
          </p:nvPr>
        </p:nvSpPr>
        <p:spPr/>
        <p:txBody>
          <a:bodyPr/>
          <a:lstStyle/>
          <a:p>
            <a:fld id="{D14D4944-CD1C-4E0B-8BE7-975E5F4C6852}"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F55148-7D09-4C24-9155-A03E1D40EED8}" type="datetime1">
              <a:rPr lang="en-US" smtClean="0"/>
              <a:t>4/30/2022</a:t>
            </a:fld>
            <a:endParaRPr lang="en-US"/>
          </a:p>
        </p:txBody>
      </p:sp>
      <p:sp>
        <p:nvSpPr>
          <p:cNvPr id="5" name="Footer Placeholder 4"/>
          <p:cNvSpPr>
            <a:spLocks noGrp="1"/>
          </p:cNvSpPr>
          <p:nvPr>
            <p:ph type="ftr" sz="quarter" idx="11"/>
          </p:nvPr>
        </p:nvSpPr>
        <p:spPr/>
        <p:txBody>
          <a:bodyPr/>
          <a:lstStyle/>
          <a:p>
            <a:r>
              <a:rPr lang="en-US"/>
              <a:t>sample</a:t>
            </a:r>
          </a:p>
        </p:txBody>
      </p:sp>
      <p:sp>
        <p:nvSpPr>
          <p:cNvPr id="6" name="Slide Number Placeholder 5"/>
          <p:cNvSpPr>
            <a:spLocks noGrp="1"/>
          </p:cNvSpPr>
          <p:nvPr>
            <p:ph type="sldNum" sz="quarter" idx="12"/>
          </p:nvPr>
        </p:nvSpPr>
        <p:spPr/>
        <p:txBody>
          <a:bodyPr/>
          <a:lstStyle/>
          <a:p>
            <a:fld id="{D14D4944-CD1C-4E0B-8BE7-975E5F4C6852}"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174951-A794-4293-AB6A-2E017A3CA4DC}" type="datetime1">
              <a:rPr lang="en-US" smtClean="0"/>
              <a:t>4/30/2022</a:t>
            </a:fld>
            <a:endParaRPr lang="en-US"/>
          </a:p>
        </p:txBody>
      </p:sp>
      <p:sp>
        <p:nvSpPr>
          <p:cNvPr id="6" name="Footer Placeholder 5"/>
          <p:cNvSpPr>
            <a:spLocks noGrp="1"/>
          </p:cNvSpPr>
          <p:nvPr>
            <p:ph type="ftr" sz="quarter" idx="11"/>
          </p:nvPr>
        </p:nvSpPr>
        <p:spPr/>
        <p:txBody>
          <a:bodyPr/>
          <a:lstStyle/>
          <a:p>
            <a:r>
              <a:rPr lang="en-US"/>
              <a:t>sample</a:t>
            </a:r>
          </a:p>
        </p:txBody>
      </p:sp>
      <p:sp>
        <p:nvSpPr>
          <p:cNvPr id="7" name="Slide Number Placeholder 6"/>
          <p:cNvSpPr>
            <a:spLocks noGrp="1"/>
          </p:cNvSpPr>
          <p:nvPr>
            <p:ph type="sldNum" sz="quarter" idx="12"/>
          </p:nvPr>
        </p:nvSpPr>
        <p:spPr/>
        <p:txBody>
          <a:bodyPr/>
          <a:lstStyle/>
          <a:p>
            <a:fld id="{D14D4944-CD1C-4E0B-8BE7-975E5F4C6852}"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E1E1C2-D3F9-4A7D-A5DC-375AA004A096}" type="datetime1">
              <a:rPr lang="en-US" smtClean="0"/>
              <a:t>4/30/2022</a:t>
            </a:fld>
            <a:endParaRPr lang="en-US"/>
          </a:p>
        </p:txBody>
      </p:sp>
      <p:sp>
        <p:nvSpPr>
          <p:cNvPr id="8" name="Footer Placeholder 7"/>
          <p:cNvSpPr>
            <a:spLocks noGrp="1"/>
          </p:cNvSpPr>
          <p:nvPr>
            <p:ph type="ftr" sz="quarter" idx="11"/>
          </p:nvPr>
        </p:nvSpPr>
        <p:spPr/>
        <p:txBody>
          <a:bodyPr/>
          <a:lstStyle/>
          <a:p>
            <a:r>
              <a:rPr lang="en-US"/>
              <a:t>sample</a:t>
            </a:r>
          </a:p>
        </p:txBody>
      </p:sp>
      <p:sp>
        <p:nvSpPr>
          <p:cNvPr id="9" name="Slide Number Placeholder 8"/>
          <p:cNvSpPr>
            <a:spLocks noGrp="1"/>
          </p:cNvSpPr>
          <p:nvPr>
            <p:ph type="sldNum" sz="quarter" idx="12"/>
          </p:nvPr>
        </p:nvSpPr>
        <p:spPr/>
        <p:txBody>
          <a:bodyPr/>
          <a:lstStyle/>
          <a:p>
            <a:fld id="{D14D4944-CD1C-4E0B-8BE7-975E5F4C6852}"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8E755B-BB3A-4DB1-AB84-30C6390EDD4E}" type="datetime1">
              <a:rPr lang="en-US" smtClean="0"/>
              <a:t>4/30/2022</a:t>
            </a:fld>
            <a:endParaRPr lang="en-US"/>
          </a:p>
        </p:txBody>
      </p:sp>
      <p:sp>
        <p:nvSpPr>
          <p:cNvPr id="4" name="Footer Placeholder 3"/>
          <p:cNvSpPr>
            <a:spLocks noGrp="1"/>
          </p:cNvSpPr>
          <p:nvPr>
            <p:ph type="ftr" sz="quarter" idx="11"/>
          </p:nvPr>
        </p:nvSpPr>
        <p:spPr/>
        <p:txBody>
          <a:bodyPr/>
          <a:lstStyle/>
          <a:p>
            <a:r>
              <a:rPr lang="en-US"/>
              <a:t>sample</a:t>
            </a:r>
          </a:p>
        </p:txBody>
      </p:sp>
      <p:sp>
        <p:nvSpPr>
          <p:cNvPr id="5" name="Slide Number Placeholder 4"/>
          <p:cNvSpPr>
            <a:spLocks noGrp="1"/>
          </p:cNvSpPr>
          <p:nvPr>
            <p:ph type="sldNum" sz="quarter" idx="12"/>
          </p:nvPr>
        </p:nvSpPr>
        <p:spPr/>
        <p:txBody>
          <a:bodyPr/>
          <a:lstStyle/>
          <a:p>
            <a:fld id="{D14D4944-CD1C-4E0B-8BE7-975E5F4C6852}"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0AE39-16D7-4E7B-BF1A-E311B17A38FE}" type="datetime1">
              <a:rPr lang="en-US" smtClean="0"/>
              <a:t>4/30/2022</a:t>
            </a:fld>
            <a:endParaRPr lang="en-US"/>
          </a:p>
        </p:txBody>
      </p:sp>
      <p:sp>
        <p:nvSpPr>
          <p:cNvPr id="3" name="Footer Placeholder 2"/>
          <p:cNvSpPr>
            <a:spLocks noGrp="1"/>
          </p:cNvSpPr>
          <p:nvPr>
            <p:ph type="ftr" sz="quarter" idx="11"/>
          </p:nvPr>
        </p:nvSpPr>
        <p:spPr/>
        <p:txBody>
          <a:bodyPr/>
          <a:lstStyle/>
          <a:p>
            <a:r>
              <a:rPr lang="en-US"/>
              <a:t>sample</a:t>
            </a:r>
          </a:p>
        </p:txBody>
      </p:sp>
      <p:sp>
        <p:nvSpPr>
          <p:cNvPr id="4" name="Slide Number Placeholder 3"/>
          <p:cNvSpPr>
            <a:spLocks noGrp="1"/>
          </p:cNvSpPr>
          <p:nvPr>
            <p:ph type="sldNum" sz="quarter" idx="12"/>
          </p:nvPr>
        </p:nvSpPr>
        <p:spPr/>
        <p:txBody>
          <a:bodyPr/>
          <a:lstStyle/>
          <a:p>
            <a:fld id="{D14D4944-CD1C-4E0B-8BE7-975E5F4C6852}"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2A093-C587-4080-ABCE-04C61F19373F}" type="datetime1">
              <a:rPr lang="en-US" smtClean="0"/>
              <a:t>4/30/2022</a:t>
            </a:fld>
            <a:endParaRPr lang="en-US"/>
          </a:p>
        </p:txBody>
      </p:sp>
      <p:sp>
        <p:nvSpPr>
          <p:cNvPr id="6" name="Footer Placeholder 5"/>
          <p:cNvSpPr>
            <a:spLocks noGrp="1"/>
          </p:cNvSpPr>
          <p:nvPr>
            <p:ph type="ftr" sz="quarter" idx="11"/>
          </p:nvPr>
        </p:nvSpPr>
        <p:spPr/>
        <p:txBody>
          <a:bodyPr/>
          <a:lstStyle/>
          <a:p>
            <a:r>
              <a:rPr lang="en-US"/>
              <a:t>sample</a:t>
            </a:r>
          </a:p>
        </p:txBody>
      </p:sp>
      <p:sp>
        <p:nvSpPr>
          <p:cNvPr id="7" name="Slide Number Placeholder 6"/>
          <p:cNvSpPr>
            <a:spLocks noGrp="1"/>
          </p:cNvSpPr>
          <p:nvPr>
            <p:ph type="sldNum" sz="quarter" idx="12"/>
          </p:nvPr>
        </p:nvSpPr>
        <p:spPr/>
        <p:txBody>
          <a:bodyPr/>
          <a:lstStyle/>
          <a:p>
            <a:fld id="{D14D4944-CD1C-4E0B-8BE7-975E5F4C6852}"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672F0-A923-4C1F-BA56-BA1F718D4CC3}" type="datetime1">
              <a:rPr lang="en-US" smtClean="0"/>
              <a:t>4/30/2022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D4944-CD1C-4E0B-8BE7-975E5F4C68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sci-hub.se/" TargetMode="External"/><Relationship Id="rId7" Type="http://schemas.openxmlformats.org/officeDocument/2006/relationships/image" Target="../media/image43.jpeg"/><Relationship Id="rId2" Type="http://schemas.openxmlformats.org/officeDocument/2006/relationships/hyperlink" Target="https://www.3ciencias.com/wp-content/uploads/2020/03/art-16_special-issue_3c_tecno_Kalasalingam-Academy-1.pdf" TargetMode="External"/><Relationship Id="rId1" Type="http://schemas.openxmlformats.org/officeDocument/2006/relationships/slideLayout" Target="../slideLayouts/slideLayout3.xml"/><Relationship Id="rId6" Type="http://schemas.openxmlformats.org/officeDocument/2006/relationships/hyperlink" Target="https://iopscience.iop.org/article/10.1088/1757-899X/912/6/062007/pdf" TargetMode="External"/><Relationship Id="rId5" Type="http://schemas.openxmlformats.org/officeDocument/2006/relationships/hyperlink" Target="https://drive.google.com/drive/folders/12qgEq6aFonSTNUgpW_GjhMVcX6VsaEpr?usp=sharing" TargetMode="External"/><Relationship Id="rId4" Type="http://schemas.openxmlformats.org/officeDocument/2006/relationships/hyperlink" Target="https://ieeexplore.ieee.org/document/8299738"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observatory.tec.mx/edu-news/university-of-waterloo-launches-institute-ai" TargetMode="External"/><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mediafactory.org.au/2015-media6-amateurcreators/case-study-youtube/" TargetMode="External"/><Relationship Id="rId7" Type="http://schemas.openxmlformats.org/officeDocument/2006/relationships/hyperlink" Target="https://www.pluginsxbmc.com/2019/06/cuanto-datos-gastamos-consumiendo-audio.html" TargetMode="Externa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hyperlink" Target="http://wikis.fdi.ucm.es/ELP/Netflix" TargetMode="External"/><Relationship Id="rId4" Type="http://schemas.openxmlformats.org/officeDocument/2006/relationships/image" Target="../media/image5.png"/><Relationship Id="rId9" Type="http://schemas.openxmlformats.org/officeDocument/2006/relationships/hyperlink" Target="http://www.finsmes.com/2016/01/spotify-acquires-cord-project-and-soundwave.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7211" y="1516963"/>
            <a:ext cx="3943988" cy="1462370"/>
          </a:xfrm>
        </p:spPr>
        <p:txBody>
          <a:bodyPr vert="horz" lIns="91440" tIns="45720" rIns="91440" bIns="45720" rtlCol="0" anchor="b">
            <a:normAutofit fontScale="90000"/>
          </a:bodyPr>
          <a:lstStyle/>
          <a:p>
            <a:pPr algn="l">
              <a:lnSpc>
                <a:spcPct val="90000"/>
              </a:lnSpc>
            </a:pPr>
            <a:r>
              <a:rPr lang="en-US" sz="2800" b="1"/>
              <a:t>Music Recommendation using User Face-Emotion Detection</a:t>
            </a:r>
            <a:br>
              <a:rPr lang="en-US" sz="2800" b="1">
                <a:cs typeface="Calibri"/>
              </a:rPr>
            </a:br>
            <a:br>
              <a:rPr lang="en-US" sz="2800" b="1"/>
            </a:br>
            <a:r>
              <a:rPr lang="en-US" sz="2800" b="1" kern="1200">
                <a:latin typeface="+mj-lt"/>
                <a:ea typeface="+mj-ea"/>
                <a:cs typeface="+mj-cs"/>
              </a:rPr>
              <a:t>GROUP - 6</a:t>
            </a:r>
            <a:endParaRPr lang="en-US" sz="2800" b="1" kern="1200">
              <a:latin typeface="+mj-lt"/>
              <a:cs typeface="Calibri"/>
            </a:endParaRPr>
          </a:p>
        </p:txBody>
      </p:sp>
      <p:sp>
        <p:nvSpPr>
          <p:cNvPr id="3" name="Subtitle 2"/>
          <p:cNvSpPr>
            <a:spLocks noGrp="1"/>
          </p:cNvSpPr>
          <p:nvPr>
            <p:ph type="subTitle" idx="1"/>
          </p:nvPr>
        </p:nvSpPr>
        <p:spPr>
          <a:xfrm>
            <a:off x="607212" y="4005492"/>
            <a:ext cx="3704456" cy="2163551"/>
          </a:xfrm>
        </p:spPr>
        <p:txBody>
          <a:bodyPr vert="horz" lIns="91440" tIns="45720" rIns="91440" bIns="45720" rtlCol="0" anchor="t">
            <a:noAutofit/>
          </a:bodyPr>
          <a:lstStyle/>
          <a:p>
            <a:pPr lvl="0" algn="l">
              <a:lnSpc>
                <a:spcPct val="90000"/>
              </a:lnSpc>
              <a:spcBef>
                <a:spcPts val="1000"/>
              </a:spcBef>
            </a:pPr>
            <a:r>
              <a:rPr lang="en-US" sz="1800" b="1" kern="1200">
                <a:solidFill>
                  <a:schemeClr val="tx1"/>
                </a:solidFill>
                <a:latin typeface="+mn-lt"/>
                <a:ea typeface="+mn-ea"/>
                <a:cs typeface="+mn-cs"/>
                <a:sym typeface="Roboto"/>
              </a:rPr>
              <a:t>GROUP MEMBERS:</a:t>
            </a:r>
            <a:endParaRPr lang="en-US" sz="1800" b="1" kern="1200">
              <a:solidFill>
                <a:schemeClr val="tx1"/>
              </a:solidFill>
              <a:latin typeface="+mn-lt"/>
              <a:cs typeface="Calibri"/>
            </a:endParaRPr>
          </a:p>
          <a:p>
            <a:pPr algn="l">
              <a:lnSpc>
                <a:spcPct val="90000"/>
              </a:lnSpc>
              <a:spcBef>
                <a:spcPts val="1000"/>
              </a:spcBef>
              <a:spcAft>
                <a:spcPts val="600"/>
              </a:spcAft>
            </a:pPr>
            <a:r>
              <a:rPr lang="en-US" sz="1800">
                <a:solidFill>
                  <a:schemeClr val="tx1"/>
                </a:solidFill>
                <a:cs typeface="Calibri"/>
              </a:rPr>
              <a:t>Shreyansh Agrawal     20BAI10084</a:t>
            </a:r>
          </a:p>
          <a:p>
            <a:pPr algn="l">
              <a:lnSpc>
                <a:spcPct val="90000"/>
              </a:lnSpc>
              <a:spcBef>
                <a:spcPts val="1000"/>
              </a:spcBef>
              <a:spcAft>
                <a:spcPts val="600"/>
              </a:spcAft>
            </a:pPr>
            <a:r>
              <a:rPr lang="en-US" sz="1800">
                <a:solidFill>
                  <a:schemeClr val="tx1"/>
                </a:solidFill>
                <a:cs typeface="Calibri"/>
              </a:rPr>
              <a:t>Nikhil Chaurasiya        20BAI10106</a:t>
            </a:r>
          </a:p>
          <a:p>
            <a:pPr algn="l">
              <a:lnSpc>
                <a:spcPct val="90000"/>
              </a:lnSpc>
              <a:spcBef>
                <a:spcPts val="1000"/>
              </a:spcBef>
              <a:spcAft>
                <a:spcPts val="600"/>
              </a:spcAft>
            </a:pPr>
            <a:r>
              <a:rPr lang="en-US" sz="1800">
                <a:solidFill>
                  <a:schemeClr val="tx1"/>
                </a:solidFill>
                <a:cs typeface="Calibri"/>
              </a:rPr>
              <a:t>Anjali Maheshwari     20BAI10198</a:t>
            </a:r>
            <a:endParaRPr lang="en-US" sz="1800" kern="1200">
              <a:solidFill>
                <a:schemeClr val="tx1"/>
              </a:solidFill>
              <a:latin typeface="+mn-lt"/>
              <a:cs typeface="Calibri"/>
            </a:endParaRPr>
          </a:p>
        </p:txBody>
      </p:sp>
      <p:sp>
        <p:nvSpPr>
          <p:cNvPr id="13" name="Freeform: Shape 12">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772BBDB8-E476-4713-8509-3AA32E322F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5648627" y="3276488"/>
            <a:ext cx="2413000" cy="922971"/>
          </a:xfrm>
          <a:prstGeom prst="rect">
            <a:avLst/>
          </a:prstGeom>
          <a:noFill/>
        </p:spPr>
      </p:pic>
      <p:sp>
        <p:nvSpPr>
          <p:cNvPr id="4" name="Rectangle 3"/>
          <p:cNvSpPr/>
          <p:nvPr/>
        </p:nvSpPr>
        <p:spPr>
          <a:xfrm>
            <a:off x="649941" y="2888876"/>
            <a:ext cx="3124200" cy="784830"/>
          </a:xfrm>
          <a:prstGeom prst="rect">
            <a:avLst/>
          </a:prstGeom>
        </p:spPr>
        <p:txBody>
          <a:bodyPr wrap="square" lIns="91440" tIns="45720" rIns="91440" bIns="45720" anchor="t">
            <a:spAutoFit/>
          </a:bodyPr>
          <a:lstStyle/>
          <a:p>
            <a:pPr>
              <a:spcAft>
                <a:spcPts val="600"/>
              </a:spcAft>
            </a:pPr>
            <a:r>
              <a:rPr lang="en-US" sz="2000" b="1">
                <a:solidFill>
                  <a:schemeClr val="tx2">
                    <a:lumMod val="60000"/>
                    <a:lumOff val="40000"/>
                  </a:schemeClr>
                </a:solidFill>
                <a:latin typeface="Roboto"/>
                <a:ea typeface="Roboto"/>
                <a:cs typeface="Roboto"/>
                <a:sym typeface="Roboto"/>
              </a:rPr>
              <a:t>GUIDED BY: </a:t>
            </a:r>
          </a:p>
          <a:p>
            <a:pPr>
              <a:spcAft>
                <a:spcPts val="600"/>
              </a:spcAft>
            </a:pPr>
            <a:r>
              <a:rPr lang="en-US" sz="2000" b="1">
                <a:solidFill>
                  <a:schemeClr val="tx2">
                    <a:lumMod val="60000"/>
                    <a:lumOff val="40000"/>
                  </a:schemeClr>
                </a:solidFill>
                <a:latin typeface="Roboto"/>
                <a:ea typeface="Roboto"/>
              </a:rPr>
              <a:t>Dr. J Manikandan </a:t>
            </a:r>
            <a:endParaRPr lang="en-US">
              <a:solidFill>
                <a:schemeClr val="tx2">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38B-8795-C495-35C6-8755E2DB50D6}"/>
              </a:ext>
            </a:extLst>
          </p:cNvPr>
          <p:cNvSpPr>
            <a:spLocks noGrp="1"/>
          </p:cNvSpPr>
          <p:nvPr>
            <p:ph type="title"/>
          </p:nvPr>
        </p:nvSpPr>
        <p:spPr>
          <a:xfrm>
            <a:off x="3724072" y="629268"/>
            <a:ext cx="4939868" cy="1286160"/>
          </a:xfrm>
        </p:spPr>
        <p:txBody>
          <a:bodyPr vert="horz" lIns="91440" tIns="45720" rIns="91440" bIns="45720" rtlCol="0" anchor="b">
            <a:normAutofit/>
          </a:bodyPr>
          <a:lstStyle/>
          <a:p>
            <a:pPr algn="l">
              <a:lnSpc>
                <a:spcPct val="90000"/>
              </a:lnSpc>
            </a:pPr>
            <a:r>
              <a:rPr lang="en-US" sz="4100"/>
              <a:t>Module description and workflow</a:t>
            </a:r>
          </a:p>
        </p:txBody>
      </p:sp>
      <p:sp>
        <p:nvSpPr>
          <p:cNvPr id="3" name="Content Placeholder 2">
            <a:extLst>
              <a:ext uri="{FF2B5EF4-FFF2-40B4-BE49-F238E27FC236}">
                <a16:creationId xmlns:a16="http://schemas.microsoft.com/office/drawing/2014/main" id="{89D3073E-5145-D60F-2B23-BA841CE2907A}"/>
              </a:ext>
            </a:extLst>
          </p:cNvPr>
          <p:cNvSpPr>
            <a:spLocks noGrp="1"/>
          </p:cNvSpPr>
          <p:nvPr>
            <p:ph sz="half" idx="1"/>
          </p:nvPr>
        </p:nvSpPr>
        <p:spPr>
          <a:xfrm>
            <a:off x="3724073" y="2438400"/>
            <a:ext cx="4939867" cy="3785419"/>
          </a:xfrm>
        </p:spPr>
        <p:txBody>
          <a:bodyPr vert="horz" lIns="91440" tIns="45720" rIns="91440" bIns="45720" rtlCol="0">
            <a:normAutofit/>
          </a:bodyPr>
          <a:lstStyle/>
          <a:p>
            <a:pPr indent="-228600">
              <a:lnSpc>
                <a:spcPct val="90000"/>
              </a:lnSpc>
            </a:pPr>
            <a:r>
              <a:rPr lang="en-US" sz="1300" b="1" i="1" u="sng"/>
              <a:t>Sklearn :-</a:t>
            </a:r>
            <a:r>
              <a:rPr lang="en-US" sz="1300" b="1" i="1"/>
              <a:t> </a:t>
            </a:r>
            <a:r>
              <a:rPr lang="en-US" sz="1300"/>
              <a:t>Simple and efficient tools for predictive data analysis. Accessible to everybody, and reusable in various contexts . Built on NumPy, SciPy, and matplotlib. Open source, commercially usable - BSD license.</a:t>
            </a:r>
          </a:p>
          <a:p>
            <a:pPr indent="-228600">
              <a:lnSpc>
                <a:spcPct val="90000"/>
              </a:lnSpc>
            </a:pPr>
            <a:endParaRPr lang="en-US" sz="1300"/>
          </a:p>
          <a:p>
            <a:pPr indent="-228600">
              <a:lnSpc>
                <a:spcPct val="90000"/>
              </a:lnSpc>
            </a:pPr>
            <a:r>
              <a:rPr lang="en-US" sz="1300" b="1" i="1" u="sng"/>
              <a:t>OS:- </a:t>
            </a:r>
            <a:r>
              <a:rPr lang="en-US" sz="1300"/>
              <a:t>This module provides a portable way of using operating system dependent functionality. If you just want to read or write a file see open(), if you want to manipulate paths, see the os.path module, and if you want to read all the lines in all the files on the command line see the fileinput module.</a:t>
            </a:r>
          </a:p>
          <a:p>
            <a:pPr indent="-228600">
              <a:lnSpc>
                <a:spcPct val="90000"/>
              </a:lnSpc>
            </a:pPr>
            <a:endParaRPr lang="en-US" sz="1300"/>
          </a:p>
          <a:p>
            <a:pPr indent="-228600">
              <a:lnSpc>
                <a:spcPct val="90000"/>
              </a:lnSpc>
            </a:pPr>
            <a:r>
              <a:rPr lang="en-US" sz="1300" b="1" i="1" u="sng"/>
              <a:t>Numpy :- </a:t>
            </a:r>
            <a:r>
              <a:rPr lang="en-US" sz="1300"/>
              <a:t>NumPy is the fundamental package for scientific computing in Python. 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a:t>
            </a:r>
          </a:p>
          <a:p>
            <a:pPr indent="-228600">
              <a:lnSpc>
                <a:spcPct val="90000"/>
              </a:lnSpc>
            </a:pPr>
            <a:endParaRPr lang="en-US" sz="1300"/>
          </a:p>
          <a:p>
            <a:pPr indent="-228600">
              <a:lnSpc>
                <a:spcPct val="90000"/>
              </a:lnSpc>
            </a:pPr>
            <a:endParaRPr lang="en-US" sz="1300"/>
          </a:p>
          <a:p>
            <a:pPr indent="-228600">
              <a:lnSpc>
                <a:spcPct val="90000"/>
              </a:lnSpc>
            </a:pPr>
            <a:endParaRPr lang="en-US" sz="1300"/>
          </a:p>
          <a:p>
            <a:pPr indent="-228600">
              <a:lnSpc>
                <a:spcPct val="90000"/>
              </a:lnSpc>
            </a:pPr>
            <a:endParaRPr lang="en-US" sz="1300"/>
          </a:p>
          <a:p>
            <a:pPr indent="-228600">
              <a:lnSpc>
                <a:spcPct val="90000"/>
              </a:lnSpc>
            </a:pPr>
            <a:endParaRPr lang="en-US" sz="1300"/>
          </a:p>
        </p:txBody>
      </p:sp>
      <p:pic>
        <p:nvPicPr>
          <p:cNvPr id="12" name="Picture 5" descr="School and office supplies">
            <a:extLst>
              <a:ext uri="{FF2B5EF4-FFF2-40B4-BE49-F238E27FC236}">
                <a16:creationId xmlns:a16="http://schemas.microsoft.com/office/drawing/2014/main" id="{3CA66417-B2CA-CC56-B727-E66FE7B3B344}"/>
              </a:ext>
            </a:extLst>
          </p:cNvPr>
          <p:cNvPicPr>
            <a:picLocks noChangeAspect="1"/>
          </p:cNvPicPr>
          <p:nvPr/>
        </p:nvPicPr>
        <p:blipFill rotWithShape="1">
          <a:blip r:embed="rId2"/>
          <a:srcRect l="48139" r="18021" b="-1"/>
          <a:stretch/>
        </p:blipFill>
        <p:spPr>
          <a:xfrm>
            <a:off x="20" y="10"/>
            <a:ext cx="3476673" cy="6857990"/>
          </a:xfrm>
          <a:prstGeom prst="rect">
            <a:avLst/>
          </a:prstGeom>
          <a:effectLst/>
        </p:spPr>
      </p:pic>
      <p:cxnSp>
        <p:nvCxnSpPr>
          <p:cNvPr id="31" name="Straight Connector 17">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E5EC2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F7EAE23-13FB-B945-39AB-1F83F11B2122}"/>
              </a:ext>
            </a:extLst>
          </p:cNvPr>
          <p:cNvSpPr>
            <a:spLocks noGrp="1"/>
          </p:cNvSpPr>
          <p:nvPr>
            <p:ph type="sldNum" sz="quarter" idx="12"/>
          </p:nvPr>
        </p:nvSpPr>
        <p:spPr>
          <a:xfrm>
            <a:off x="7625281" y="6356350"/>
            <a:ext cx="890069" cy="365125"/>
          </a:xfrm>
        </p:spPr>
        <p:txBody>
          <a:bodyPr vert="horz" lIns="91440" tIns="45720" rIns="91440" bIns="45720" rtlCol="0" anchor="ctr">
            <a:normAutofit/>
          </a:bodyPr>
          <a:lstStyle/>
          <a:p>
            <a:pPr>
              <a:spcAft>
                <a:spcPts val="600"/>
              </a:spcAft>
              <a:defRPr/>
            </a:pPr>
            <a:fld id="{D14D4944-CD1C-4E0B-8BE7-975E5F4C6852}" type="slidenum">
              <a:rPr lang="en-US" smtClean="0">
                <a:solidFill>
                  <a:prstClr val="black">
                    <a:tint val="75000"/>
                  </a:prstClr>
                </a:solidFill>
                <a:latin typeface="Calibri" panose="020F0502020204030204"/>
              </a:rPr>
              <a:pPr>
                <a:spcAft>
                  <a:spcPts val="600"/>
                </a:spcAft>
                <a:defRPr/>
              </a:pPr>
              <a:t>10</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73645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38B-8795-C495-35C6-8755E2DB50D6}"/>
              </a:ext>
            </a:extLst>
          </p:cNvPr>
          <p:cNvSpPr>
            <a:spLocks noGrp="1"/>
          </p:cNvSpPr>
          <p:nvPr>
            <p:ph type="title"/>
          </p:nvPr>
        </p:nvSpPr>
        <p:spPr>
          <a:xfrm>
            <a:off x="3724072" y="629268"/>
            <a:ext cx="4939868" cy="1286160"/>
          </a:xfrm>
        </p:spPr>
        <p:txBody>
          <a:bodyPr vert="horz" lIns="91440" tIns="45720" rIns="91440" bIns="45720" rtlCol="0" anchor="b">
            <a:normAutofit/>
          </a:bodyPr>
          <a:lstStyle/>
          <a:p>
            <a:pPr algn="l">
              <a:lnSpc>
                <a:spcPct val="90000"/>
              </a:lnSpc>
            </a:pPr>
            <a:r>
              <a:rPr lang="en-US" sz="4100"/>
              <a:t>Module description and workflow</a:t>
            </a:r>
          </a:p>
        </p:txBody>
      </p:sp>
      <p:sp>
        <p:nvSpPr>
          <p:cNvPr id="3" name="Content Placeholder 2">
            <a:extLst>
              <a:ext uri="{FF2B5EF4-FFF2-40B4-BE49-F238E27FC236}">
                <a16:creationId xmlns:a16="http://schemas.microsoft.com/office/drawing/2014/main" id="{89D3073E-5145-D60F-2B23-BA841CE2907A}"/>
              </a:ext>
            </a:extLst>
          </p:cNvPr>
          <p:cNvSpPr>
            <a:spLocks noGrp="1"/>
          </p:cNvSpPr>
          <p:nvPr>
            <p:ph sz="half" idx="1"/>
          </p:nvPr>
        </p:nvSpPr>
        <p:spPr>
          <a:xfrm>
            <a:off x="3724073" y="2438400"/>
            <a:ext cx="4939867" cy="3785419"/>
          </a:xfrm>
        </p:spPr>
        <p:txBody>
          <a:bodyPr vert="horz" lIns="91440" tIns="45720" rIns="91440" bIns="45720" rtlCol="0" anchor="t">
            <a:normAutofit/>
          </a:bodyPr>
          <a:lstStyle/>
          <a:p>
            <a:r>
              <a:rPr lang="en-US" sz="1300" b="1" i="1" u="sng" err="1"/>
              <a:t>Keras</a:t>
            </a:r>
            <a:r>
              <a:rPr lang="en-US" sz="1300" b="1" i="1" u="sng"/>
              <a:t> :-</a:t>
            </a:r>
            <a:r>
              <a:rPr lang="en-US" sz="1300" b="1" i="1"/>
              <a:t> </a:t>
            </a:r>
            <a:r>
              <a:rPr lang="en-US" sz="1300" err="1"/>
              <a:t>Keras</a:t>
            </a:r>
            <a:r>
              <a:rPr lang="en-US" sz="1300"/>
              <a:t> is an API designed for human beings, not machines. </a:t>
            </a:r>
            <a:r>
              <a:rPr lang="en-US" sz="1300" err="1"/>
              <a:t>Keras</a:t>
            </a:r>
            <a:r>
              <a:rPr lang="en-US" sz="1300"/>
              <a:t> follows best practices for reducing cognitive load: it offers consistent &amp; simple APIs, it minimizes the number of user actions required for common use cases, and it provides clear &amp; actionable error messages. It also has extensive documentation and developer guides.</a:t>
            </a:r>
            <a:endParaRPr lang="en-US" sz="1300">
              <a:ea typeface="+mn-lt"/>
              <a:cs typeface="+mn-lt"/>
            </a:endParaRPr>
          </a:p>
          <a:p>
            <a:endParaRPr lang="en-US" sz="1300"/>
          </a:p>
          <a:p>
            <a:r>
              <a:rPr lang="en-US" sz="1300" b="1" i="1" u="sng"/>
              <a:t>Pandas :-</a:t>
            </a:r>
            <a:r>
              <a:rPr lang="en-US" sz="1300"/>
              <a:t> Pandas is a Python library used for working with data sets. Pandas allows us to analyze big data and make conclusions based on statistical theories. Pandas can clean messy data sets and make them readable and relevant. Relevant data is very important in data science.</a:t>
            </a:r>
            <a:endParaRPr lang="en-US" sz="1300">
              <a:ea typeface="+mn-lt"/>
              <a:cs typeface="+mn-lt"/>
            </a:endParaRPr>
          </a:p>
          <a:p>
            <a:endParaRPr lang="en-US" sz="1300">
              <a:ea typeface="+mn-lt"/>
              <a:cs typeface="+mn-lt"/>
            </a:endParaRPr>
          </a:p>
          <a:p>
            <a:r>
              <a:rPr lang="en-US" sz="1300" b="1" i="1" u="sng">
                <a:ea typeface="+mn-lt"/>
                <a:cs typeface="+mn-lt"/>
              </a:rPr>
              <a:t>Seaborn :-</a:t>
            </a:r>
            <a:r>
              <a:rPr lang="en-US" sz="1300">
                <a:ea typeface="+mn-lt"/>
                <a:cs typeface="+mn-lt"/>
              </a:rPr>
              <a:t> </a:t>
            </a:r>
            <a:r>
              <a:rPr lang="en-US" sz="1300"/>
              <a:t>Seaborn is a library for making statistical graphics in Python. It builds on top of matplotlib and integrates closely with pandas data structures.</a:t>
            </a:r>
            <a:endParaRPr lang="en-US" sz="1300">
              <a:ea typeface="+mn-lt"/>
              <a:cs typeface="+mn-lt"/>
            </a:endParaRPr>
          </a:p>
          <a:p>
            <a:pPr indent="-228600">
              <a:lnSpc>
                <a:spcPct val="90000"/>
              </a:lnSpc>
            </a:pPr>
            <a:endParaRPr lang="en-US" sz="1300">
              <a:cs typeface="Calibri"/>
            </a:endParaRPr>
          </a:p>
          <a:p>
            <a:pPr indent="-228600">
              <a:lnSpc>
                <a:spcPct val="90000"/>
              </a:lnSpc>
            </a:pPr>
            <a:endParaRPr lang="en-US" sz="1300"/>
          </a:p>
          <a:p>
            <a:pPr indent="-228600">
              <a:lnSpc>
                <a:spcPct val="90000"/>
              </a:lnSpc>
            </a:pPr>
            <a:endParaRPr lang="en-US" sz="1300"/>
          </a:p>
          <a:p>
            <a:pPr indent="-228600">
              <a:lnSpc>
                <a:spcPct val="90000"/>
              </a:lnSpc>
            </a:pPr>
            <a:endParaRPr lang="en-US" sz="1300"/>
          </a:p>
          <a:p>
            <a:pPr indent="-228600">
              <a:lnSpc>
                <a:spcPct val="90000"/>
              </a:lnSpc>
            </a:pPr>
            <a:endParaRPr lang="en-US" sz="1300"/>
          </a:p>
          <a:p>
            <a:pPr indent="-228600">
              <a:lnSpc>
                <a:spcPct val="90000"/>
              </a:lnSpc>
            </a:pPr>
            <a:endParaRPr lang="en-US" sz="1300"/>
          </a:p>
        </p:txBody>
      </p:sp>
      <p:pic>
        <p:nvPicPr>
          <p:cNvPr id="12" name="Picture 5" descr="School and office supplies">
            <a:extLst>
              <a:ext uri="{FF2B5EF4-FFF2-40B4-BE49-F238E27FC236}">
                <a16:creationId xmlns:a16="http://schemas.microsoft.com/office/drawing/2014/main" id="{3CA66417-B2CA-CC56-B727-E66FE7B3B344}"/>
              </a:ext>
            </a:extLst>
          </p:cNvPr>
          <p:cNvPicPr>
            <a:picLocks noChangeAspect="1"/>
          </p:cNvPicPr>
          <p:nvPr/>
        </p:nvPicPr>
        <p:blipFill rotWithShape="1">
          <a:blip r:embed="rId2"/>
          <a:srcRect l="48139" r="18021" b="-1"/>
          <a:stretch/>
        </p:blipFill>
        <p:spPr>
          <a:xfrm>
            <a:off x="20" y="10"/>
            <a:ext cx="3476673" cy="6857990"/>
          </a:xfrm>
          <a:prstGeom prst="rect">
            <a:avLst/>
          </a:prstGeom>
          <a:effectLst/>
        </p:spPr>
      </p:pic>
      <p:cxnSp>
        <p:nvCxnSpPr>
          <p:cNvPr id="31" name="Straight Connector 17">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E5EC2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F7EAE23-13FB-B945-39AB-1F83F11B2122}"/>
              </a:ext>
            </a:extLst>
          </p:cNvPr>
          <p:cNvSpPr>
            <a:spLocks noGrp="1"/>
          </p:cNvSpPr>
          <p:nvPr>
            <p:ph type="sldNum" sz="quarter" idx="12"/>
          </p:nvPr>
        </p:nvSpPr>
        <p:spPr>
          <a:xfrm>
            <a:off x="7625281" y="6356350"/>
            <a:ext cx="890069" cy="365125"/>
          </a:xfrm>
        </p:spPr>
        <p:txBody>
          <a:bodyPr vert="horz" lIns="91440" tIns="45720" rIns="91440" bIns="45720" rtlCol="0" anchor="ctr">
            <a:normAutofit/>
          </a:bodyPr>
          <a:lstStyle/>
          <a:p>
            <a:pPr>
              <a:spcAft>
                <a:spcPts val="600"/>
              </a:spcAft>
              <a:defRPr/>
            </a:pPr>
            <a:fld id="{D14D4944-CD1C-4E0B-8BE7-975E5F4C6852}" type="slidenum">
              <a:rPr lang="en-US" smtClean="0">
                <a:solidFill>
                  <a:prstClr val="black">
                    <a:tint val="75000"/>
                  </a:prstClr>
                </a:solidFill>
                <a:latin typeface="Calibri" panose="020F0502020204030204"/>
              </a:rPr>
              <a:pPr>
                <a:spcAft>
                  <a:spcPts val="600"/>
                </a:spcAft>
                <a:defRPr/>
              </a:pPr>
              <a:t>11</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93084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38B-8795-C495-35C6-8755E2DB50D6}"/>
              </a:ext>
            </a:extLst>
          </p:cNvPr>
          <p:cNvSpPr>
            <a:spLocks noGrp="1"/>
          </p:cNvSpPr>
          <p:nvPr>
            <p:ph type="title"/>
          </p:nvPr>
        </p:nvSpPr>
        <p:spPr>
          <a:xfrm>
            <a:off x="3724072" y="629268"/>
            <a:ext cx="4939868" cy="1286160"/>
          </a:xfrm>
        </p:spPr>
        <p:txBody>
          <a:bodyPr vert="horz" lIns="91440" tIns="45720" rIns="91440" bIns="45720" rtlCol="0" anchor="b">
            <a:normAutofit/>
          </a:bodyPr>
          <a:lstStyle/>
          <a:p>
            <a:pPr algn="l">
              <a:lnSpc>
                <a:spcPct val="90000"/>
              </a:lnSpc>
            </a:pPr>
            <a:r>
              <a:rPr lang="en-US" sz="4100"/>
              <a:t>Module description and workflow</a:t>
            </a:r>
          </a:p>
        </p:txBody>
      </p:sp>
      <p:sp>
        <p:nvSpPr>
          <p:cNvPr id="3" name="Content Placeholder 2">
            <a:extLst>
              <a:ext uri="{FF2B5EF4-FFF2-40B4-BE49-F238E27FC236}">
                <a16:creationId xmlns:a16="http://schemas.microsoft.com/office/drawing/2014/main" id="{89D3073E-5145-D60F-2B23-BA841CE2907A}"/>
              </a:ext>
            </a:extLst>
          </p:cNvPr>
          <p:cNvSpPr>
            <a:spLocks noGrp="1"/>
          </p:cNvSpPr>
          <p:nvPr>
            <p:ph sz="half" idx="1"/>
          </p:nvPr>
        </p:nvSpPr>
        <p:spPr>
          <a:xfrm>
            <a:off x="3724073" y="2438400"/>
            <a:ext cx="4939867" cy="3785419"/>
          </a:xfrm>
        </p:spPr>
        <p:txBody>
          <a:bodyPr vert="horz" lIns="91440" tIns="45720" rIns="91440" bIns="45720" rtlCol="0" anchor="t">
            <a:normAutofit/>
          </a:bodyPr>
          <a:lstStyle/>
          <a:p>
            <a:r>
              <a:rPr lang="en-US" sz="1300" b="1" i="1" u="sng" err="1"/>
              <a:t>Plotly</a:t>
            </a:r>
            <a:r>
              <a:rPr lang="en-US" sz="1300" b="1" i="1" u="sng"/>
              <a:t> :-</a:t>
            </a:r>
            <a:r>
              <a:rPr lang="en-US" sz="1300"/>
              <a:t>   The </a:t>
            </a:r>
            <a:r>
              <a:rPr lang="en-US" sz="1300" err="1"/>
              <a:t>plotly</a:t>
            </a:r>
            <a:r>
              <a:rPr lang="en-US" sz="1300"/>
              <a:t> Python library is an interactive, open-source plotting library that supports over 40 unique chart types covering a wide range of statistical, financial, geographic, scientific, and 3-dimensional use-cases.</a:t>
            </a:r>
            <a:endParaRPr lang="en-US" sz="1300">
              <a:ea typeface="+mn-lt"/>
              <a:cs typeface="+mn-lt"/>
            </a:endParaRPr>
          </a:p>
          <a:p>
            <a:endParaRPr lang="en-US" sz="1300"/>
          </a:p>
          <a:p>
            <a:r>
              <a:rPr lang="en-US" sz="1300" b="1" i="1" u="sng"/>
              <a:t>Matplotlib :-</a:t>
            </a:r>
            <a:r>
              <a:rPr lang="en-US" sz="1300" b="1" i="1"/>
              <a:t>  </a:t>
            </a:r>
            <a:r>
              <a:rPr lang="en-US" sz="1300"/>
              <a:t>Matplotlib comes with a wide variety of plots. Plots helps to understand trends, patterns, and to make correlations. They’re typically instruments for reasoning about quantitative information.  </a:t>
            </a:r>
            <a:endParaRPr lang="en-US" sz="1300">
              <a:ea typeface="+mn-lt"/>
              <a:cs typeface="+mn-lt"/>
            </a:endParaRPr>
          </a:p>
          <a:p>
            <a:endParaRPr lang="en-US" sz="1300">
              <a:cs typeface="Calibri"/>
            </a:endParaRPr>
          </a:p>
          <a:p>
            <a:r>
              <a:rPr lang="en-US" sz="1300" b="1" i="1" u="sng">
                <a:cs typeface="Calibri"/>
              </a:rPr>
              <a:t>MobileNet </a:t>
            </a:r>
            <a:r>
              <a:rPr lang="en-US" sz="1300" b="1" i="1" u="sng"/>
              <a:t>:-</a:t>
            </a:r>
            <a:r>
              <a:rPr lang="en-US" sz="1300"/>
              <a:t> Type of convolutional neural network designed for mobile and embedded vision applications. They are based on a streamlined architecture that uses </a:t>
            </a:r>
            <a:r>
              <a:rPr lang="en-US" sz="1300" err="1"/>
              <a:t>depthwise</a:t>
            </a:r>
            <a:r>
              <a:rPr lang="en-US" sz="1300"/>
              <a:t> separable convolutions to build lightweight deep neural networks that can have low latency for mobile and embedded devices.</a:t>
            </a:r>
            <a:endParaRPr lang="en-US" sz="1300">
              <a:ea typeface="+mn-lt"/>
              <a:cs typeface="+mn-lt"/>
            </a:endParaRPr>
          </a:p>
          <a:p>
            <a:pPr indent="-228600">
              <a:lnSpc>
                <a:spcPct val="90000"/>
              </a:lnSpc>
            </a:pPr>
            <a:endParaRPr lang="en-US" sz="1300">
              <a:cs typeface="Calibri"/>
            </a:endParaRPr>
          </a:p>
          <a:p>
            <a:pPr indent="-228600">
              <a:lnSpc>
                <a:spcPct val="90000"/>
              </a:lnSpc>
            </a:pPr>
            <a:endParaRPr lang="en-US" sz="1300"/>
          </a:p>
          <a:p>
            <a:pPr indent="-228600">
              <a:lnSpc>
                <a:spcPct val="90000"/>
              </a:lnSpc>
            </a:pPr>
            <a:endParaRPr lang="en-US" sz="1300"/>
          </a:p>
          <a:p>
            <a:pPr indent="-228600">
              <a:lnSpc>
                <a:spcPct val="90000"/>
              </a:lnSpc>
            </a:pPr>
            <a:endParaRPr lang="en-US" sz="1300"/>
          </a:p>
          <a:p>
            <a:pPr indent="-228600">
              <a:lnSpc>
                <a:spcPct val="90000"/>
              </a:lnSpc>
            </a:pPr>
            <a:endParaRPr lang="en-US" sz="1300"/>
          </a:p>
          <a:p>
            <a:pPr indent="-228600">
              <a:lnSpc>
                <a:spcPct val="90000"/>
              </a:lnSpc>
            </a:pPr>
            <a:endParaRPr lang="en-US" sz="1300"/>
          </a:p>
        </p:txBody>
      </p:sp>
      <p:pic>
        <p:nvPicPr>
          <p:cNvPr id="12" name="Picture 5" descr="School and office supplies">
            <a:extLst>
              <a:ext uri="{FF2B5EF4-FFF2-40B4-BE49-F238E27FC236}">
                <a16:creationId xmlns:a16="http://schemas.microsoft.com/office/drawing/2014/main" id="{3CA66417-B2CA-CC56-B727-E66FE7B3B344}"/>
              </a:ext>
            </a:extLst>
          </p:cNvPr>
          <p:cNvPicPr>
            <a:picLocks noChangeAspect="1"/>
          </p:cNvPicPr>
          <p:nvPr/>
        </p:nvPicPr>
        <p:blipFill rotWithShape="1">
          <a:blip r:embed="rId2"/>
          <a:srcRect l="48139" r="18021" b="-1"/>
          <a:stretch/>
        </p:blipFill>
        <p:spPr>
          <a:xfrm>
            <a:off x="20" y="10"/>
            <a:ext cx="3476673" cy="6857990"/>
          </a:xfrm>
          <a:prstGeom prst="rect">
            <a:avLst/>
          </a:prstGeom>
          <a:effectLst/>
        </p:spPr>
      </p:pic>
      <p:cxnSp>
        <p:nvCxnSpPr>
          <p:cNvPr id="31" name="Straight Connector 17">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E5EC2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F7EAE23-13FB-B945-39AB-1F83F11B2122}"/>
              </a:ext>
            </a:extLst>
          </p:cNvPr>
          <p:cNvSpPr>
            <a:spLocks noGrp="1"/>
          </p:cNvSpPr>
          <p:nvPr>
            <p:ph type="sldNum" sz="quarter" idx="12"/>
          </p:nvPr>
        </p:nvSpPr>
        <p:spPr>
          <a:xfrm>
            <a:off x="7625281" y="6356350"/>
            <a:ext cx="890069" cy="365125"/>
          </a:xfrm>
        </p:spPr>
        <p:txBody>
          <a:bodyPr vert="horz" lIns="91440" tIns="45720" rIns="91440" bIns="45720" rtlCol="0" anchor="ctr">
            <a:normAutofit/>
          </a:bodyPr>
          <a:lstStyle/>
          <a:p>
            <a:pPr>
              <a:spcAft>
                <a:spcPts val="600"/>
              </a:spcAft>
              <a:defRPr/>
            </a:pPr>
            <a:fld id="{D14D4944-CD1C-4E0B-8BE7-975E5F4C6852}" type="slidenum">
              <a:rPr lang="en-US" smtClean="0">
                <a:solidFill>
                  <a:prstClr val="black">
                    <a:tint val="75000"/>
                  </a:prstClr>
                </a:solidFill>
                <a:latin typeface="Calibri" panose="020F0502020204030204"/>
              </a:rPr>
              <a:pPr>
                <a:spcAft>
                  <a:spcPts val="600"/>
                </a:spcAft>
                <a:defRPr/>
              </a:pPr>
              <a:t>12</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02940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19A92-CE51-4346-BD2F-67F6E6FAFD66}"/>
              </a:ext>
            </a:extLst>
          </p:cNvPr>
          <p:cNvSpPr>
            <a:spLocks noGrp="1"/>
          </p:cNvSpPr>
          <p:nvPr>
            <p:ph type="title"/>
          </p:nvPr>
        </p:nvSpPr>
        <p:spPr>
          <a:xfrm>
            <a:off x="703641" y="697209"/>
            <a:ext cx="7980565" cy="775845"/>
          </a:xfrm>
        </p:spPr>
        <p:txBody>
          <a:bodyPr vert="horz" lIns="91440" tIns="45720" rIns="91440" bIns="45720" rtlCol="0" anchor="b">
            <a:normAutofit/>
          </a:bodyPr>
          <a:lstStyle/>
          <a:p>
            <a:pPr>
              <a:lnSpc>
                <a:spcPct val="90000"/>
              </a:lnSpc>
            </a:pPr>
            <a:r>
              <a:rPr lang="en-US" sz="3500" dirty="0">
                <a:solidFill>
                  <a:schemeClr val="tx2"/>
                </a:solidFill>
                <a:ea typeface="Calibri"/>
                <a:cs typeface="Calibri"/>
              </a:rPr>
              <a:t>Flow Chart Model</a:t>
            </a:r>
            <a:endParaRPr lang="en-US" sz="3500" kern="1200" dirty="0">
              <a:solidFill>
                <a:schemeClr val="tx2"/>
              </a:solidFill>
              <a:latin typeface="+mj-lt"/>
              <a:ea typeface="Calibri"/>
              <a:cs typeface="Calibri"/>
            </a:endParaRPr>
          </a:p>
        </p:txBody>
      </p:sp>
      <p:grpSp>
        <p:nvGrpSpPr>
          <p:cNvPr id="30" name="Group 1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16" name="Freeform: Shape 1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9" name="Freeform: Shape 1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2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7" cy="2535121"/>
            <a:chOff x="-305" y="-1"/>
            <a:chExt cx="3832880" cy="2876136"/>
          </a:xfrm>
        </p:grpSpPr>
        <p:sp>
          <p:nvSpPr>
            <p:cNvPr id="22" name="Freeform: Shape 2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id="{CDFB8391-F54A-47A7-8A09-EEF31C7EC1D8}"/>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D14D4944-CD1C-4E0B-8BE7-975E5F4C6852}" type="slidenum">
              <a:rPr lang="en-US" dirty="0" smtClean="0"/>
              <a:pPr>
                <a:spcAft>
                  <a:spcPts val="600"/>
                </a:spcAft>
              </a:pPr>
              <a:t>13</a:t>
            </a:fld>
            <a:endParaRPr lang="en-US"/>
          </a:p>
        </p:txBody>
      </p:sp>
      <p:pic>
        <p:nvPicPr>
          <p:cNvPr id="7" name="Picture 7" descr="Diagram&#10;&#10;Description automatically generated">
            <a:extLst>
              <a:ext uri="{FF2B5EF4-FFF2-40B4-BE49-F238E27FC236}">
                <a16:creationId xmlns:a16="http://schemas.microsoft.com/office/drawing/2014/main" id="{EFA2501B-C4DE-A56F-EBCC-8F82394415A4}"/>
              </a:ext>
            </a:extLst>
          </p:cNvPr>
          <p:cNvPicPr>
            <a:picLocks noGrp="1" noChangeAspect="1"/>
          </p:cNvPicPr>
          <p:nvPr>
            <p:ph idx="1"/>
          </p:nvPr>
        </p:nvPicPr>
        <p:blipFill>
          <a:blip r:embed="rId2"/>
          <a:stretch>
            <a:fillRect/>
          </a:stretch>
        </p:blipFill>
        <p:spPr>
          <a:xfrm>
            <a:off x="457200" y="1889029"/>
            <a:ext cx="8229600" cy="3948305"/>
          </a:xfrm>
        </p:spPr>
      </p:pic>
      <p:sp>
        <p:nvSpPr>
          <p:cNvPr id="8" name="TextBox 7">
            <a:extLst>
              <a:ext uri="{FF2B5EF4-FFF2-40B4-BE49-F238E27FC236}">
                <a16:creationId xmlns:a16="http://schemas.microsoft.com/office/drawing/2014/main" id="{A385D554-1927-AE46-75C0-65C8379D6207}"/>
              </a:ext>
            </a:extLst>
          </p:cNvPr>
          <p:cNvSpPr txBox="1"/>
          <p:nvPr/>
        </p:nvSpPr>
        <p:spPr>
          <a:xfrm>
            <a:off x="3200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
        <p:nvSpPr>
          <p:cNvPr id="9" name="TextBox 8">
            <a:extLst>
              <a:ext uri="{FF2B5EF4-FFF2-40B4-BE49-F238E27FC236}">
                <a16:creationId xmlns:a16="http://schemas.microsoft.com/office/drawing/2014/main" id="{ED3E4790-C56B-A117-2288-ECB08EC3F983}"/>
              </a:ext>
            </a:extLst>
          </p:cNvPr>
          <p:cNvSpPr txBox="1"/>
          <p:nvPr/>
        </p:nvSpPr>
        <p:spPr>
          <a:xfrm>
            <a:off x="5298124" y="545835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
        <p:nvSpPr>
          <p:cNvPr id="11" name="TextBox 10">
            <a:extLst>
              <a:ext uri="{FF2B5EF4-FFF2-40B4-BE49-F238E27FC236}">
                <a16:creationId xmlns:a16="http://schemas.microsoft.com/office/drawing/2014/main" id="{9181EBF2-2A18-7624-7F49-421BE1D1C939}"/>
              </a:ext>
            </a:extLst>
          </p:cNvPr>
          <p:cNvSpPr txBox="1"/>
          <p:nvPr/>
        </p:nvSpPr>
        <p:spPr>
          <a:xfrm>
            <a:off x="5291447" y="5825560"/>
            <a:ext cx="26043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ea typeface="+mn-lt"/>
                <a:cs typeface="+mn-lt"/>
              </a:rPr>
              <a:t>CNN* - Convolution Neural Network</a:t>
            </a:r>
          </a:p>
          <a:p>
            <a:r>
              <a:rPr lang="en-US" sz="1200" b="1">
                <a:ea typeface="+mn-lt"/>
                <a:cs typeface="+mn-lt"/>
              </a:rPr>
              <a:t>NN* - Neural Network</a:t>
            </a:r>
          </a:p>
          <a:p>
            <a:endParaRPr lang="en-US" sz="1200" b="1">
              <a:cs typeface="Calibri"/>
            </a:endParaRPr>
          </a:p>
        </p:txBody>
      </p:sp>
    </p:spTree>
    <p:extLst>
      <p:ext uri="{BB962C8B-B14F-4D97-AF65-F5344CB8AC3E}">
        <p14:creationId xmlns:p14="http://schemas.microsoft.com/office/powerpoint/2010/main" val="271816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95DEB-A9FB-05E4-161E-A5B61F14DE22}"/>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a:lnSpc>
                <a:spcPct val="90000"/>
              </a:lnSpc>
            </a:pPr>
            <a:r>
              <a:rPr lang="en-US" sz="3500" kern="1200">
                <a:solidFill>
                  <a:srgbClr val="FFFFFF"/>
                </a:solidFill>
                <a:latin typeface="+mj-lt"/>
                <a:ea typeface="+mj-ea"/>
                <a:cs typeface="+mj-cs"/>
              </a:rPr>
              <a:t>Overall System Architecture</a:t>
            </a:r>
          </a:p>
        </p:txBody>
      </p:sp>
      <p:pic>
        <p:nvPicPr>
          <p:cNvPr id="6" name="Picture 6">
            <a:extLst>
              <a:ext uri="{FF2B5EF4-FFF2-40B4-BE49-F238E27FC236}">
                <a16:creationId xmlns:a16="http://schemas.microsoft.com/office/drawing/2014/main" id="{AB411444-2690-067E-674E-9682376CF929}"/>
              </a:ext>
            </a:extLst>
          </p:cNvPr>
          <p:cNvPicPr>
            <a:picLocks noChangeAspect="1"/>
          </p:cNvPicPr>
          <p:nvPr/>
        </p:nvPicPr>
        <p:blipFill rotWithShape="1">
          <a:blip r:embed="rId2"/>
          <a:srcRect t="21962"/>
          <a:stretch/>
        </p:blipFill>
        <p:spPr>
          <a:xfrm>
            <a:off x="324168" y="2468612"/>
            <a:ext cx="8495662" cy="3447522"/>
          </a:xfrm>
          <a:prstGeom prst="rect">
            <a:avLst/>
          </a:prstGeom>
        </p:spPr>
      </p:pic>
      <p:sp>
        <p:nvSpPr>
          <p:cNvPr id="4" name="Slide Number Placeholder 3">
            <a:extLst>
              <a:ext uri="{FF2B5EF4-FFF2-40B4-BE49-F238E27FC236}">
                <a16:creationId xmlns:a16="http://schemas.microsoft.com/office/drawing/2014/main" id="{891D2190-2BEC-23AB-D857-09CE55AD041D}"/>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14D4944-CD1C-4E0B-8BE7-975E5F4C6852}" type="slidenum">
              <a:rPr lang="en-US" sz="1000">
                <a:solidFill>
                  <a:schemeClr val="tx1">
                    <a:lumMod val="50000"/>
                    <a:lumOff val="50000"/>
                  </a:schemeClr>
                </a:solidFill>
              </a:rPr>
              <a:pPr>
                <a:spcAft>
                  <a:spcPts val="600"/>
                </a:spcAft>
              </a:pPr>
              <a:t>14</a:t>
            </a:fld>
            <a:endParaRPr lang="en-US" sz="1000">
              <a:solidFill>
                <a:schemeClr val="tx1">
                  <a:lumMod val="50000"/>
                  <a:lumOff val="50000"/>
                </a:schemeClr>
              </a:solidFill>
            </a:endParaRPr>
          </a:p>
        </p:txBody>
      </p:sp>
    </p:spTree>
    <p:extLst>
      <p:ext uri="{BB962C8B-B14F-4D97-AF65-F5344CB8AC3E}">
        <p14:creationId xmlns:p14="http://schemas.microsoft.com/office/powerpoint/2010/main" val="215830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BA3DB-C5EE-526D-E953-40845C2C4280}"/>
              </a:ext>
            </a:extLst>
          </p:cNvPr>
          <p:cNvSpPr>
            <a:spLocks noGrp="1"/>
          </p:cNvSpPr>
          <p:nvPr>
            <p:ph type="title"/>
          </p:nvPr>
        </p:nvSpPr>
        <p:spPr>
          <a:xfrm>
            <a:off x="1028697" y="348865"/>
            <a:ext cx="7533018" cy="877729"/>
          </a:xfrm>
        </p:spPr>
        <p:txBody>
          <a:bodyPr anchor="ctr">
            <a:normAutofit/>
          </a:bodyPr>
          <a:lstStyle/>
          <a:p>
            <a:r>
              <a:rPr lang="en-GB" sz="3500" b="1">
                <a:solidFill>
                  <a:srgbClr val="FFFFFF"/>
                </a:solidFill>
                <a:cs typeface="Calibri"/>
              </a:rPr>
              <a:t>Complete Module Split-up</a:t>
            </a:r>
            <a:endParaRPr lang="en-GB" sz="3500" b="1">
              <a:solidFill>
                <a:srgbClr val="FFFFFF"/>
              </a:solidFill>
            </a:endParaRPr>
          </a:p>
        </p:txBody>
      </p:sp>
      <p:sp>
        <p:nvSpPr>
          <p:cNvPr id="4" name="Slide Number Placeholder 3">
            <a:extLst>
              <a:ext uri="{FF2B5EF4-FFF2-40B4-BE49-F238E27FC236}">
                <a16:creationId xmlns:a16="http://schemas.microsoft.com/office/drawing/2014/main" id="{BD77C3E2-E0BD-2282-270B-0F5D5F300CE1}"/>
              </a:ext>
            </a:extLst>
          </p:cNvPr>
          <p:cNvSpPr>
            <a:spLocks noGrp="1"/>
          </p:cNvSpPr>
          <p:nvPr>
            <p:ph type="sldNum" sz="quarter" idx="12"/>
          </p:nvPr>
        </p:nvSpPr>
        <p:spPr>
          <a:xfrm>
            <a:off x="8778240" y="6455664"/>
            <a:ext cx="336042" cy="365125"/>
          </a:xfrm>
        </p:spPr>
        <p:txBody>
          <a:bodyPr>
            <a:normAutofit/>
          </a:bodyPr>
          <a:lstStyle/>
          <a:p>
            <a:pPr>
              <a:spcAft>
                <a:spcPts val="600"/>
              </a:spcAft>
            </a:pPr>
            <a:fld id="{D14D4944-CD1C-4E0B-8BE7-975E5F4C6852}" type="slidenum">
              <a:rPr lang="en-US" sz="1000">
                <a:solidFill>
                  <a:schemeClr val="tx1">
                    <a:lumMod val="50000"/>
                    <a:lumOff val="50000"/>
                  </a:schemeClr>
                </a:solidFill>
              </a:rPr>
              <a:pPr>
                <a:spcAft>
                  <a:spcPts val="600"/>
                </a:spcAft>
              </a:pPr>
              <a:t>15</a:t>
            </a:fld>
            <a:endParaRPr lang="en-US" sz="1000">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id="{A59C3B0A-9E5C-6DF0-829C-0504A237487D}"/>
              </a:ext>
            </a:extLst>
          </p:cNvPr>
          <p:cNvGraphicFramePr>
            <a:graphicFrameLocks noGrp="1"/>
          </p:cNvGraphicFramePr>
          <p:nvPr>
            <p:ph idx="1"/>
            <p:extLst>
              <p:ext uri="{D42A27DB-BD31-4B8C-83A1-F6EECF244321}">
                <p14:modId xmlns:p14="http://schemas.microsoft.com/office/powerpoint/2010/main" val="864272586"/>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4677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3A023-06D3-46CE-97D2-84C538B54811}"/>
              </a:ext>
            </a:extLst>
          </p:cNvPr>
          <p:cNvSpPr>
            <a:spLocks noGrp="1"/>
          </p:cNvSpPr>
          <p:nvPr>
            <p:ph type="title"/>
          </p:nvPr>
        </p:nvSpPr>
        <p:spPr>
          <a:xfrm>
            <a:off x="1028699" y="294538"/>
            <a:ext cx="7421963" cy="1033669"/>
          </a:xfrm>
        </p:spPr>
        <p:txBody>
          <a:bodyPr>
            <a:normAutofit/>
          </a:bodyPr>
          <a:lstStyle/>
          <a:p>
            <a:r>
              <a:rPr lang="en-US" sz="3200">
                <a:solidFill>
                  <a:srgbClr val="FFFFFF"/>
                </a:solidFill>
                <a:ea typeface="Calibri"/>
                <a:cs typeface="Calibri"/>
              </a:rPr>
              <a:t>Pseudo-code for Face emotion detection  </a:t>
            </a:r>
            <a:endParaRPr lang="en-US" sz="3200">
              <a:solidFill>
                <a:srgbClr val="FFFFFF"/>
              </a:solidFill>
            </a:endParaRPr>
          </a:p>
        </p:txBody>
      </p:sp>
      <p:sp>
        <p:nvSpPr>
          <p:cNvPr id="3" name="Content Placeholder 2">
            <a:extLst>
              <a:ext uri="{FF2B5EF4-FFF2-40B4-BE49-F238E27FC236}">
                <a16:creationId xmlns:a16="http://schemas.microsoft.com/office/drawing/2014/main" id="{75EF7AA7-A658-F465-C8B6-9FAA0995847B}"/>
              </a:ext>
            </a:extLst>
          </p:cNvPr>
          <p:cNvSpPr>
            <a:spLocks noGrp="1"/>
          </p:cNvSpPr>
          <p:nvPr>
            <p:ph idx="1"/>
          </p:nvPr>
        </p:nvSpPr>
        <p:spPr>
          <a:xfrm>
            <a:off x="1028699" y="2318197"/>
            <a:ext cx="7293023" cy="3683358"/>
          </a:xfrm>
        </p:spPr>
        <p:txBody>
          <a:bodyPr vert="horz" lIns="91440" tIns="45720" rIns="91440" bIns="45720" rtlCol="0" anchor="ctr">
            <a:normAutofit/>
          </a:bodyPr>
          <a:lstStyle/>
          <a:p>
            <a:r>
              <a:rPr lang="en-US" sz="1700">
                <a:ea typeface="Calibri"/>
                <a:cs typeface="Calibri"/>
              </a:rPr>
              <a:t>Read the input from image using database</a:t>
            </a:r>
          </a:p>
          <a:p>
            <a:r>
              <a:rPr lang="en-US" sz="1700">
                <a:ea typeface="Calibri"/>
                <a:cs typeface="Calibri"/>
              </a:rPr>
              <a:t>Localize face using morphological image processing operations</a:t>
            </a:r>
          </a:p>
          <a:p>
            <a:r>
              <a:rPr lang="en-US" sz="1700">
                <a:ea typeface="Calibri"/>
                <a:cs typeface="Calibri"/>
              </a:rPr>
              <a:t>Crop the image to find the face.</a:t>
            </a:r>
          </a:p>
          <a:p>
            <a:r>
              <a:rPr lang="en-US" sz="1700">
                <a:ea typeface="Calibri"/>
                <a:cs typeface="Calibri"/>
              </a:rPr>
              <a:t>Extract feature from cropped face using MobileNet pretrained model.</a:t>
            </a:r>
          </a:p>
          <a:p>
            <a:r>
              <a:rPr lang="en-US" sz="1700">
                <a:ea typeface="Calibri"/>
                <a:cs typeface="Calibri"/>
              </a:rPr>
              <a:t>Find facial feature vectors.</a:t>
            </a:r>
          </a:p>
          <a:p>
            <a:r>
              <a:rPr lang="en-US" sz="1700">
                <a:ea typeface="Calibri"/>
                <a:cs typeface="Calibri"/>
              </a:rPr>
              <a:t>Train MobileNet model through Depth CNN to get expressions.</a:t>
            </a:r>
          </a:p>
          <a:p>
            <a:r>
              <a:rPr lang="en-US" sz="1700">
                <a:ea typeface="Calibri"/>
                <a:cs typeface="Calibri"/>
              </a:rPr>
              <a:t>Matching the expressions found in image to the dataset to Spotify Dataset's genres.</a:t>
            </a:r>
          </a:p>
          <a:p>
            <a:r>
              <a:rPr lang="en-US" sz="1700">
                <a:ea typeface="Calibri"/>
                <a:cs typeface="Calibri"/>
              </a:rPr>
              <a:t>Then displaying the match found in the dataset to use data in Music garner system</a:t>
            </a:r>
          </a:p>
        </p:txBody>
      </p:sp>
      <p:sp>
        <p:nvSpPr>
          <p:cNvPr id="4" name="Slide Number Placeholder 3">
            <a:extLst>
              <a:ext uri="{FF2B5EF4-FFF2-40B4-BE49-F238E27FC236}">
                <a16:creationId xmlns:a16="http://schemas.microsoft.com/office/drawing/2014/main" id="{AC98D042-E1D1-F167-7B03-4F203AEA1712}"/>
              </a:ext>
            </a:extLst>
          </p:cNvPr>
          <p:cNvSpPr>
            <a:spLocks noGrp="1"/>
          </p:cNvSpPr>
          <p:nvPr>
            <p:ph type="sldNum" sz="quarter" idx="12"/>
          </p:nvPr>
        </p:nvSpPr>
        <p:spPr>
          <a:xfrm>
            <a:off x="8778240" y="6455431"/>
            <a:ext cx="334434" cy="365125"/>
          </a:xfrm>
        </p:spPr>
        <p:txBody>
          <a:bodyPr>
            <a:normAutofit/>
          </a:bodyPr>
          <a:lstStyle/>
          <a:p>
            <a:pPr>
              <a:spcAft>
                <a:spcPts val="600"/>
              </a:spcAft>
            </a:pPr>
            <a:fld id="{D14D4944-CD1C-4E0B-8BE7-975E5F4C6852}" type="slidenum">
              <a:rPr lang="en-US" sz="1000">
                <a:solidFill>
                  <a:schemeClr val="tx1">
                    <a:lumMod val="50000"/>
                    <a:lumOff val="50000"/>
                  </a:schemeClr>
                </a:solidFill>
              </a:rPr>
              <a:pPr>
                <a:spcAft>
                  <a:spcPts val="600"/>
                </a:spcAft>
              </a:pPr>
              <a:t>16</a:t>
            </a:fld>
            <a:endParaRPr lang="en-US" sz="1000">
              <a:solidFill>
                <a:schemeClr val="tx1">
                  <a:lumMod val="50000"/>
                  <a:lumOff val="50000"/>
                </a:schemeClr>
              </a:solidFill>
            </a:endParaRPr>
          </a:p>
        </p:txBody>
      </p:sp>
    </p:spTree>
    <p:extLst>
      <p:ext uri="{BB962C8B-B14F-4D97-AF65-F5344CB8AC3E}">
        <p14:creationId xmlns:p14="http://schemas.microsoft.com/office/powerpoint/2010/main" val="2516609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89E09-6BD4-BBD6-9306-7AA18080F27F}"/>
              </a:ext>
            </a:extLst>
          </p:cNvPr>
          <p:cNvSpPr>
            <a:spLocks noGrp="1"/>
          </p:cNvSpPr>
          <p:nvPr>
            <p:ph type="title"/>
          </p:nvPr>
        </p:nvSpPr>
        <p:spPr>
          <a:xfrm>
            <a:off x="480060" y="329184"/>
            <a:ext cx="5170932" cy="1783080"/>
          </a:xfrm>
        </p:spPr>
        <p:txBody>
          <a:bodyPr anchor="b">
            <a:normAutofit/>
          </a:bodyPr>
          <a:lstStyle/>
          <a:p>
            <a:pPr>
              <a:lnSpc>
                <a:spcPct val="90000"/>
              </a:lnSpc>
            </a:pPr>
            <a:r>
              <a:rPr lang="en-US" sz="4000" b="1">
                <a:latin typeface="Times New Roman"/>
                <a:cs typeface="Calibri"/>
              </a:rPr>
              <a:t>Module </a:t>
            </a:r>
            <a:r>
              <a:rPr lang="en-US" sz="4000" b="1">
                <a:latin typeface="Times New Roman"/>
                <a:cs typeface="Times New Roman"/>
              </a:rPr>
              <a:t>Explanation and Implementation</a:t>
            </a:r>
            <a:endParaRPr lang="en-US" sz="4000" b="1">
              <a:latin typeface="Times New Roman"/>
              <a:cs typeface="Calibri"/>
            </a:endParaRPr>
          </a:p>
        </p:txBody>
      </p:sp>
      <p:sp>
        <p:nvSpPr>
          <p:cNvPr id="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14" y="2395728"/>
            <a:ext cx="3182691" cy="18288"/>
          </a:xfrm>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 name="connsiteX0" fmla="*/ 0 w 3182691"/>
              <a:gd name="connsiteY0" fmla="*/ 0 h 18288"/>
              <a:gd name="connsiteX1" fmla="*/ 572884 w 3182691"/>
              <a:gd name="connsiteY1" fmla="*/ 0 h 18288"/>
              <a:gd name="connsiteX2" fmla="*/ 1113942 w 3182691"/>
              <a:gd name="connsiteY2" fmla="*/ 0 h 18288"/>
              <a:gd name="connsiteX3" fmla="*/ 1686826 w 3182691"/>
              <a:gd name="connsiteY3" fmla="*/ 0 h 18288"/>
              <a:gd name="connsiteX4" fmla="*/ 2323364 w 3182691"/>
              <a:gd name="connsiteY4" fmla="*/ 0 h 18288"/>
              <a:gd name="connsiteX5" fmla="*/ 3182691 w 3182691"/>
              <a:gd name="connsiteY5" fmla="*/ 0 h 18288"/>
              <a:gd name="connsiteX6" fmla="*/ 3182691 w 3182691"/>
              <a:gd name="connsiteY6" fmla="*/ 18288 h 18288"/>
              <a:gd name="connsiteX7" fmla="*/ 2546153 w 3182691"/>
              <a:gd name="connsiteY7" fmla="*/ 18288 h 18288"/>
              <a:gd name="connsiteX8" fmla="*/ 1845961 w 3182691"/>
              <a:gd name="connsiteY8" fmla="*/ 18288 h 18288"/>
              <a:gd name="connsiteX9" fmla="*/ 1304903 w 3182691"/>
              <a:gd name="connsiteY9" fmla="*/ 18288 h 18288"/>
              <a:gd name="connsiteX10" fmla="*/ 604711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25870" y="33585"/>
                  <a:pt x="418138" y="17639"/>
                  <a:pt x="636538" y="0"/>
                </a:cubicBezTo>
                <a:cubicBezTo>
                  <a:pt x="866402" y="-9774"/>
                  <a:pt x="1016900" y="-17532"/>
                  <a:pt x="1273076" y="0"/>
                </a:cubicBezTo>
                <a:cubicBezTo>
                  <a:pt x="1519343" y="-34410"/>
                  <a:pt x="1705438" y="-53754"/>
                  <a:pt x="1909615" y="0"/>
                </a:cubicBezTo>
                <a:cubicBezTo>
                  <a:pt x="2120433" y="2855"/>
                  <a:pt x="2209200" y="-17463"/>
                  <a:pt x="2482499" y="0"/>
                </a:cubicBezTo>
                <a:cubicBezTo>
                  <a:pt x="2733571" y="54170"/>
                  <a:pt x="2997997" y="-48885"/>
                  <a:pt x="3182691" y="0"/>
                </a:cubicBezTo>
                <a:cubicBezTo>
                  <a:pt x="3182657" y="4844"/>
                  <a:pt x="3182281" y="11009"/>
                  <a:pt x="3182691" y="18288"/>
                </a:cubicBezTo>
                <a:cubicBezTo>
                  <a:pt x="2941063" y="3169"/>
                  <a:pt x="2872422" y="16194"/>
                  <a:pt x="2609807" y="18288"/>
                </a:cubicBezTo>
                <a:cubicBezTo>
                  <a:pt x="2341801" y="10032"/>
                  <a:pt x="2328606" y="28832"/>
                  <a:pt x="2068749" y="18288"/>
                </a:cubicBezTo>
                <a:cubicBezTo>
                  <a:pt x="1813820" y="1121"/>
                  <a:pt x="1714804" y="37605"/>
                  <a:pt x="1432211" y="18288"/>
                </a:cubicBezTo>
                <a:cubicBezTo>
                  <a:pt x="1164810" y="-27006"/>
                  <a:pt x="993140" y="27575"/>
                  <a:pt x="859327" y="18288"/>
                </a:cubicBezTo>
                <a:cubicBezTo>
                  <a:pt x="750703" y="-24974"/>
                  <a:pt x="236193" y="38731"/>
                  <a:pt x="0" y="18288"/>
                </a:cubicBezTo>
                <a:cubicBezTo>
                  <a:pt x="-649" y="11698"/>
                  <a:pt x="663" y="5413"/>
                  <a:pt x="0" y="0"/>
                </a:cubicBezTo>
                <a:close/>
              </a:path>
              <a:path w="3182691" h="18288" stroke="0" extrusionOk="0">
                <a:moveTo>
                  <a:pt x="0" y="0"/>
                </a:moveTo>
                <a:cubicBezTo>
                  <a:pt x="243084" y="-23531"/>
                  <a:pt x="399010" y="-30989"/>
                  <a:pt x="572884" y="0"/>
                </a:cubicBezTo>
                <a:cubicBezTo>
                  <a:pt x="745196" y="46048"/>
                  <a:pt x="956262" y="22379"/>
                  <a:pt x="1113942" y="0"/>
                </a:cubicBezTo>
                <a:cubicBezTo>
                  <a:pt x="1345494" y="6575"/>
                  <a:pt x="1537971" y="57434"/>
                  <a:pt x="1686826" y="0"/>
                </a:cubicBezTo>
                <a:cubicBezTo>
                  <a:pt x="1847487" y="-5870"/>
                  <a:pt x="2194651" y="-1232"/>
                  <a:pt x="2323364" y="0"/>
                </a:cubicBezTo>
                <a:cubicBezTo>
                  <a:pt x="2488731" y="36406"/>
                  <a:pt x="2902092" y="-40336"/>
                  <a:pt x="3182691" y="0"/>
                </a:cubicBezTo>
                <a:cubicBezTo>
                  <a:pt x="3182166" y="5049"/>
                  <a:pt x="3182884" y="12044"/>
                  <a:pt x="3182691" y="18288"/>
                </a:cubicBezTo>
                <a:cubicBezTo>
                  <a:pt x="3012562" y="-37820"/>
                  <a:pt x="2765408" y="35618"/>
                  <a:pt x="2546153" y="18288"/>
                </a:cubicBezTo>
                <a:cubicBezTo>
                  <a:pt x="2331952" y="13878"/>
                  <a:pt x="2142129" y="19805"/>
                  <a:pt x="1845961" y="18288"/>
                </a:cubicBezTo>
                <a:cubicBezTo>
                  <a:pt x="1537526" y="31994"/>
                  <a:pt x="1468653" y="-6175"/>
                  <a:pt x="1304903" y="18288"/>
                </a:cubicBezTo>
                <a:cubicBezTo>
                  <a:pt x="1191987" y="26138"/>
                  <a:pt x="927061" y="14626"/>
                  <a:pt x="604711" y="18288"/>
                </a:cubicBezTo>
                <a:cubicBezTo>
                  <a:pt x="273947" y="45577"/>
                  <a:pt x="111622" y="-24554"/>
                  <a:pt x="0" y="18288"/>
                </a:cubicBezTo>
                <a:cubicBezTo>
                  <a:pt x="-39" y="12511"/>
                  <a:pt x="-381" y="8039"/>
                  <a:pt x="0" y="0"/>
                </a:cubicBezTo>
                <a:close/>
              </a:path>
              <a:path w="3182691" h="18288" fill="none" stroke="0" extrusionOk="0">
                <a:moveTo>
                  <a:pt x="0" y="0"/>
                </a:moveTo>
                <a:cubicBezTo>
                  <a:pt x="245832" y="29445"/>
                  <a:pt x="388924" y="-28919"/>
                  <a:pt x="636538" y="0"/>
                </a:cubicBezTo>
                <a:cubicBezTo>
                  <a:pt x="838014" y="3247"/>
                  <a:pt x="1005059" y="8075"/>
                  <a:pt x="1273076" y="0"/>
                </a:cubicBezTo>
                <a:cubicBezTo>
                  <a:pt x="1555121" y="-15110"/>
                  <a:pt x="1674116" y="-4878"/>
                  <a:pt x="1909615" y="0"/>
                </a:cubicBezTo>
                <a:cubicBezTo>
                  <a:pt x="2127874" y="21642"/>
                  <a:pt x="2229467" y="-10228"/>
                  <a:pt x="2482499" y="0"/>
                </a:cubicBezTo>
                <a:cubicBezTo>
                  <a:pt x="2772379" y="28915"/>
                  <a:pt x="3003217" y="-43687"/>
                  <a:pt x="3182691" y="0"/>
                </a:cubicBezTo>
                <a:cubicBezTo>
                  <a:pt x="3183005" y="4158"/>
                  <a:pt x="3181712" y="12539"/>
                  <a:pt x="3182691" y="18288"/>
                </a:cubicBezTo>
                <a:cubicBezTo>
                  <a:pt x="2948637" y="17089"/>
                  <a:pt x="2873728" y="22327"/>
                  <a:pt x="2609807" y="18288"/>
                </a:cubicBezTo>
                <a:cubicBezTo>
                  <a:pt x="2342839" y="11870"/>
                  <a:pt x="2331621" y="30535"/>
                  <a:pt x="2068749" y="18288"/>
                </a:cubicBezTo>
                <a:cubicBezTo>
                  <a:pt x="1813814" y="-7352"/>
                  <a:pt x="1700576" y="36739"/>
                  <a:pt x="1432211" y="18288"/>
                </a:cubicBezTo>
                <a:cubicBezTo>
                  <a:pt x="1148444" y="-27053"/>
                  <a:pt x="987622" y="2403"/>
                  <a:pt x="859327" y="18288"/>
                </a:cubicBezTo>
                <a:cubicBezTo>
                  <a:pt x="743387" y="37422"/>
                  <a:pt x="194182" y="18789"/>
                  <a:pt x="0" y="18288"/>
                </a:cubicBezTo>
                <a:cubicBezTo>
                  <a:pt x="20" y="11469"/>
                  <a:pt x="-29" y="515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3133" y="4516"/>
                          <a:pt x="3181864" y="12266"/>
                          <a:pt x="3182691" y="18288"/>
                        </a:cubicBezTo>
                        <a:cubicBezTo>
                          <a:pt x="2947041" y="16687"/>
                          <a:pt x="2875741" y="22937"/>
                          <a:pt x="2609807" y="18288"/>
                        </a:cubicBezTo>
                        <a:cubicBezTo>
                          <a:pt x="2343873" y="13639"/>
                          <a:pt x="2331203" y="31729"/>
                          <a:pt x="2068749" y="18288"/>
                        </a:cubicBezTo>
                        <a:cubicBezTo>
                          <a:pt x="1806295" y="4847"/>
                          <a:pt x="1713773" y="47088"/>
                          <a:pt x="1432211" y="18288"/>
                        </a:cubicBezTo>
                        <a:cubicBezTo>
                          <a:pt x="1150649" y="-10512"/>
                          <a:pt x="982765" y="3747"/>
                          <a:pt x="859327" y="18288"/>
                        </a:cubicBezTo>
                        <a:cubicBezTo>
                          <a:pt x="735889" y="32829"/>
                          <a:pt x="254183" y="35231"/>
                          <a:pt x="0" y="18288"/>
                        </a:cubicBezTo>
                        <a:cubicBezTo>
                          <a:pt x="-306" y="11477"/>
                          <a:pt x="485" y="4355"/>
                          <a:pt x="0" y="0"/>
                        </a:cubicBezTo>
                        <a:close/>
                      </a:path>
                      <a:path w="3182691" h="18288"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3268" y="4624"/>
                          <a:pt x="3183510" y="11191"/>
                          <a:pt x="3182691" y="18288"/>
                        </a:cubicBezTo>
                        <a:cubicBezTo>
                          <a:pt x="3026064" y="-10849"/>
                          <a:pt x="2775005" y="23067"/>
                          <a:pt x="2546153" y="18288"/>
                        </a:cubicBezTo>
                        <a:cubicBezTo>
                          <a:pt x="2317301" y="13509"/>
                          <a:pt x="2164351" y="-9884"/>
                          <a:pt x="1845961" y="18288"/>
                        </a:cubicBezTo>
                        <a:cubicBezTo>
                          <a:pt x="1527571" y="46460"/>
                          <a:pt x="1455006" y="5824"/>
                          <a:pt x="1304903" y="18288"/>
                        </a:cubicBezTo>
                        <a:cubicBezTo>
                          <a:pt x="1154800" y="30752"/>
                          <a:pt x="942107" y="-12056"/>
                          <a:pt x="604711" y="18288"/>
                        </a:cubicBezTo>
                        <a:cubicBezTo>
                          <a:pt x="267315" y="48632"/>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8C2023-5607-BACC-3DD7-C4ACE11A4D39}"/>
              </a:ext>
            </a:extLst>
          </p:cNvPr>
          <p:cNvSpPr>
            <a:spLocks noGrp="1"/>
          </p:cNvSpPr>
          <p:nvPr>
            <p:ph idx="1"/>
          </p:nvPr>
        </p:nvSpPr>
        <p:spPr>
          <a:xfrm>
            <a:off x="480060" y="2706624"/>
            <a:ext cx="3646932" cy="3483864"/>
          </a:xfrm>
        </p:spPr>
        <p:txBody>
          <a:bodyPr vert="horz" lIns="91440" tIns="45720" rIns="91440" bIns="45720" rtlCol="0" anchor="t">
            <a:normAutofit/>
          </a:bodyPr>
          <a:lstStyle/>
          <a:p>
            <a:r>
              <a:rPr lang="en-US" sz="1900">
                <a:latin typeface="Times New Roman"/>
                <a:ea typeface="Calibri"/>
                <a:cs typeface="Calibri"/>
              </a:rPr>
              <a:t>Import Libraries</a:t>
            </a:r>
          </a:p>
          <a:p>
            <a:endParaRPr lang="en-US" sz="1900">
              <a:latin typeface="Times New Roman"/>
              <a:ea typeface="Calibri"/>
              <a:cs typeface="Calibri"/>
            </a:endParaRPr>
          </a:p>
          <a:p>
            <a:endParaRPr lang="en-US" sz="1900">
              <a:latin typeface="Times New Roman"/>
              <a:ea typeface="Calibri"/>
              <a:cs typeface="Calibri"/>
            </a:endParaRPr>
          </a:p>
          <a:p>
            <a:endParaRPr lang="en-US" sz="1900">
              <a:latin typeface="Times New Roman"/>
              <a:ea typeface="Calibri"/>
              <a:cs typeface="Calibri"/>
            </a:endParaRPr>
          </a:p>
          <a:p>
            <a:r>
              <a:rPr lang="en-US" sz="1900">
                <a:latin typeface="Calibri"/>
                <a:ea typeface="Calibri"/>
                <a:cs typeface="Calibri"/>
              </a:rPr>
              <a:t>Read Data</a:t>
            </a:r>
          </a:p>
          <a:p>
            <a:pPr marL="0" indent="0">
              <a:buNone/>
            </a:pPr>
            <a:r>
              <a:rPr lang="en-US" sz="1900">
                <a:latin typeface="Calibri"/>
                <a:ea typeface="Calibri"/>
                <a:cs typeface="Calibri"/>
              </a:rPr>
              <a:t>       </a:t>
            </a:r>
            <a:r>
              <a:rPr lang="en-US" sz="1600">
                <a:latin typeface="Calibri"/>
                <a:ea typeface="Calibri"/>
                <a:cs typeface="Calibri"/>
              </a:rPr>
              <a:t>Used to Read data and check for all the analysis with the target poin</a:t>
            </a:r>
            <a:r>
              <a:rPr lang="en-US" sz="1900">
                <a:latin typeface="Calibri"/>
                <a:ea typeface="Calibri"/>
                <a:cs typeface="Calibri"/>
              </a:rPr>
              <a:t>t</a:t>
            </a:r>
            <a:endParaRPr lang="en-US" sz="1900">
              <a:ea typeface="+mn-lt"/>
              <a:cs typeface="+mn-lt"/>
            </a:endParaRPr>
          </a:p>
          <a:p>
            <a:pPr marL="0" indent="0">
              <a:buNone/>
            </a:pPr>
            <a:endParaRPr lang="en-US" sz="1900">
              <a:latin typeface="Calibri"/>
              <a:ea typeface="Calibri"/>
              <a:cs typeface="Calibri"/>
            </a:endParaRPr>
          </a:p>
        </p:txBody>
      </p:sp>
      <p:pic>
        <p:nvPicPr>
          <p:cNvPr id="7" name="Picture 7" descr="Graphical user interface, text, application, chat or text message&#10;&#10;Description automatically generated">
            <a:extLst>
              <a:ext uri="{FF2B5EF4-FFF2-40B4-BE49-F238E27FC236}">
                <a16:creationId xmlns:a16="http://schemas.microsoft.com/office/drawing/2014/main" id="{2CD78642-8B61-50B6-A824-127F522DEE0A}"/>
              </a:ext>
            </a:extLst>
          </p:cNvPr>
          <p:cNvPicPr>
            <a:picLocks noChangeAspect="1"/>
          </p:cNvPicPr>
          <p:nvPr/>
        </p:nvPicPr>
        <p:blipFill>
          <a:blip r:embed="rId2"/>
          <a:stretch>
            <a:fillRect/>
          </a:stretch>
        </p:blipFill>
        <p:spPr>
          <a:xfrm>
            <a:off x="5063035" y="2553885"/>
            <a:ext cx="3010662" cy="1347271"/>
          </a:xfrm>
          <a:prstGeom prst="rect">
            <a:avLst/>
          </a:prstGeom>
        </p:spPr>
      </p:pic>
      <p:pic>
        <p:nvPicPr>
          <p:cNvPr id="5" name="Picture 5" descr="Graphical user interface, text, application, Word&#10;&#10;Description automatically generated">
            <a:extLst>
              <a:ext uri="{FF2B5EF4-FFF2-40B4-BE49-F238E27FC236}">
                <a16:creationId xmlns:a16="http://schemas.microsoft.com/office/drawing/2014/main" id="{F3AEF598-59EB-E5AD-C1DD-5BFED0F8DF1A}"/>
              </a:ext>
            </a:extLst>
          </p:cNvPr>
          <p:cNvPicPr>
            <a:picLocks noChangeAspect="1"/>
          </p:cNvPicPr>
          <p:nvPr/>
        </p:nvPicPr>
        <p:blipFill>
          <a:blip r:embed="rId3"/>
          <a:stretch>
            <a:fillRect/>
          </a:stretch>
        </p:blipFill>
        <p:spPr>
          <a:xfrm>
            <a:off x="4128507" y="4446351"/>
            <a:ext cx="4880379" cy="1628478"/>
          </a:xfrm>
          <a:prstGeom prst="rect">
            <a:avLst/>
          </a:prstGeom>
        </p:spPr>
      </p:pic>
      <p:sp>
        <p:nvSpPr>
          <p:cNvPr id="4" name="Slide Number Placeholder 3">
            <a:extLst>
              <a:ext uri="{FF2B5EF4-FFF2-40B4-BE49-F238E27FC236}">
                <a16:creationId xmlns:a16="http://schemas.microsoft.com/office/drawing/2014/main" id="{8D7FF7F8-43E3-C78D-5322-7B3B0EB057DE}"/>
              </a:ext>
            </a:extLst>
          </p:cNvPr>
          <p:cNvSpPr>
            <a:spLocks noGrp="1"/>
          </p:cNvSpPr>
          <p:nvPr>
            <p:ph type="sldNum" sz="quarter" idx="12"/>
          </p:nvPr>
        </p:nvSpPr>
        <p:spPr>
          <a:xfrm>
            <a:off x="6457950" y="6356350"/>
            <a:ext cx="2057400" cy="365125"/>
          </a:xfrm>
        </p:spPr>
        <p:txBody>
          <a:bodyPr>
            <a:normAutofit/>
          </a:bodyPr>
          <a:lstStyle/>
          <a:p>
            <a:pPr>
              <a:spcAft>
                <a:spcPts val="600"/>
              </a:spcAft>
            </a:pPr>
            <a:fld id="{D14D4944-CD1C-4E0B-8BE7-975E5F4C6852}" type="slidenum">
              <a:rPr lang="en-US" smtClean="0"/>
              <a:pPr>
                <a:spcAft>
                  <a:spcPts val="600"/>
                </a:spcAft>
              </a:pPr>
              <a:t>17</a:t>
            </a:fld>
            <a:endParaRPr lang="en-US"/>
          </a:p>
        </p:txBody>
      </p:sp>
    </p:spTree>
    <p:extLst>
      <p:ext uri="{BB962C8B-B14F-4D97-AF65-F5344CB8AC3E}">
        <p14:creationId xmlns:p14="http://schemas.microsoft.com/office/powerpoint/2010/main" val="2152516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C7C5B03-EA75-93C6-0305-E36BEED43385}"/>
              </a:ext>
            </a:extLst>
          </p:cNvPr>
          <p:cNvSpPr>
            <a:spLocks noGrp="1"/>
          </p:cNvSpPr>
          <p:nvPr>
            <p:ph type="title"/>
          </p:nvPr>
        </p:nvSpPr>
        <p:spPr>
          <a:xfrm>
            <a:off x="785460" y="759805"/>
            <a:ext cx="7729890" cy="1325563"/>
          </a:xfrm>
        </p:spPr>
        <p:txBody>
          <a:bodyPr>
            <a:normAutofit/>
          </a:bodyPr>
          <a:lstStyle/>
          <a:p>
            <a:r>
              <a:rPr lang="en-US" sz="3500" b="1">
                <a:solidFill>
                  <a:srgbClr val="FFFFFF"/>
                </a:solidFill>
                <a:latin typeface="Times New Roman"/>
                <a:cs typeface="Times New Roman"/>
              </a:rPr>
              <a:t>Module Explanation and Implementation</a:t>
            </a:r>
            <a:endParaRPr lang="en-US" sz="3500" b="1">
              <a:solidFill>
                <a:srgbClr val="FFFFFF"/>
              </a:solidFill>
              <a:ea typeface="+mj-lt"/>
              <a:cs typeface="+mj-lt"/>
            </a:endParaRPr>
          </a:p>
        </p:txBody>
      </p:sp>
      <p:sp>
        <p:nvSpPr>
          <p:cNvPr id="3" name="Content Placeholder 2">
            <a:extLst>
              <a:ext uri="{FF2B5EF4-FFF2-40B4-BE49-F238E27FC236}">
                <a16:creationId xmlns:a16="http://schemas.microsoft.com/office/drawing/2014/main" id="{8B46B295-F644-2994-195D-AF4AB1A0AA9B}"/>
              </a:ext>
            </a:extLst>
          </p:cNvPr>
          <p:cNvSpPr>
            <a:spLocks noGrp="1"/>
          </p:cNvSpPr>
          <p:nvPr>
            <p:ph idx="1"/>
          </p:nvPr>
        </p:nvSpPr>
        <p:spPr>
          <a:xfrm>
            <a:off x="1068678" y="2494450"/>
            <a:ext cx="3040158" cy="3563159"/>
          </a:xfrm>
        </p:spPr>
        <p:txBody>
          <a:bodyPr vert="horz" lIns="91440" tIns="45720" rIns="91440" bIns="45720" rtlCol="0">
            <a:normAutofit/>
          </a:bodyPr>
          <a:lstStyle/>
          <a:p>
            <a:pPr>
              <a:lnSpc>
                <a:spcPct val="90000"/>
              </a:lnSpc>
            </a:pPr>
            <a:r>
              <a:rPr lang="en-US" sz="1800"/>
              <a:t>Data Understanding by Visualization and EDA</a:t>
            </a:r>
            <a:endParaRPr lang="en-US" sz="1800">
              <a:ea typeface="Calibri"/>
              <a:cs typeface="Calibri"/>
            </a:endParaRPr>
          </a:p>
          <a:p>
            <a:pPr marL="0" indent="0">
              <a:lnSpc>
                <a:spcPct val="90000"/>
              </a:lnSpc>
              <a:buNone/>
            </a:pPr>
            <a:r>
              <a:rPr lang="en-US" sz="1800">
                <a:ea typeface="Calibri"/>
                <a:cs typeface="Calibri"/>
              </a:rPr>
              <a:t>   Visualization of the different songs data into year basis or the repetitive basis </a:t>
            </a:r>
          </a:p>
          <a:p>
            <a:pPr lvl="1">
              <a:lnSpc>
                <a:spcPct val="90000"/>
              </a:lnSpc>
            </a:pPr>
            <a:r>
              <a:rPr lang="en-US" sz="1800">
                <a:ea typeface="Calibri"/>
                <a:cs typeface="Calibri"/>
              </a:rPr>
              <a:t>Music Over Time</a:t>
            </a:r>
            <a:endParaRPr lang="en-US" sz="1800"/>
          </a:p>
          <a:p>
            <a:pPr marL="457200" lvl="1" indent="0">
              <a:lnSpc>
                <a:spcPct val="90000"/>
              </a:lnSpc>
              <a:buNone/>
            </a:pPr>
            <a:r>
              <a:rPr lang="en-US" sz="1800">
                <a:ea typeface="+mn-lt"/>
                <a:cs typeface="+mn-lt"/>
              </a:rPr>
              <a:t>Using the data grouped by year, we can understand how the overall sound of music has changed from 1921 to 2020</a:t>
            </a:r>
            <a:endParaRPr lang="en-US" sz="1800">
              <a:ea typeface="Calibri"/>
              <a:cs typeface="Calibri"/>
            </a:endParaRPr>
          </a:p>
          <a:p>
            <a:pPr marL="457200" lvl="1" indent="0">
              <a:lnSpc>
                <a:spcPct val="90000"/>
              </a:lnSpc>
              <a:buNone/>
            </a:pPr>
            <a:endParaRPr lang="en-US" sz="1800">
              <a:ea typeface="Calibri"/>
              <a:cs typeface="Calibri"/>
            </a:endParaRPr>
          </a:p>
          <a:p>
            <a:pPr>
              <a:lnSpc>
                <a:spcPct val="90000"/>
              </a:lnSpc>
            </a:pPr>
            <a:endParaRPr lang="en-US" sz="1800">
              <a:ea typeface="Calibri"/>
              <a:cs typeface="Calibri"/>
            </a:endParaRPr>
          </a:p>
        </p:txBody>
      </p:sp>
      <p:pic>
        <p:nvPicPr>
          <p:cNvPr id="7" name="Picture 7" descr="Chart, bar chart&#10;&#10;Description automatically generated">
            <a:extLst>
              <a:ext uri="{FF2B5EF4-FFF2-40B4-BE49-F238E27FC236}">
                <a16:creationId xmlns:a16="http://schemas.microsoft.com/office/drawing/2014/main" id="{C092DB93-1985-8998-1602-B3E750885EFA}"/>
              </a:ext>
            </a:extLst>
          </p:cNvPr>
          <p:cNvPicPr>
            <a:picLocks noChangeAspect="1"/>
          </p:cNvPicPr>
          <p:nvPr/>
        </p:nvPicPr>
        <p:blipFill rotWithShape="1">
          <a:blip r:embed="rId2"/>
          <a:srcRect r="5920" b="-417"/>
          <a:stretch/>
        </p:blipFill>
        <p:spPr>
          <a:xfrm>
            <a:off x="4028259" y="3003035"/>
            <a:ext cx="5068474" cy="2746794"/>
          </a:xfrm>
          <a:prstGeom prst="rect">
            <a:avLst/>
          </a:prstGeom>
        </p:spPr>
      </p:pic>
      <p:sp>
        <p:nvSpPr>
          <p:cNvPr id="4" name="Slide Number Placeholder 3">
            <a:extLst>
              <a:ext uri="{FF2B5EF4-FFF2-40B4-BE49-F238E27FC236}">
                <a16:creationId xmlns:a16="http://schemas.microsoft.com/office/drawing/2014/main" id="{2CB2A48D-2161-5F2B-D76F-4BC215F4E51C}"/>
              </a:ext>
            </a:extLst>
          </p:cNvPr>
          <p:cNvSpPr>
            <a:spLocks noGrp="1"/>
          </p:cNvSpPr>
          <p:nvPr>
            <p:ph type="sldNum" sz="quarter" idx="12"/>
          </p:nvPr>
        </p:nvSpPr>
        <p:spPr>
          <a:xfrm>
            <a:off x="8030718" y="6382512"/>
            <a:ext cx="514350" cy="320040"/>
          </a:xfrm>
        </p:spPr>
        <p:txBody>
          <a:bodyPr>
            <a:normAutofit/>
          </a:bodyPr>
          <a:lstStyle/>
          <a:p>
            <a:pPr>
              <a:spcAft>
                <a:spcPts val="600"/>
              </a:spcAft>
            </a:pPr>
            <a:fld id="{D14D4944-CD1C-4E0B-8BE7-975E5F4C6852}" type="slidenum">
              <a:rPr lang="en-US" sz="900"/>
              <a:pPr>
                <a:spcAft>
                  <a:spcPts val="600"/>
                </a:spcAft>
              </a:pPr>
              <a:t>18</a:t>
            </a:fld>
            <a:endParaRPr lang="en-US" sz="900"/>
          </a:p>
        </p:txBody>
      </p:sp>
    </p:spTree>
    <p:extLst>
      <p:ext uri="{BB962C8B-B14F-4D97-AF65-F5344CB8AC3E}">
        <p14:creationId xmlns:p14="http://schemas.microsoft.com/office/powerpoint/2010/main" val="2946854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EA605CF-3C76-FE19-6AC3-510D0E7BEE58}"/>
              </a:ext>
            </a:extLst>
          </p:cNvPr>
          <p:cNvSpPr>
            <a:spLocks noGrp="1"/>
          </p:cNvSpPr>
          <p:nvPr>
            <p:ph type="title"/>
          </p:nvPr>
        </p:nvSpPr>
        <p:spPr>
          <a:xfrm>
            <a:off x="785460" y="759805"/>
            <a:ext cx="7729890" cy="1325563"/>
          </a:xfrm>
        </p:spPr>
        <p:txBody>
          <a:bodyPr>
            <a:normAutofit/>
          </a:bodyPr>
          <a:lstStyle/>
          <a:p>
            <a:r>
              <a:rPr lang="en-US" sz="3500" b="1">
                <a:solidFill>
                  <a:srgbClr val="FFFFFF"/>
                </a:solidFill>
                <a:latin typeface="Times New Roman"/>
                <a:cs typeface="Times New Roman"/>
              </a:rPr>
              <a:t>Module Explanation and </a:t>
            </a:r>
            <a:br>
              <a:rPr lang="en-US" sz="3500" b="1">
                <a:latin typeface="Times New Roman"/>
                <a:cs typeface="Times New Roman"/>
              </a:rPr>
            </a:br>
            <a:r>
              <a:rPr lang="en-US" sz="3500" b="1">
                <a:solidFill>
                  <a:srgbClr val="FFFFFF"/>
                </a:solidFill>
                <a:latin typeface="Times New Roman"/>
                <a:cs typeface="Times New Roman"/>
              </a:rPr>
              <a:t>Implementation</a:t>
            </a:r>
            <a:endParaRPr lang="en-US" sz="3500" b="1">
              <a:solidFill>
                <a:srgbClr val="FFFFFF"/>
              </a:solidFill>
              <a:ea typeface="+mj-lt"/>
              <a:cs typeface="+mj-lt"/>
            </a:endParaRPr>
          </a:p>
        </p:txBody>
      </p:sp>
      <p:sp>
        <p:nvSpPr>
          <p:cNvPr id="3" name="Content Placeholder 2">
            <a:extLst>
              <a:ext uri="{FF2B5EF4-FFF2-40B4-BE49-F238E27FC236}">
                <a16:creationId xmlns:a16="http://schemas.microsoft.com/office/drawing/2014/main" id="{D488E14F-9A4B-51B8-7B00-C1BB39E82140}"/>
              </a:ext>
            </a:extLst>
          </p:cNvPr>
          <p:cNvSpPr>
            <a:spLocks noGrp="1"/>
          </p:cNvSpPr>
          <p:nvPr>
            <p:ph idx="1"/>
          </p:nvPr>
        </p:nvSpPr>
        <p:spPr>
          <a:xfrm>
            <a:off x="1068678" y="2494450"/>
            <a:ext cx="3040158" cy="3563159"/>
          </a:xfrm>
        </p:spPr>
        <p:txBody>
          <a:bodyPr vert="horz" lIns="91440" tIns="45720" rIns="91440" bIns="45720" rtlCol="0">
            <a:normAutofit/>
          </a:bodyPr>
          <a:lstStyle/>
          <a:p>
            <a:pPr>
              <a:lnSpc>
                <a:spcPct val="90000"/>
              </a:lnSpc>
            </a:pPr>
            <a:r>
              <a:rPr lang="en-US" sz="1300"/>
              <a:t>Characteristics of Different Genres</a:t>
            </a:r>
            <a:endParaRPr lang="en-US" sz="1300">
              <a:ea typeface="Calibri"/>
              <a:cs typeface="Calibri"/>
            </a:endParaRPr>
          </a:p>
          <a:p>
            <a:pPr marL="457200" lvl="1" indent="0">
              <a:lnSpc>
                <a:spcPct val="90000"/>
              </a:lnSpc>
              <a:buNone/>
            </a:pPr>
            <a:r>
              <a:rPr lang="en-US" sz="1300">
                <a:ea typeface="+mn-lt"/>
                <a:cs typeface="+mn-lt"/>
              </a:rPr>
              <a:t>This dataset contains the audio features for different songs along with the audio features for different genres. We can use this information to compare different genres and understand their unique differences in sound.</a:t>
            </a:r>
            <a:endParaRPr lang="en-US" sz="1300"/>
          </a:p>
          <a:p>
            <a:pPr lvl="1">
              <a:lnSpc>
                <a:spcPct val="90000"/>
              </a:lnSpc>
            </a:pPr>
            <a:r>
              <a:rPr lang="en-US" sz="1300"/>
              <a:t>Clustering Genres with K-Means</a:t>
            </a:r>
            <a:endParaRPr lang="en-US" sz="1300">
              <a:ea typeface="Calibri"/>
              <a:cs typeface="Calibri"/>
            </a:endParaRPr>
          </a:p>
          <a:p>
            <a:pPr marL="457200" lvl="1" indent="0">
              <a:lnSpc>
                <a:spcPct val="90000"/>
              </a:lnSpc>
              <a:buNone/>
            </a:pPr>
            <a:r>
              <a:rPr lang="en-US" sz="1300">
                <a:ea typeface="Calibri"/>
                <a:cs typeface="Calibri"/>
              </a:rPr>
              <a:t>Here, the simple K-means clustering algorithm is used to divide the genres in this dataset into ten clusters based on the numerical audio features of each genres.</a:t>
            </a:r>
          </a:p>
          <a:p>
            <a:pPr marL="457200" lvl="1" indent="0">
              <a:lnSpc>
                <a:spcPct val="90000"/>
              </a:lnSpc>
              <a:buNone/>
            </a:pPr>
            <a:endParaRPr lang="en-US" sz="1300">
              <a:ea typeface="Calibri"/>
              <a:cs typeface="Calibri"/>
            </a:endParaRPr>
          </a:p>
          <a:p>
            <a:pPr lvl="1">
              <a:lnSpc>
                <a:spcPct val="90000"/>
              </a:lnSpc>
            </a:pPr>
            <a:endParaRPr lang="en-US" sz="1300">
              <a:ea typeface="Calibri"/>
              <a:cs typeface="Calibri"/>
            </a:endParaRPr>
          </a:p>
          <a:p>
            <a:pPr lvl="1">
              <a:lnSpc>
                <a:spcPct val="90000"/>
              </a:lnSpc>
            </a:pPr>
            <a:endParaRPr lang="en-US" sz="1300">
              <a:ea typeface="Calibri"/>
              <a:cs typeface="Calibri"/>
            </a:endParaRPr>
          </a:p>
          <a:p>
            <a:pPr marL="457200" lvl="1" indent="0">
              <a:lnSpc>
                <a:spcPct val="90000"/>
              </a:lnSpc>
              <a:buNone/>
            </a:pPr>
            <a:endParaRPr lang="en-US" sz="1300">
              <a:ea typeface="Calibri"/>
              <a:cs typeface="Calibri"/>
            </a:endParaRPr>
          </a:p>
          <a:p>
            <a:pPr marL="457200" lvl="1" indent="0">
              <a:lnSpc>
                <a:spcPct val="90000"/>
              </a:lnSpc>
              <a:buNone/>
            </a:pPr>
            <a:endParaRPr lang="en-US" sz="1300">
              <a:ea typeface="Calibri"/>
              <a:cs typeface="Calibri"/>
            </a:endParaRPr>
          </a:p>
          <a:p>
            <a:pPr marL="457200" lvl="1" indent="0">
              <a:lnSpc>
                <a:spcPct val="90000"/>
              </a:lnSpc>
              <a:buNone/>
            </a:pPr>
            <a:endParaRPr lang="en-US" sz="1300">
              <a:ea typeface="Calibri"/>
              <a:cs typeface="Calibri"/>
            </a:endParaRPr>
          </a:p>
          <a:p>
            <a:pPr marL="457200" lvl="1" indent="0">
              <a:lnSpc>
                <a:spcPct val="90000"/>
              </a:lnSpc>
              <a:buNone/>
            </a:pPr>
            <a:endParaRPr lang="en-US" sz="1300">
              <a:ea typeface="Calibri"/>
              <a:cs typeface="Calibri"/>
            </a:endParaRPr>
          </a:p>
        </p:txBody>
      </p:sp>
      <p:pic>
        <p:nvPicPr>
          <p:cNvPr id="7" name="Picture 6">
            <a:extLst>
              <a:ext uri="{FF2B5EF4-FFF2-40B4-BE49-F238E27FC236}">
                <a16:creationId xmlns:a16="http://schemas.microsoft.com/office/drawing/2014/main" id="{7825C453-5A0B-4E60-BA50-0DC31A826691}"/>
              </a:ext>
            </a:extLst>
          </p:cNvPr>
          <p:cNvPicPr>
            <a:picLocks noChangeAspect="1"/>
          </p:cNvPicPr>
          <p:nvPr/>
        </p:nvPicPr>
        <p:blipFill>
          <a:blip r:embed="rId2"/>
          <a:stretch>
            <a:fillRect/>
          </a:stretch>
        </p:blipFill>
        <p:spPr>
          <a:xfrm>
            <a:off x="3937273" y="3203757"/>
            <a:ext cx="5023444" cy="1697058"/>
          </a:xfrm>
          <a:prstGeom prst="rect">
            <a:avLst/>
          </a:prstGeom>
        </p:spPr>
      </p:pic>
      <p:sp>
        <p:nvSpPr>
          <p:cNvPr id="4" name="Slide Number Placeholder 3">
            <a:extLst>
              <a:ext uri="{FF2B5EF4-FFF2-40B4-BE49-F238E27FC236}">
                <a16:creationId xmlns:a16="http://schemas.microsoft.com/office/drawing/2014/main" id="{FBF8A8A7-A421-F335-97D0-16B4A8261A2E}"/>
              </a:ext>
            </a:extLst>
          </p:cNvPr>
          <p:cNvSpPr>
            <a:spLocks noGrp="1"/>
          </p:cNvSpPr>
          <p:nvPr>
            <p:ph type="sldNum" sz="quarter" idx="12"/>
          </p:nvPr>
        </p:nvSpPr>
        <p:spPr>
          <a:xfrm>
            <a:off x="8030718" y="6382512"/>
            <a:ext cx="514350" cy="320040"/>
          </a:xfrm>
        </p:spPr>
        <p:txBody>
          <a:bodyPr>
            <a:normAutofit/>
          </a:bodyPr>
          <a:lstStyle/>
          <a:p>
            <a:pPr>
              <a:spcAft>
                <a:spcPts val="600"/>
              </a:spcAft>
            </a:pPr>
            <a:fld id="{D14D4944-CD1C-4E0B-8BE7-975E5F4C6852}" type="slidenum">
              <a:rPr lang="en-US" sz="900"/>
              <a:pPr>
                <a:spcAft>
                  <a:spcPts val="600"/>
                </a:spcAft>
              </a:pPr>
              <a:t>19</a:t>
            </a:fld>
            <a:endParaRPr lang="en-US" sz="900"/>
          </a:p>
        </p:txBody>
      </p:sp>
    </p:spTree>
    <p:extLst>
      <p:ext uri="{BB962C8B-B14F-4D97-AF65-F5344CB8AC3E}">
        <p14:creationId xmlns:p14="http://schemas.microsoft.com/office/powerpoint/2010/main" val="368736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AB40-FA27-DD03-7E12-7BE7A2206092}"/>
              </a:ext>
            </a:extLst>
          </p:cNvPr>
          <p:cNvSpPr>
            <a:spLocks noGrp="1"/>
          </p:cNvSpPr>
          <p:nvPr>
            <p:ph type="title"/>
          </p:nvPr>
        </p:nvSpPr>
        <p:spPr>
          <a:xfrm>
            <a:off x="3724072" y="629268"/>
            <a:ext cx="4939868" cy="1286160"/>
          </a:xfrm>
        </p:spPr>
        <p:txBody>
          <a:bodyPr anchor="b">
            <a:normAutofit/>
          </a:bodyPr>
          <a:lstStyle/>
          <a:p>
            <a:r>
              <a:rPr lang="en-US">
                <a:cs typeface="Calibri"/>
              </a:rPr>
              <a:t>Introduction</a:t>
            </a:r>
            <a:endParaRPr lang="en-US"/>
          </a:p>
        </p:txBody>
      </p:sp>
      <p:sp>
        <p:nvSpPr>
          <p:cNvPr id="3" name="Subtitle 2">
            <a:extLst>
              <a:ext uri="{FF2B5EF4-FFF2-40B4-BE49-F238E27FC236}">
                <a16:creationId xmlns:a16="http://schemas.microsoft.com/office/drawing/2014/main" id="{BF3F4502-8EF9-82E8-A866-F9CE526793A6}"/>
              </a:ext>
            </a:extLst>
          </p:cNvPr>
          <p:cNvSpPr>
            <a:spLocks noGrp="1"/>
          </p:cNvSpPr>
          <p:nvPr>
            <p:ph idx="1"/>
          </p:nvPr>
        </p:nvSpPr>
        <p:spPr>
          <a:xfrm>
            <a:off x="3724073" y="2438400"/>
            <a:ext cx="4939867" cy="3785419"/>
          </a:xfrm>
        </p:spPr>
        <p:txBody>
          <a:bodyPr vert="horz" lIns="91440" tIns="45720" rIns="91440" bIns="45720" rtlCol="0" anchor="t">
            <a:normAutofit/>
          </a:bodyPr>
          <a:lstStyle/>
          <a:p>
            <a:r>
              <a:rPr lang="en-US" sz="1700" dirty="0">
                <a:ea typeface="+mn-lt"/>
                <a:cs typeface="+mn-lt"/>
              </a:rPr>
              <a:t>Face recognition technology has widely attracted attention due to its enormous application value and market potential.</a:t>
            </a:r>
            <a:endParaRPr lang="en-US" sz="1700" dirty="0">
              <a:cs typeface="Calibri"/>
            </a:endParaRPr>
          </a:p>
          <a:p>
            <a:r>
              <a:rPr lang="en-US" sz="1700" dirty="0">
                <a:ea typeface="+mn-lt"/>
                <a:cs typeface="+mn-lt"/>
              </a:rPr>
              <a:t>It is being implemented in various fields like security systems, digital video processing, and many such technological advances.</a:t>
            </a:r>
            <a:endParaRPr lang="en-US" sz="1700" dirty="0"/>
          </a:p>
          <a:p>
            <a:r>
              <a:rPr lang="en-US" sz="1700" dirty="0">
                <a:ea typeface="+mn-lt"/>
                <a:cs typeface="+mn-lt"/>
              </a:rPr>
              <a:t>Relatively, this paper focuses on building an efficient music recommendation system which determines the emotion of user </a:t>
            </a:r>
            <a:r>
              <a:rPr lang="en-US" sz="1700">
                <a:ea typeface="+mn-lt"/>
                <a:cs typeface="+mn-lt"/>
              </a:rPr>
              <a:t>using Facial Recognition </a:t>
            </a:r>
            <a:r>
              <a:rPr lang="en-US" sz="1700" dirty="0">
                <a:ea typeface="+mn-lt"/>
                <a:cs typeface="+mn-lt"/>
              </a:rPr>
              <a:t>techniques.</a:t>
            </a:r>
            <a:endParaRPr lang="en-US" sz="1700" dirty="0"/>
          </a:p>
          <a:p>
            <a:r>
              <a:rPr lang="en-US" sz="1700" dirty="0">
                <a:ea typeface="+mn-lt"/>
                <a:cs typeface="+mn-lt"/>
              </a:rPr>
              <a:t>The proposed system will be both time and cost efficient.</a:t>
            </a:r>
            <a:endParaRPr lang="en-US" sz="1700" dirty="0"/>
          </a:p>
          <a:p>
            <a:endParaRPr lang="en-US" sz="1700" dirty="0">
              <a:cs typeface="Calibri"/>
            </a:endParaRPr>
          </a:p>
        </p:txBody>
      </p:sp>
      <p:pic>
        <p:nvPicPr>
          <p:cNvPr id="5" name="Picture 4">
            <a:extLst>
              <a:ext uri="{FF2B5EF4-FFF2-40B4-BE49-F238E27FC236}">
                <a16:creationId xmlns:a16="http://schemas.microsoft.com/office/drawing/2014/main" id="{98435802-6BFD-C480-4168-D82675E1ED23}"/>
              </a:ext>
            </a:extLst>
          </p:cNvPr>
          <p:cNvPicPr>
            <a:picLocks noChangeAspect="1"/>
          </p:cNvPicPr>
          <p:nvPr/>
        </p:nvPicPr>
        <p:blipFill rotWithShape="1">
          <a:blip r:embed="rId2"/>
          <a:srcRect l="19141" r="52342" b="-2"/>
          <a:stretch/>
        </p:blipFill>
        <p:spPr>
          <a:xfrm>
            <a:off x="20" y="10"/>
            <a:ext cx="3476673"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00FA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16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90858" y="911116"/>
            <a:ext cx="515815"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395419"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00123" y="643467"/>
            <a:ext cx="307028"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6646" y="644382"/>
            <a:ext cx="289201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30A32B6-E43B-4063-9E97-E6735DEF545B}"/>
              </a:ext>
            </a:extLst>
          </p:cNvPr>
          <p:cNvSpPr>
            <a:spLocks noGrp="1"/>
          </p:cNvSpPr>
          <p:nvPr>
            <p:ph type="title"/>
          </p:nvPr>
        </p:nvSpPr>
        <p:spPr>
          <a:xfrm>
            <a:off x="860159" y="998002"/>
            <a:ext cx="2387205" cy="1471959"/>
          </a:xfrm>
        </p:spPr>
        <p:txBody>
          <a:bodyPr vert="horz" lIns="91440" tIns="45720" rIns="91440" bIns="45720" rtlCol="0" anchor="ctr">
            <a:normAutofit/>
          </a:bodyPr>
          <a:lstStyle/>
          <a:p>
            <a:pPr algn="l">
              <a:lnSpc>
                <a:spcPct val="90000"/>
              </a:lnSpc>
            </a:pPr>
            <a:r>
              <a:rPr lang="en-US" sz="2400" b="1">
                <a:solidFill>
                  <a:srgbClr val="FFFFFF"/>
                </a:solidFill>
              </a:rPr>
              <a:t>Module</a:t>
            </a:r>
            <a:r>
              <a:rPr lang="en-US" sz="2400" b="1" kern="1200">
                <a:solidFill>
                  <a:srgbClr val="FFFFFF"/>
                </a:solidFill>
                <a:latin typeface="+mj-lt"/>
                <a:ea typeface="+mj-ea"/>
                <a:cs typeface="+mj-cs"/>
              </a:rPr>
              <a:t> Explanation and Implementation</a:t>
            </a:r>
          </a:p>
        </p:txBody>
      </p:sp>
      <p:sp>
        <p:nvSpPr>
          <p:cNvPr id="6" name="TextBox 5">
            <a:extLst>
              <a:ext uri="{FF2B5EF4-FFF2-40B4-BE49-F238E27FC236}">
                <a16:creationId xmlns:a16="http://schemas.microsoft.com/office/drawing/2014/main" id="{5CC31074-D524-632C-6BF0-007036F6A725}"/>
              </a:ext>
            </a:extLst>
          </p:cNvPr>
          <p:cNvSpPr txBox="1"/>
          <p:nvPr/>
        </p:nvSpPr>
        <p:spPr>
          <a:xfrm>
            <a:off x="854726" y="2546161"/>
            <a:ext cx="2501938" cy="29859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err="1">
                <a:solidFill>
                  <a:srgbClr val="FEFFFF"/>
                </a:solidFill>
              </a:rPr>
              <a:t>Face_haar_cascade</a:t>
            </a:r>
            <a:r>
              <a:rPr lang="en-US">
                <a:solidFill>
                  <a:srgbClr val="FEFFFF"/>
                </a:solidFill>
              </a:rPr>
              <a:t>  is used to read face and then the emotions are detected by the </a:t>
            </a:r>
            <a:r>
              <a:rPr lang="en-US" err="1">
                <a:solidFill>
                  <a:srgbClr val="FEFFFF"/>
                </a:solidFill>
              </a:rPr>
              <a:t>faces_detected</a:t>
            </a:r>
            <a:r>
              <a:rPr lang="en-US">
                <a:solidFill>
                  <a:srgbClr val="FEFFFF"/>
                </a:solidFill>
              </a:rPr>
              <a:t> method, the songs are recommended according to the expressions and emotions .recorded  </a:t>
            </a:r>
            <a:endParaRPr lang="en-US">
              <a:cs typeface="Calibri"/>
            </a:endParaRPr>
          </a:p>
        </p:txBody>
      </p:sp>
      <p:pic>
        <p:nvPicPr>
          <p:cNvPr id="5" name="Picture 5" descr="Graphical user interface, text, application&#10;&#10;Description automatically generated">
            <a:extLst>
              <a:ext uri="{FF2B5EF4-FFF2-40B4-BE49-F238E27FC236}">
                <a16:creationId xmlns:a16="http://schemas.microsoft.com/office/drawing/2014/main" id="{16410702-44A6-38A2-BDDE-14C36A50D58F}"/>
              </a:ext>
            </a:extLst>
          </p:cNvPr>
          <p:cNvPicPr>
            <a:picLocks noGrp="1" noChangeAspect="1"/>
          </p:cNvPicPr>
          <p:nvPr>
            <p:ph idx="1"/>
          </p:nvPr>
        </p:nvPicPr>
        <p:blipFill>
          <a:blip r:embed="rId2"/>
          <a:stretch>
            <a:fillRect/>
          </a:stretch>
        </p:blipFill>
        <p:spPr>
          <a:xfrm>
            <a:off x="3545501" y="1773477"/>
            <a:ext cx="5656146" cy="3672346"/>
          </a:xfrm>
          <a:prstGeom prst="rect">
            <a:avLst/>
          </a:prstGeom>
        </p:spPr>
      </p:pic>
      <p:sp>
        <p:nvSpPr>
          <p:cNvPr id="4" name="Slide Number Placeholder 3">
            <a:extLst>
              <a:ext uri="{FF2B5EF4-FFF2-40B4-BE49-F238E27FC236}">
                <a16:creationId xmlns:a16="http://schemas.microsoft.com/office/drawing/2014/main" id="{FDE67E36-3A79-69AB-8307-F8B9E6BA05AB}"/>
              </a:ext>
            </a:extLst>
          </p:cNvPr>
          <p:cNvSpPr>
            <a:spLocks noGrp="1"/>
          </p:cNvSpPr>
          <p:nvPr>
            <p:ph type="sldNum" sz="quarter" idx="12"/>
          </p:nvPr>
        </p:nvSpPr>
        <p:spPr>
          <a:xfrm>
            <a:off x="8030718" y="6382512"/>
            <a:ext cx="514350" cy="320040"/>
          </a:xfrm>
        </p:spPr>
        <p:txBody>
          <a:bodyPr vert="horz" lIns="91440" tIns="45720" rIns="91440" bIns="45720" rtlCol="0" anchor="ctr">
            <a:normAutofit/>
          </a:bodyPr>
          <a:lstStyle/>
          <a:p>
            <a:pPr>
              <a:spcAft>
                <a:spcPts val="600"/>
              </a:spcAft>
            </a:pPr>
            <a:fld id="{D14D4944-CD1C-4E0B-8BE7-975E5F4C6852}" type="slidenum">
              <a:rPr lang="en-US" sz="900"/>
              <a:pPr>
                <a:spcAft>
                  <a:spcPts val="600"/>
                </a:spcAft>
              </a:pPr>
              <a:t>20</a:t>
            </a:fld>
            <a:endParaRPr lang="en-US" sz="900"/>
          </a:p>
        </p:txBody>
      </p:sp>
    </p:spTree>
    <p:extLst>
      <p:ext uri="{BB962C8B-B14F-4D97-AF65-F5344CB8AC3E}">
        <p14:creationId xmlns:p14="http://schemas.microsoft.com/office/powerpoint/2010/main" val="3639162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135740A-3777-5F4B-78D8-BC77116C6004}"/>
              </a:ext>
            </a:extLst>
          </p:cNvPr>
          <p:cNvSpPr>
            <a:spLocks noGrp="1"/>
          </p:cNvSpPr>
          <p:nvPr>
            <p:ph type="title"/>
          </p:nvPr>
        </p:nvSpPr>
        <p:spPr>
          <a:xfrm>
            <a:off x="603504" y="1243013"/>
            <a:ext cx="2891790" cy="4371974"/>
          </a:xfrm>
        </p:spPr>
        <p:txBody>
          <a:bodyPr>
            <a:normAutofit/>
          </a:bodyPr>
          <a:lstStyle/>
          <a:p>
            <a:r>
              <a:rPr lang="en-GB" sz="3100" b="1">
                <a:solidFill>
                  <a:schemeClr val="tx2"/>
                </a:solidFill>
              </a:rPr>
              <a:t>Build Recommender System</a:t>
            </a:r>
            <a:endParaRPr lang="en-US" sz="3100">
              <a:solidFill>
                <a:schemeClr val="tx2"/>
              </a:solidFill>
              <a:ea typeface="Calibri"/>
              <a:cs typeface="Calibri"/>
            </a:endParaRPr>
          </a:p>
          <a:p>
            <a:endParaRPr lang="en-GB" sz="3100">
              <a:solidFill>
                <a:schemeClr val="tx2"/>
              </a:solidFill>
              <a:ea typeface="Calibri"/>
              <a:cs typeface="Calibri"/>
            </a:endParaRPr>
          </a:p>
        </p:txBody>
      </p:sp>
      <p:grpSp>
        <p:nvGrpSpPr>
          <p:cNvPr id="28" name="Group 12">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73011" y="5285"/>
            <a:ext cx="5470989" cy="6858000"/>
            <a:chOff x="4897348" y="-5799"/>
            <a:chExt cx="7294653" cy="6858000"/>
          </a:xfrm>
        </p:grpSpPr>
        <p:sp>
          <p:nvSpPr>
            <p:cNvPr id="14" name="Freeform: Shape 13">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4">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BD58F6E-E6C5-DD31-E336-BDA3FE191098}"/>
              </a:ext>
            </a:extLst>
          </p:cNvPr>
          <p:cNvSpPr>
            <a:spLocks noGrp="1"/>
          </p:cNvSpPr>
          <p:nvPr>
            <p:ph idx="1"/>
          </p:nvPr>
        </p:nvSpPr>
        <p:spPr>
          <a:xfrm>
            <a:off x="4060209" y="524987"/>
            <a:ext cx="4603731" cy="6062027"/>
          </a:xfrm>
        </p:spPr>
        <p:txBody>
          <a:bodyPr vert="horz" lIns="91440" tIns="45720" rIns="91440" bIns="45720" rtlCol="0" anchor="ctr">
            <a:normAutofit/>
          </a:bodyPr>
          <a:lstStyle/>
          <a:p>
            <a:pPr>
              <a:lnSpc>
                <a:spcPct val="90000"/>
              </a:lnSpc>
            </a:pPr>
            <a:r>
              <a:rPr lang="en-GB" sz="1400" b="1">
                <a:solidFill>
                  <a:schemeClr val="tx2"/>
                </a:solidFill>
                <a:ea typeface="+mn-lt"/>
                <a:cs typeface="+mn-lt"/>
              </a:rPr>
              <a:t>Based on the analysis and visualizations, it’s clear that similar genres tend to have data points that are located close to each other while similar types of songs are also clustered together.</a:t>
            </a:r>
            <a:endParaRPr lang="en-GB" sz="1400" b="1">
              <a:solidFill>
                <a:schemeClr val="tx2"/>
              </a:solidFill>
              <a:ea typeface="Calibri"/>
              <a:cs typeface="Calibri"/>
            </a:endParaRPr>
          </a:p>
          <a:p>
            <a:pPr>
              <a:lnSpc>
                <a:spcPct val="90000"/>
              </a:lnSpc>
            </a:pPr>
            <a:r>
              <a:rPr lang="en-GB" sz="1400" b="1">
                <a:solidFill>
                  <a:schemeClr val="tx2"/>
                </a:solidFill>
                <a:ea typeface="+mn-lt"/>
                <a:cs typeface="+mn-lt"/>
              </a:rPr>
              <a:t>This observation makes perfect sense. Similar genres will sound similar and will come from similar time periods while the same can be said for songs within those genres. We can use this idea to build a recommendation system by taking the data points of the songs a user has listened to and recommending songs corresponding to nearby data points.</a:t>
            </a:r>
            <a:endParaRPr lang="en-GB" sz="1400" b="1">
              <a:solidFill>
                <a:schemeClr val="tx2"/>
              </a:solidFill>
              <a:ea typeface="Calibri"/>
              <a:cs typeface="Calibri"/>
            </a:endParaRPr>
          </a:p>
          <a:p>
            <a:pPr>
              <a:lnSpc>
                <a:spcPct val="90000"/>
              </a:lnSpc>
            </a:pPr>
            <a:r>
              <a:rPr lang="en-GB" sz="1400" b="1" err="1">
                <a:solidFill>
                  <a:schemeClr val="tx2"/>
                </a:solidFill>
                <a:ea typeface="+mn-lt"/>
                <a:cs typeface="+mn-lt"/>
              </a:rPr>
              <a:t>Spotipy</a:t>
            </a:r>
            <a:r>
              <a:rPr lang="en-GB" sz="1400" b="1">
                <a:solidFill>
                  <a:schemeClr val="tx2"/>
                </a:solidFill>
                <a:ea typeface="+mn-lt"/>
                <a:cs typeface="+mn-lt"/>
              </a:rPr>
              <a:t> is a Python client for the Spotify Web API that makes it easy for developers to fetch data and query Spotify’s catalog for songs. You have to install using '</a:t>
            </a:r>
            <a:r>
              <a:rPr lang="en-GB" sz="1400" b="1">
                <a:solidFill>
                  <a:schemeClr val="tx2"/>
                </a:solidFill>
                <a:latin typeface="Consolas"/>
              </a:rPr>
              <a:t>pip install </a:t>
            </a:r>
            <a:r>
              <a:rPr lang="en-GB" sz="1400" b="1" err="1">
                <a:solidFill>
                  <a:schemeClr val="tx2"/>
                </a:solidFill>
                <a:latin typeface="Consolas"/>
              </a:rPr>
              <a:t>spotipy</a:t>
            </a:r>
            <a:r>
              <a:rPr lang="en-GB" sz="1400" b="1">
                <a:solidFill>
                  <a:schemeClr val="tx2"/>
                </a:solidFill>
                <a:latin typeface="Consolas"/>
              </a:rPr>
              <a:t>'.</a:t>
            </a:r>
            <a:endParaRPr lang="en-GB" sz="1400" b="1" err="1">
              <a:solidFill>
                <a:schemeClr val="tx2"/>
              </a:solidFill>
              <a:ea typeface="Calibri"/>
              <a:cs typeface="Calibri"/>
            </a:endParaRPr>
          </a:p>
          <a:p>
            <a:pPr>
              <a:lnSpc>
                <a:spcPct val="90000"/>
              </a:lnSpc>
            </a:pPr>
            <a:r>
              <a:rPr lang="en-GB" sz="1400" b="1">
                <a:solidFill>
                  <a:schemeClr val="tx2"/>
                </a:solidFill>
                <a:ea typeface="+mn-lt"/>
                <a:cs typeface="+mn-lt"/>
              </a:rPr>
              <a:t>After installing Spotipy, you will need to create an app on the Spotify Developer’s page and save your Client ID and secret key.</a:t>
            </a:r>
            <a:endParaRPr lang="en-GB" sz="1400" b="1">
              <a:solidFill>
                <a:schemeClr val="tx2"/>
              </a:solidFill>
              <a:ea typeface="Calibri"/>
              <a:cs typeface="Calibri"/>
            </a:endParaRPr>
          </a:p>
          <a:p>
            <a:pPr>
              <a:lnSpc>
                <a:spcPct val="90000"/>
              </a:lnSpc>
            </a:pPr>
            <a:endParaRPr lang="en-GB" sz="1400" b="1">
              <a:solidFill>
                <a:schemeClr val="tx2"/>
              </a:solidFill>
              <a:ea typeface="Calibri"/>
              <a:cs typeface="Calibri"/>
            </a:endParaRPr>
          </a:p>
        </p:txBody>
      </p:sp>
      <p:sp>
        <p:nvSpPr>
          <p:cNvPr id="4" name="Slide Number Placeholder 3">
            <a:extLst>
              <a:ext uri="{FF2B5EF4-FFF2-40B4-BE49-F238E27FC236}">
                <a16:creationId xmlns:a16="http://schemas.microsoft.com/office/drawing/2014/main" id="{7B33F595-4B70-3965-C4F7-1FC3C9C1FA38}"/>
              </a:ext>
            </a:extLst>
          </p:cNvPr>
          <p:cNvSpPr>
            <a:spLocks noGrp="1"/>
          </p:cNvSpPr>
          <p:nvPr>
            <p:ph type="sldNum" sz="quarter" idx="12"/>
          </p:nvPr>
        </p:nvSpPr>
        <p:spPr>
          <a:xfrm>
            <a:off x="6457950" y="6356350"/>
            <a:ext cx="2057400" cy="365125"/>
          </a:xfrm>
        </p:spPr>
        <p:txBody>
          <a:bodyPr>
            <a:normAutofit/>
          </a:bodyPr>
          <a:lstStyle/>
          <a:p>
            <a:pPr>
              <a:spcAft>
                <a:spcPts val="600"/>
              </a:spcAft>
            </a:pPr>
            <a:fld id="{D14D4944-CD1C-4E0B-8BE7-975E5F4C6852}" type="slidenum">
              <a:rPr lang="en-US" smtClean="0"/>
              <a:pPr>
                <a:spcAft>
                  <a:spcPts val="600"/>
                </a:spcAft>
              </a:pPr>
              <a:t>21</a:t>
            </a:fld>
            <a:endParaRPr lang="en-US"/>
          </a:p>
        </p:txBody>
      </p:sp>
    </p:spTree>
    <p:extLst>
      <p:ext uri="{BB962C8B-B14F-4D97-AF65-F5344CB8AC3E}">
        <p14:creationId xmlns:p14="http://schemas.microsoft.com/office/powerpoint/2010/main" val="4000092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539556"/>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35795"/>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6C520-B19C-4478-A72B-ACB7237E5ECC}"/>
              </a:ext>
            </a:extLst>
          </p:cNvPr>
          <p:cNvSpPr>
            <a:spLocks noGrp="1"/>
          </p:cNvSpPr>
          <p:nvPr>
            <p:ph type="title"/>
          </p:nvPr>
        </p:nvSpPr>
        <p:spPr>
          <a:xfrm>
            <a:off x="394554" y="4756638"/>
            <a:ext cx="8354891" cy="930447"/>
          </a:xfrm>
        </p:spPr>
        <p:txBody>
          <a:bodyPr vert="horz" lIns="91440" tIns="45720" rIns="91440" bIns="45720" rtlCol="0" anchor="b">
            <a:normAutofit/>
          </a:bodyPr>
          <a:lstStyle/>
          <a:p>
            <a:pPr>
              <a:lnSpc>
                <a:spcPct val="90000"/>
              </a:lnSpc>
            </a:pPr>
            <a:r>
              <a:rPr lang="en-US" sz="4700" kern="1200">
                <a:solidFill>
                  <a:schemeClr val="bg1"/>
                </a:solidFill>
                <a:latin typeface="+mj-lt"/>
                <a:ea typeface="+mj-ea"/>
                <a:cs typeface="+mj-cs"/>
              </a:rPr>
              <a:t>Data preparation</a:t>
            </a:r>
          </a:p>
        </p:txBody>
      </p:sp>
      <p:sp>
        <p:nvSpPr>
          <p:cNvPr id="9" name="Content Placeholder 8">
            <a:extLst>
              <a:ext uri="{FF2B5EF4-FFF2-40B4-BE49-F238E27FC236}">
                <a16:creationId xmlns:a16="http://schemas.microsoft.com/office/drawing/2014/main" id="{3A87FBBB-8607-4D5E-AC3C-3A1AE5CFF4C4}"/>
              </a:ext>
            </a:extLst>
          </p:cNvPr>
          <p:cNvSpPr>
            <a:spLocks noGrp="1"/>
          </p:cNvSpPr>
          <p:nvPr>
            <p:ph idx="1"/>
          </p:nvPr>
        </p:nvSpPr>
        <p:spPr>
          <a:xfrm>
            <a:off x="1143000" y="5815698"/>
            <a:ext cx="6858000" cy="420001"/>
          </a:xfrm>
        </p:spPr>
        <p:txBody>
          <a:bodyPr vert="horz" lIns="91440" tIns="45720" rIns="91440" bIns="45720" rtlCol="0">
            <a:normAutofit/>
          </a:bodyPr>
          <a:lstStyle/>
          <a:p>
            <a:pPr marL="0" indent="0" algn="ctr">
              <a:lnSpc>
                <a:spcPct val="90000"/>
              </a:lnSpc>
              <a:spcBef>
                <a:spcPts val="1000"/>
              </a:spcBef>
              <a:buNone/>
            </a:pPr>
            <a:r>
              <a:rPr lang="en-US" sz="1700" kern="1200">
                <a:solidFill>
                  <a:srgbClr val="FEB035"/>
                </a:solidFill>
                <a:latin typeface="+mn-lt"/>
                <a:ea typeface="+mn-ea"/>
                <a:cs typeface="+mn-cs"/>
              </a:rPr>
              <a:t>Converting categorical data into numerical data</a:t>
            </a:r>
          </a:p>
        </p:txBody>
      </p:sp>
      <p:pic>
        <p:nvPicPr>
          <p:cNvPr id="13" name="Picture 12">
            <a:extLst>
              <a:ext uri="{FF2B5EF4-FFF2-40B4-BE49-F238E27FC236}">
                <a16:creationId xmlns:a16="http://schemas.microsoft.com/office/drawing/2014/main" id="{1D46A8FE-B63F-4188-B485-5A090C94D962}"/>
              </a:ext>
            </a:extLst>
          </p:cNvPr>
          <p:cNvPicPr>
            <a:picLocks noChangeAspect="1"/>
          </p:cNvPicPr>
          <p:nvPr/>
        </p:nvPicPr>
        <p:blipFill>
          <a:blip r:embed="rId2"/>
          <a:stretch>
            <a:fillRect/>
          </a:stretch>
        </p:blipFill>
        <p:spPr>
          <a:xfrm>
            <a:off x="240030" y="689809"/>
            <a:ext cx="8622615" cy="3233480"/>
          </a:xfrm>
          <a:prstGeom prst="rect">
            <a:avLst/>
          </a:prstGeom>
        </p:spPr>
      </p:pic>
      <p:cxnSp>
        <p:nvCxnSpPr>
          <p:cNvPr id="22" name="Straight Connector 2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5746932"/>
            <a:ext cx="20574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68601"/>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00DAB31-2618-4703-87E2-870A460FD67A}"/>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pPr>
            <a:fld id="{D14D4944-CD1C-4E0B-8BE7-975E5F4C6852}" type="slidenum">
              <a:rPr lang="en-US" sz="1000">
                <a:solidFill>
                  <a:srgbClr val="898989"/>
                </a:solidFill>
              </a:rPr>
              <a:pPr>
                <a:spcAft>
                  <a:spcPts val="600"/>
                </a:spcAft>
              </a:pPr>
              <a:t>22</a:t>
            </a:fld>
            <a:endParaRPr lang="en-US" sz="1000">
              <a:solidFill>
                <a:srgbClr val="898989"/>
              </a:solidFill>
            </a:endParaRPr>
          </a:p>
        </p:txBody>
      </p:sp>
    </p:spTree>
    <p:extLst>
      <p:ext uri="{BB962C8B-B14F-4D97-AF65-F5344CB8AC3E}">
        <p14:creationId xmlns:p14="http://schemas.microsoft.com/office/powerpoint/2010/main" val="1666966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CCF5-7ACB-EA15-BA03-65F292A3EFB9}"/>
              </a:ext>
            </a:extLst>
          </p:cNvPr>
          <p:cNvSpPr>
            <a:spLocks noGrp="1"/>
          </p:cNvSpPr>
          <p:nvPr>
            <p:ph type="title"/>
          </p:nvPr>
        </p:nvSpPr>
        <p:spPr/>
        <p:txBody>
          <a:bodyPr/>
          <a:lstStyle/>
          <a:p>
            <a:r>
              <a:rPr lang="en-US">
                <a:ea typeface="Calibri"/>
                <a:cs typeface="Calibri"/>
              </a:rPr>
              <a:t>Output</a:t>
            </a:r>
            <a:endParaRPr lang="en-US"/>
          </a:p>
        </p:txBody>
      </p:sp>
      <p:pic>
        <p:nvPicPr>
          <p:cNvPr id="5" name="Picture 5">
            <a:extLst>
              <a:ext uri="{FF2B5EF4-FFF2-40B4-BE49-F238E27FC236}">
                <a16:creationId xmlns:a16="http://schemas.microsoft.com/office/drawing/2014/main" id="{D44C7B6A-0194-0835-B4EA-CCBC99EC7638}"/>
              </a:ext>
            </a:extLst>
          </p:cNvPr>
          <p:cNvPicPr>
            <a:picLocks noGrp="1" noChangeAspect="1"/>
          </p:cNvPicPr>
          <p:nvPr>
            <p:ph idx="1"/>
          </p:nvPr>
        </p:nvPicPr>
        <p:blipFill>
          <a:blip r:embed="rId2"/>
          <a:stretch>
            <a:fillRect/>
          </a:stretch>
        </p:blipFill>
        <p:spPr>
          <a:xfrm>
            <a:off x="457200" y="1602039"/>
            <a:ext cx="8229600" cy="4522285"/>
          </a:xfrm>
        </p:spPr>
      </p:pic>
      <p:sp>
        <p:nvSpPr>
          <p:cNvPr id="4" name="Slide Number Placeholder 3">
            <a:extLst>
              <a:ext uri="{FF2B5EF4-FFF2-40B4-BE49-F238E27FC236}">
                <a16:creationId xmlns:a16="http://schemas.microsoft.com/office/drawing/2014/main" id="{02DEFEAF-E727-4116-758F-AAE5AAA07FFD}"/>
              </a:ext>
            </a:extLst>
          </p:cNvPr>
          <p:cNvSpPr>
            <a:spLocks noGrp="1"/>
          </p:cNvSpPr>
          <p:nvPr>
            <p:ph type="sldNum" sz="quarter" idx="12"/>
          </p:nvPr>
        </p:nvSpPr>
        <p:spPr/>
        <p:txBody>
          <a:bodyPr/>
          <a:lstStyle/>
          <a:p>
            <a:fld id="{D14D4944-CD1C-4E0B-8BE7-975E5F4C6852}" type="slidenum">
              <a:rPr lang="en-US" smtClean="0"/>
              <a:t>23</a:t>
            </a:fld>
            <a:endParaRPr lang="en-US"/>
          </a:p>
        </p:txBody>
      </p:sp>
    </p:spTree>
    <p:extLst>
      <p:ext uri="{BB962C8B-B14F-4D97-AF65-F5344CB8AC3E}">
        <p14:creationId xmlns:p14="http://schemas.microsoft.com/office/powerpoint/2010/main" val="426787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CCF5-7ACB-EA15-BA03-65F292A3EFB9}"/>
              </a:ext>
            </a:extLst>
          </p:cNvPr>
          <p:cNvSpPr>
            <a:spLocks noGrp="1"/>
          </p:cNvSpPr>
          <p:nvPr>
            <p:ph type="title"/>
          </p:nvPr>
        </p:nvSpPr>
        <p:spPr/>
        <p:txBody>
          <a:bodyPr/>
          <a:lstStyle/>
          <a:p>
            <a:r>
              <a:rPr lang="en-US">
                <a:ea typeface="Calibri"/>
                <a:cs typeface="Calibri"/>
              </a:rPr>
              <a:t>Output</a:t>
            </a:r>
            <a:endParaRPr lang="en-US"/>
          </a:p>
        </p:txBody>
      </p:sp>
      <p:sp>
        <p:nvSpPr>
          <p:cNvPr id="4" name="Slide Number Placeholder 3">
            <a:extLst>
              <a:ext uri="{FF2B5EF4-FFF2-40B4-BE49-F238E27FC236}">
                <a16:creationId xmlns:a16="http://schemas.microsoft.com/office/drawing/2014/main" id="{02DEFEAF-E727-4116-758F-AAE5AAA07FFD}"/>
              </a:ext>
            </a:extLst>
          </p:cNvPr>
          <p:cNvSpPr>
            <a:spLocks noGrp="1"/>
          </p:cNvSpPr>
          <p:nvPr>
            <p:ph type="sldNum" sz="quarter" idx="12"/>
          </p:nvPr>
        </p:nvSpPr>
        <p:spPr/>
        <p:txBody>
          <a:bodyPr/>
          <a:lstStyle/>
          <a:p>
            <a:fld id="{D14D4944-CD1C-4E0B-8BE7-975E5F4C6852}" type="slidenum">
              <a:rPr lang="en-US" smtClean="0"/>
              <a:t>24</a:t>
            </a:fld>
            <a:endParaRPr lang="en-US"/>
          </a:p>
        </p:txBody>
      </p:sp>
      <p:pic>
        <p:nvPicPr>
          <p:cNvPr id="10" name="Picture 10">
            <a:extLst>
              <a:ext uri="{FF2B5EF4-FFF2-40B4-BE49-F238E27FC236}">
                <a16:creationId xmlns:a16="http://schemas.microsoft.com/office/drawing/2014/main" id="{291B39EC-08D7-E8BD-86F1-1055F29214BC}"/>
              </a:ext>
            </a:extLst>
          </p:cNvPr>
          <p:cNvPicPr>
            <a:picLocks noGrp="1" noChangeAspect="1"/>
          </p:cNvPicPr>
          <p:nvPr>
            <p:ph idx="1"/>
          </p:nvPr>
        </p:nvPicPr>
        <p:blipFill>
          <a:blip r:embed="rId2"/>
          <a:stretch>
            <a:fillRect/>
          </a:stretch>
        </p:blipFill>
        <p:spPr>
          <a:xfrm>
            <a:off x="457200" y="1990301"/>
            <a:ext cx="8229600" cy="3745760"/>
          </a:xfrm>
        </p:spPr>
      </p:pic>
    </p:spTree>
    <p:extLst>
      <p:ext uri="{BB962C8B-B14F-4D97-AF65-F5344CB8AC3E}">
        <p14:creationId xmlns:p14="http://schemas.microsoft.com/office/powerpoint/2010/main" val="1816508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539556"/>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35795"/>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730C2-5766-432D-8E75-8174D4BD86FE}"/>
              </a:ext>
            </a:extLst>
          </p:cNvPr>
          <p:cNvSpPr>
            <a:spLocks noGrp="1"/>
          </p:cNvSpPr>
          <p:nvPr>
            <p:ph type="title"/>
          </p:nvPr>
        </p:nvSpPr>
        <p:spPr>
          <a:xfrm>
            <a:off x="394554" y="4756638"/>
            <a:ext cx="8354891" cy="930447"/>
          </a:xfrm>
        </p:spPr>
        <p:txBody>
          <a:bodyPr vert="horz" lIns="91440" tIns="45720" rIns="91440" bIns="45720" rtlCol="0" anchor="b">
            <a:normAutofit/>
          </a:bodyPr>
          <a:lstStyle/>
          <a:p>
            <a:pPr>
              <a:lnSpc>
                <a:spcPct val="90000"/>
              </a:lnSpc>
            </a:pPr>
            <a:r>
              <a:rPr lang="en-US" sz="4700" kern="1200">
                <a:solidFill>
                  <a:schemeClr val="bg1"/>
                </a:solidFill>
                <a:latin typeface="+mj-lt"/>
                <a:ea typeface="+mj-ea"/>
                <a:cs typeface="+mj-cs"/>
              </a:rPr>
              <a:t>Creating Data Preparation Model</a:t>
            </a:r>
          </a:p>
        </p:txBody>
      </p:sp>
      <p:pic>
        <p:nvPicPr>
          <p:cNvPr id="12" name="Content Placeholder 11">
            <a:extLst>
              <a:ext uri="{FF2B5EF4-FFF2-40B4-BE49-F238E27FC236}">
                <a16:creationId xmlns:a16="http://schemas.microsoft.com/office/drawing/2014/main" id="{8C313DB6-0ED6-4E55-9482-B1C85BD35D9E}"/>
              </a:ext>
            </a:extLst>
          </p:cNvPr>
          <p:cNvPicPr>
            <a:picLocks noGrp="1" noChangeAspect="1"/>
          </p:cNvPicPr>
          <p:nvPr>
            <p:ph idx="1"/>
          </p:nvPr>
        </p:nvPicPr>
        <p:blipFill>
          <a:blip r:embed="rId2"/>
          <a:stretch>
            <a:fillRect/>
          </a:stretch>
        </p:blipFill>
        <p:spPr>
          <a:xfrm>
            <a:off x="762108" y="307731"/>
            <a:ext cx="7578459" cy="3997637"/>
          </a:xfrm>
          <a:prstGeom prst="rect">
            <a:avLst/>
          </a:prstGeom>
        </p:spPr>
      </p:pic>
      <p:cxnSp>
        <p:nvCxnSpPr>
          <p:cNvPr id="21" name="Straight Connector 20">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5746932"/>
            <a:ext cx="20574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68601"/>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0ED67B4-12EE-4CBD-9ABB-756520FF9302}"/>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pPr>
            <a:fld id="{D14D4944-CD1C-4E0B-8BE7-975E5F4C6852}" type="slidenum">
              <a:rPr lang="en-US" sz="1000">
                <a:solidFill>
                  <a:srgbClr val="898989"/>
                </a:solidFill>
              </a:rPr>
              <a:pPr>
                <a:spcAft>
                  <a:spcPts val="600"/>
                </a:spcAft>
              </a:pPr>
              <a:t>25</a:t>
            </a:fld>
            <a:endParaRPr lang="en-US" sz="1000">
              <a:solidFill>
                <a:srgbClr val="898989"/>
              </a:solidFill>
            </a:endParaRPr>
          </a:p>
        </p:txBody>
      </p:sp>
    </p:spTree>
    <p:extLst>
      <p:ext uri="{BB962C8B-B14F-4D97-AF65-F5344CB8AC3E}">
        <p14:creationId xmlns:p14="http://schemas.microsoft.com/office/powerpoint/2010/main" val="1461294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CCF5-7ACB-EA15-BA03-65F292A3EFB9}"/>
              </a:ext>
            </a:extLst>
          </p:cNvPr>
          <p:cNvSpPr>
            <a:spLocks noGrp="1"/>
          </p:cNvSpPr>
          <p:nvPr>
            <p:ph type="title"/>
          </p:nvPr>
        </p:nvSpPr>
        <p:spPr/>
        <p:txBody>
          <a:bodyPr/>
          <a:lstStyle/>
          <a:p>
            <a:r>
              <a:rPr lang="en-US">
                <a:ea typeface="Calibri"/>
                <a:cs typeface="Calibri"/>
              </a:rPr>
              <a:t>Output</a:t>
            </a:r>
            <a:endParaRPr lang="en-US"/>
          </a:p>
        </p:txBody>
      </p:sp>
      <p:sp>
        <p:nvSpPr>
          <p:cNvPr id="4" name="Slide Number Placeholder 3">
            <a:extLst>
              <a:ext uri="{FF2B5EF4-FFF2-40B4-BE49-F238E27FC236}">
                <a16:creationId xmlns:a16="http://schemas.microsoft.com/office/drawing/2014/main" id="{02DEFEAF-E727-4116-758F-AAE5AAA07FFD}"/>
              </a:ext>
            </a:extLst>
          </p:cNvPr>
          <p:cNvSpPr>
            <a:spLocks noGrp="1"/>
          </p:cNvSpPr>
          <p:nvPr>
            <p:ph type="sldNum" sz="quarter" idx="12"/>
          </p:nvPr>
        </p:nvSpPr>
        <p:spPr/>
        <p:txBody>
          <a:bodyPr/>
          <a:lstStyle/>
          <a:p>
            <a:fld id="{D14D4944-CD1C-4E0B-8BE7-975E5F4C6852}" type="slidenum">
              <a:rPr lang="en-US" smtClean="0"/>
              <a:t>26</a:t>
            </a:fld>
            <a:endParaRPr lang="en-US"/>
          </a:p>
        </p:txBody>
      </p:sp>
      <p:pic>
        <p:nvPicPr>
          <p:cNvPr id="6" name="Picture 6">
            <a:extLst>
              <a:ext uri="{FF2B5EF4-FFF2-40B4-BE49-F238E27FC236}">
                <a16:creationId xmlns:a16="http://schemas.microsoft.com/office/drawing/2014/main" id="{70BA4EB2-4502-C621-C3E1-51A0F0D3B2C5}"/>
              </a:ext>
            </a:extLst>
          </p:cNvPr>
          <p:cNvPicPr>
            <a:picLocks noGrp="1" noChangeAspect="1"/>
          </p:cNvPicPr>
          <p:nvPr>
            <p:ph idx="1"/>
          </p:nvPr>
        </p:nvPicPr>
        <p:blipFill>
          <a:blip r:embed="rId2"/>
          <a:stretch>
            <a:fillRect/>
          </a:stretch>
        </p:blipFill>
        <p:spPr>
          <a:xfrm>
            <a:off x="457200" y="1863522"/>
            <a:ext cx="8229600" cy="3999318"/>
          </a:xfrm>
        </p:spPr>
      </p:pic>
    </p:spTree>
    <p:extLst>
      <p:ext uri="{BB962C8B-B14F-4D97-AF65-F5344CB8AC3E}">
        <p14:creationId xmlns:p14="http://schemas.microsoft.com/office/powerpoint/2010/main" val="1323927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CCF5-7ACB-EA15-BA03-65F292A3EFB9}"/>
              </a:ext>
            </a:extLst>
          </p:cNvPr>
          <p:cNvSpPr>
            <a:spLocks noGrp="1"/>
          </p:cNvSpPr>
          <p:nvPr>
            <p:ph type="title"/>
          </p:nvPr>
        </p:nvSpPr>
        <p:spPr/>
        <p:txBody>
          <a:bodyPr/>
          <a:lstStyle/>
          <a:p>
            <a:r>
              <a:rPr lang="en-US">
                <a:ea typeface="Calibri"/>
                <a:cs typeface="Calibri"/>
              </a:rPr>
              <a:t>Output</a:t>
            </a:r>
            <a:endParaRPr lang="en-US"/>
          </a:p>
        </p:txBody>
      </p:sp>
      <p:sp>
        <p:nvSpPr>
          <p:cNvPr id="4" name="Slide Number Placeholder 3">
            <a:extLst>
              <a:ext uri="{FF2B5EF4-FFF2-40B4-BE49-F238E27FC236}">
                <a16:creationId xmlns:a16="http://schemas.microsoft.com/office/drawing/2014/main" id="{02DEFEAF-E727-4116-758F-AAE5AAA07FFD}"/>
              </a:ext>
            </a:extLst>
          </p:cNvPr>
          <p:cNvSpPr>
            <a:spLocks noGrp="1"/>
          </p:cNvSpPr>
          <p:nvPr>
            <p:ph type="sldNum" sz="quarter" idx="12"/>
          </p:nvPr>
        </p:nvSpPr>
        <p:spPr/>
        <p:txBody>
          <a:bodyPr/>
          <a:lstStyle/>
          <a:p>
            <a:fld id="{D14D4944-CD1C-4E0B-8BE7-975E5F4C6852}" type="slidenum">
              <a:rPr lang="en-US" smtClean="0"/>
              <a:t>27</a:t>
            </a:fld>
            <a:endParaRPr lang="en-US"/>
          </a:p>
        </p:txBody>
      </p:sp>
      <p:pic>
        <p:nvPicPr>
          <p:cNvPr id="7" name="Picture 7">
            <a:extLst>
              <a:ext uri="{FF2B5EF4-FFF2-40B4-BE49-F238E27FC236}">
                <a16:creationId xmlns:a16="http://schemas.microsoft.com/office/drawing/2014/main" id="{CB8352B0-5EED-6204-1CE0-F2E5C6C35BD9}"/>
              </a:ext>
            </a:extLst>
          </p:cNvPr>
          <p:cNvPicPr>
            <a:picLocks noGrp="1" noChangeAspect="1"/>
          </p:cNvPicPr>
          <p:nvPr>
            <p:ph idx="1"/>
          </p:nvPr>
        </p:nvPicPr>
        <p:blipFill>
          <a:blip r:embed="rId2"/>
          <a:stretch>
            <a:fillRect/>
          </a:stretch>
        </p:blipFill>
        <p:spPr>
          <a:xfrm>
            <a:off x="457200" y="1851232"/>
            <a:ext cx="8229600" cy="4023899"/>
          </a:xfrm>
        </p:spPr>
      </p:pic>
    </p:spTree>
    <p:extLst>
      <p:ext uri="{BB962C8B-B14F-4D97-AF65-F5344CB8AC3E}">
        <p14:creationId xmlns:p14="http://schemas.microsoft.com/office/powerpoint/2010/main" val="2954793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539556"/>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35795"/>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754A5-BF95-42E1-BC70-21BF3C1BD030}"/>
              </a:ext>
            </a:extLst>
          </p:cNvPr>
          <p:cNvSpPr>
            <a:spLocks noGrp="1"/>
          </p:cNvSpPr>
          <p:nvPr>
            <p:ph type="title"/>
          </p:nvPr>
        </p:nvSpPr>
        <p:spPr>
          <a:xfrm>
            <a:off x="394554" y="4756638"/>
            <a:ext cx="8354891" cy="930447"/>
          </a:xfrm>
        </p:spPr>
        <p:txBody>
          <a:bodyPr vert="horz" lIns="91440" tIns="45720" rIns="91440" bIns="45720" rtlCol="0" anchor="b">
            <a:normAutofit/>
          </a:bodyPr>
          <a:lstStyle/>
          <a:p>
            <a:pPr>
              <a:lnSpc>
                <a:spcPct val="90000"/>
              </a:lnSpc>
            </a:pPr>
            <a:r>
              <a:rPr lang="en-US" sz="4700" kern="1200">
                <a:solidFill>
                  <a:schemeClr val="bg1"/>
                </a:solidFill>
                <a:latin typeface="+mj-lt"/>
                <a:ea typeface="+mj-ea"/>
                <a:cs typeface="+mj-cs"/>
              </a:rPr>
              <a:t>Creating Pipeline</a:t>
            </a:r>
          </a:p>
        </p:txBody>
      </p:sp>
      <p:pic>
        <p:nvPicPr>
          <p:cNvPr id="6" name="Content Placeholder 5">
            <a:extLst>
              <a:ext uri="{FF2B5EF4-FFF2-40B4-BE49-F238E27FC236}">
                <a16:creationId xmlns:a16="http://schemas.microsoft.com/office/drawing/2014/main" id="{21068C08-A2D6-4B4E-8DA2-31C9813603CB}"/>
              </a:ext>
            </a:extLst>
          </p:cNvPr>
          <p:cNvPicPr>
            <a:picLocks noGrp="1" noChangeAspect="1"/>
          </p:cNvPicPr>
          <p:nvPr>
            <p:ph idx="1"/>
          </p:nvPr>
        </p:nvPicPr>
        <p:blipFill>
          <a:blip r:embed="rId2"/>
          <a:stretch>
            <a:fillRect/>
          </a:stretch>
        </p:blipFill>
        <p:spPr>
          <a:xfrm>
            <a:off x="240030" y="1390397"/>
            <a:ext cx="8622615" cy="1832305"/>
          </a:xfrm>
          <a:prstGeom prst="rect">
            <a:avLst/>
          </a:prstGeom>
        </p:spPr>
      </p:pic>
      <p:cxnSp>
        <p:nvCxnSpPr>
          <p:cNvPr id="22" name="Straight Connector 2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5746932"/>
            <a:ext cx="20574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68601"/>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3218E7B-3618-41AE-B057-8F47AE7BBF2F}"/>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pPr>
            <a:fld id="{D14D4944-CD1C-4E0B-8BE7-975E5F4C6852}" type="slidenum">
              <a:rPr lang="en-US" sz="1000">
                <a:solidFill>
                  <a:srgbClr val="898989"/>
                </a:solidFill>
              </a:rPr>
              <a:pPr>
                <a:spcAft>
                  <a:spcPts val="600"/>
                </a:spcAft>
              </a:pPr>
              <a:t>28</a:t>
            </a:fld>
            <a:endParaRPr lang="en-US" sz="1000">
              <a:solidFill>
                <a:srgbClr val="898989"/>
              </a:solidFill>
            </a:endParaRPr>
          </a:p>
        </p:txBody>
      </p:sp>
    </p:spTree>
    <p:extLst>
      <p:ext uri="{BB962C8B-B14F-4D97-AF65-F5344CB8AC3E}">
        <p14:creationId xmlns:p14="http://schemas.microsoft.com/office/powerpoint/2010/main" val="1244423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539556"/>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35795"/>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4486C-EA21-4A4A-ADD1-A61BFB512A91}"/>
              </a:ext>
            </a:extLst>
          </p:cNvPr>
          <p:cNvSpPr>
            <a:spLocks noGrp="1"/>
          </p:cNvSpPr>
          <p:nvPr>
            <p:ph type="title"/>
          </p:nvPr>
        </p:nvSpPr>
        <p:spPr>
          <a:xfrm>
            <a:off x="394554" y="4756638"/>
            <a:ext cx="8354891" cy="930447"/>
          </a:xfrm>
        </p:spPr>
        <p:txBody>
          <a:bodyPr vert="horz" lIns="91440" tIns="45720" rIns="91440" bIns="45720" rtlCol="0" anchor="b">
            <a:normAutofit/>
          </a:bodyPr>
          <a:lstStyle/>
          <a:p>
            <a:pPr>
              <a:lnSpc>
                <a:spcPct val="90000"/>
              </a:lnSpc>
            </a:pPr>
            <a:r>
              <a:rPr lang="en-US" sz="4700" kern="1200">
                <a:solidFill>
                  <a:schemeClr val="bg1"/>
                </a:solidFill>
                <a:latin typeface="+mj-lt"/>
                <a:ea typeface="+mj-ea"/>
                <a:cs typeface="+mj-cs"/>
              </a:rPr>
              <a:t>Predicting garners of song</a:t>
            </a:r>
          </a:p>
        </p:txBody>
      </p:sp>
      <p:pic>
        <p:nvPicPr>
          <p:cNvPr id="6" name="Content Placeholder 5">
            <a:extLst>
              <a:ext uri="{FF2B5EF4-FFF2-40B4-BE49-F238E27FC236}">
                <a16:creationId xmlns:a16="http://schemas.microsoft.com/office/drawing/2014/main" id="{F4BA2FBC-583D-440E-88CC-B7FCBEF2E128}"/>
              </a:ext>
            </a:extLst>
          </p:cNvPr>
          <p:cNvPicPr>
            <a:picLocks noGrp="1" noChangeAspect="1"/>
          </p:cNvPicPr>
          <p:nvPr>
            <p:ph idx="1"/>
          </p:nvPr>
        </p:nvPicPr>
        <p:blipFill>
          <a:blip r:embed="rId2"/>
          <a:stretch>
            <a:fillRect/>
          </a:stretch>
        </p:blipFill>
        <p:spPr>
          <a:xfrm>
            <a:off x="1247506" y="307731"/>
            <a:ext cx="6607663" cy="3997637"/>
          </a:xfrm>
          <a:prstGeom prst="rect">
            <a:avLst/>
          </a:prstGeom>
        </p:spPr>
      </p:pic>
      <p:cxnSp>
        <p:nvCxnSpPr>
          <p:cNvPr id="15" name="Straight Connector 1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5746932"/>
            <a:ext cx="20574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68601"/>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442579E8-EA00-4F7D-8D27-1B2A6CDC9931}"/>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pPr>
            <a:fld id="{D14D4944-CD1C-4E0B-8BE7-975E5F4C6852}" type="slidenum">
              <a:rPr lang="en-US" sz="1000">
                <a:solidFill>
                  <a:srgbClr val="898989"/>
                </a:solidFill>
              </a:rPr>
              <a:pPr>
                <a:spcAft>
                  <a:spcPts val="600"/>
                </a:spcAft>
              </a:pPr>
              <a:t>29</a:t>
            </a:fld>
            <a:endParaRPr lang="en-US" sz="1000">
              <a:solidFill>
                <a:srgbClr val="898989"/>
              </a:solidFill>
            </a:endParaRPr>
          </a:p>
        </p:txBody>
      </p:sp>
    </p:spTree>
    <p:extLst>
      <p:ext uri="{BB962C8B-B14F-4D97-AF65-F5344CB8AC3E}">
        <p14:creationId xmlns:p14="http://schemas.microsoft.com/office/powerpoint/2010/main" val="360006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508838"/>
            <a:ext cx="3913467" cy="6239661"/>
            <a:chOff x="-19221" y="251144"/>
            <a:chExt cx="5217958" cy="6239661"/>
          </a:xfrm>
        </p:grpSpPr>
        <p:sp>
          <p:nvSpPr>
            <p:cNvPr id="28" name="Freeform: Shape 27">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C8CCABB-9B86-89FC-981C-8C2B38FE1C9F}"/>
              </a:ext>
            </a:extLst>
          </p:cNvPr>
          <p:cNvSpPr>
            <a:spLocks noGrp="1"/>
          </p:cNvSpPr>
          <p:nvPr>
            <p:ph type="title"/>
          </p:nvPr>
        </p:nvSpPr>
        <p:spPr>
          <a:xfrm>
            <a:off x="480060" y="1243013"/>
            <a:ext cx="2891790" cy="4371974"/>
          </a:xfrm>
        </p:spPr>
        <p:txBody>
          <a:bodyPr>
            <a:normAutofit/>
          </a:bodyPr>
          <a:lstStyle/>
          <a:p>
            <a:r>
              <a:rPr lang="en-GB" sz="3100" b="1">
                <a:solidFill>
                  <a:schemeClr val="tx2"/>
                </a:solidFill>
                <a:ea typeface="+mj-lt"/>
                <a:cs typeface="+mj-lt"/>
              </a:rPr>
              <a:t>Objective/ Problem statement</a:t>
            </a:r>
            <a:endParaRPr lang="en-US" sz="3100">
              <a:solidFill>
                <a:schemeClr val="tx2"/>
              </a:solidFill>
            </a:endParaRPr>
          </a:p>
        </p:txBody>
      </p:sp>
      <p:sp>
        <p:nvSpPr>
          <p:cNvPr id="3" name="Content Placeholder 2">
            <a:extLst>
              <a:ext uri="{FF2B5EF4-FFF2-40B4-BE49-F238E27FC236}">
                <a16:creationId xmlns:a16="http://schemas.microsoft.com/office/drawing/2014/main" id="{50D8AE97-602C-6482-B02C-F3D682551D6C}"/>
              </a:ext>
            </a:extLst>
          </p:cNvPr>
          <p:cNvSpPr>
            <a:spLocks noGrp="1"/>
          </p:cNvSpPr>
          <p:nvPr>
            <p:ph idx="1"/>
          </p:nvPr>
        </p:nvSpPr>
        <p:spPr>
          <a:xfrm>
            <a:off x="4629150" y="804672"/>
            <a:ext cx="3915918" cy="5230368"/>
          </a:xfrm>
        </p:spPr>
        <p:txBody>
          <a:bodyPr vert="horz" lIns="91440" tIns="45720" rIns="91440" bIns="45720" rtlCol="0" anchor="ctr">
            <a:normAutofit/>
          </a:bodyPr>
          <a:lstStyle/>
          <a:p>
            <a:pPr marL="0" indent="0" algn="just">
              <a:buNone/>
            </a:pPr>
            <a:r>
              <a:rPr lang="en-GB" sz="1800" b="1">
                <a:solidFill>
                  <a:schemeClr val="tx2"/>
                </a:solidFill>
                <a:ea typeface="+mn-lt"/>
                <a:cs typeface="+mn-lt"/>
              </a:rPr>
              <a:t>The main objective of this work is to develop an application that reads our facial expressions and recommend music according to our mood.  Whenever a user looks in the camera while using the app, it reads their expressions and suggest songs accordingly. In order to do that  we use various strategies to implement recommendation engine.</a:t>
            </a:r>
            <a:endParaRPr lang="en-GB" sz="1800" b="1">
              <a:solidFill>
                <a:schemeClr val="tx2"/>
              </a:solidFill>
              <a:cs typeface="Calibri"/>
            </a:endParaRPr>
          </a:p>
          <a:p>
            <a:pPr marL="0" indent="0" algn="just">
              <a:buNone/>
            </a:pPr>
            <a:endParaRPr lang="en-GB" sz="1800" b="1">
              <a:solidFill>
                <a:schemeClr val="tx2"/>
              </a:solidFill>
              <a:cs typeface="Calibri"/>
            </a:endParaRPr>
          </a:p>
          <a:p>
            <a:pPr algn="just"/>
            <a:endParaRPr lang="en-GB" sz="1800" b="1">
              <a:solidFill>
                <a:schemeClr val="tx2"/>
              </a:solidFill>
              <a:cs typeface="Calibri"/>
            </a:endParaRPr>
          </a:p>
        </p:txBody>
      </p:sp>
      <p:sp>
        <p:nvSpPr>
          <p:cNvPr id="5" name="Slide Number Placeholder 4">
            <a:extLst>
              <a:ext uri="{FF2B5EF4-FFF2-40B4-BE49-F238E27FC236}">
                <a16:creationId xmlns:a16="http://schemas.microsoft.com/office/drawing/2014/main" id="{75D7C0A4-C807-9CFE-1459-CA64923F64AF}"/>
              </a:ext>
            </a:extLst>
          </p:cNvPr>
          <p:cNvSpPr>
            <a:spLocks noGrp="1"/>
          </p:cNvSpPr>
          <p:nvPr>
            <p:ph type="sldNum" sz="quarter" idx="12"/>
          </p:nvPr>
        </p:nvSpPr>
        <p:spPr>
          <a:xfrm>
            <a:off x="6457950" y="6356350"/>
            <a:ext cx="2057400" cy="365125"/>
          </a:xfrm>
        </p:spPr>
        <p:txBody>
          <a:bodyPr>
            <a:normAutofit/>
          </a:bodyPr>
          <a:lstStyle/>
          <a:p>
            <a:pPr>
              <a:spcAft>
                <a:spcPts val="600"/>
              </a:spcAft>
            </a:pPr>
            <a:fld id="{D14D4944-CD1C-4E0B-8BE7-975E5F4C6852}" type="slidenum">
              <a:rPr lang="en-US" smtClean="0"/>
              <a:pPr>
                <a:spcAft>
                  <a:spcPts val="600"/>
                </a:spcAft>
              </a:pPr>
              <a:t>3</a:t>
            </a:fld>
            <a:endParaRPr lang="en-US"/>
          </a:p>
        </p:txBody>
      </p:sp>
    </p:spTree>
    <p:extLst>
      <p:ext uri="{BB962C8B-B14F-4D97-AF65-F5344CB8AC3E}">
        <p14:creationId xmlns:p14="http://schemas.microsoft.com/office/powerpoint/2010/main" val="2720892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9144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9E07A24-3BBF-4080-A49E-4DBAA3F0D716}"/>
              </a:ext>
            </a:extLst>
          </p:cNvPr>
          <p:cNvSpPr>
            <a:spLocks noGrp="1"/>
          </p:cNvSpPr>
          <p:nvPr>
            <p:ph type="title"/>
          </p:nvPr>
        </p:nvSpPr>
        <p:spPr>
          <a:xfrm>
            <a:off x="475707" y="4892358"/>
            <a:ext cx="2824704" cy="1325563"/>
          </a:xfrm>
        </p:spPr>
        <p:txBody>
          <a:bodyPr>
            <a:normAutofit/>
          </a:bodyPr>
          <a:lstStyle/>
          <a:p>
            <a:pPr algn="r"/>
            <a:r>
              <a:rPr lang="en-GB" sz="2100">
                <a:solidFill>
                  <a:schemeClr val="bg1"/>
                </a:solidFill>
              </a:rPr>
              <a:t>Face Image Capture</a:t>
            </a:r>
            <a:endParaRPr lang="en-US" sz="2100">
              <a:solidFill>
                <a:schemeClr val="bg1"/>
              </a:solidFill>
            </a:endParaRPr>
          </a:p>
        </p:txBody>
      </p:sp>
      <p:pic>
        <p:nvPicPr>
          <p:cNvPr id="6" name="Picture 5">
            <a:extLst>
              <a:ext uri="{FF2B5EF4-FFF2-40B4-BE49-F238E27FC236}">
                <a16:creationId xmlns:a16="http://schemas.microsoft.com/office/drawing/2014/main" id="{074F0C19-70CA-4D5B-8E44-B8D084D5D8BA}"/>
              </a:ext>
            </a:extLst>
          </p:cNvPr>
          <p:cNvPicPr>
            <a:picLocks noChangeAspect="1"/>
          </p:cNvPicPr>
          <p:nvPr/>
        </p:nvPicPr>
        <p:blipFill>
          <a:blip r:embed="rId2"/>
          <a:stretch>
            <a:fillRect/>
          </a:stretch>
        </p:blipFill>
        <p:spPr>
          <a:xfrm>
            <a:off x="596356" y="1052816"/>
            <a:ext cx="7946933" cy="2463549"/>
          </a:xfrm>
          <a:prstGeom prst="rect">
            <a:avLst/>
          </a:prstGeom>
        </p:spPr>
      </p:pic>
      <p:cxnSp>
        <p:nvCxnSpPr>
          <p:cNvPr id="13" name="Straight Connector 12">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479748"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4343A1-A260-47D0-942E-86C7C602781D}"/>
              </a:ext>
            </a:extLst>
          </p:cNvPr>
          <p:cNvSpPr>
            <a:spLocks noGrp="1"/>
          </p:cNvSpPr>
          <p:nvPr>
            <p:ph idx="1"/>
          </p:nvPr>
        </p:nvSpPr>
        <p:spPr>
          <a:xfrm>
            <a:off x="3659088" y="4824249"/>
            <a:ext cx="5004852" cy="1461780"/>
          </a:xfrm>
        </p:spPr>
        <p:txBody>
          <a:bodyPr anchor="ctr">
            <a:normAutofit/>
          </a:bodyPr>
          <a:lstStyle/>
          <a:p>
            <a:pPr marL="0" indent="0">
              <a:buNone/>
            </a:pPr>
            <a:r>
              <a:rPr lang="en-GB" sz="2000" dirty="0">
                <a:solidFill>
                  <a:schemeClr val="bg1"/>
                </a:solidFill>
              </a:rPr>
              <a:t>Using Cascade model to determine mood</a:t>
            </a:r>
            <a:endParaRPr lang="en-US" sz="2000" dirty="0">
              <a:solidFill>
                <a:schemeClr val="bg1"/>
              </a:solidFill>
              <a:cs typeface="Calibri"/>
            </a:endParaRPr>
          </a:p>
        </p:txBody>
      </p:sp>
      <p:sp>
        <p:nvSpPr>
          <p:cNvPr id="4" name="Slide Number Placeholder 3">
            <a:extLst>
              <a:ext uri="{FF2B5EF4-FFF2-40B4-BE49-F238E27FC236}">
                <a16:creationId xmlns:a16="http://schemas.microsoft.com/office/drawing/2014/main" id="{4C00EEEB-C411-4084-8536-FAE4C9A945E4}"/>
              </a:ext>
            </a:extLst>
          </p:cNvPr>
          <p:cNvSpPr>
            <a:spLocks noGrp="1"/>
          </p:cNvSpPr>
          <p:nvPr>
            <p:ph type="sldNum" sz="quarter" idx="12"/>
          </p:nvPr>
        </p:nvSpPr>
        <p:spPr>
          <a:xfrm>
            <a:off x="7900987" y="6356350"/>
            <a:ext cx="614363" cy="365125"/>
          </a:xfrm>
        </p:spPr>
        <p:txBody>
          <a:bodyPr>
            <a:normAutofit/>
          </a:bodyPr>
          <a:lstStyle/>
          <a:p>
            <a:pPr>
              <a:spcAft>
                <a:spcPts val="600"/>
              </a:spcAft>
            </a:pPr>
            <a:fld id="{D14D4944-CD1C-4E0B-8BE7-975E5F4C6852}" type="slidenum">
              <a:rPr lang="en-US" sz="1000">
                <a:solidFill>
                  <a:schemeClr val="bg1">
                    <a:alpha val="80000"/>
                  </a:schemeClr>
                </a:solidFill>
              </a:rPr>
              <a:pPr>
                <a:spcAft>
                  <a:spcPts val="600"/>
                </a:spcAft>
              </a:pPr>
              <a:t>30</a:t>
            </a:fld>
            <a:endParaRPr lang="en-US" sz="1000">
              <a:solidFill>
                <a:schemeClr val="bg1">
                  <a:alpha val="80000"/>
                </a:schemeClr>
              </a:solidFill>
            </a:endParaRPr>
          </a:p>
        </p:txBody>
      </p:sp>
    </p:spTree>
    <p:extLst>
      <p:ext uri="{BB962C8B-B14F-4D97-AF65-F5344CB8AC3E}">
        <p14:creationId xmlns:p14="http://schemas.microsoft.com/office/powerpoint/2010/main" val="1194933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539556"/>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35795"/>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1B1A8-0B2C-4351-ABF4-3F60C9EECC0A}"/>
              </a:ext>
            </a:extLst>
          </p:cNvPr>
          <p:cNvSpPr>
            <a:spLocks noGrp="1"/>
          </p:cNvSpPr>
          <p:nvPr>
            <p:ph type="title"/>
          </p:nvPr>
        </p:nvSpPr>
        <p:spPr>
          <a:xfrm>
            <a:off x="394554" y="4756638"/>
            <a:ext cx="8354891" cy="930447"/>
          </a:xfrm>
        </p:spPr>
        <p:txBody>
          <a:bodyPr vert="horz" lIns="91440" tIns="45720" rIns="91440" bIns="45720" rtlCol="0" anchor="b">
            <a:normAutofit/>
          </a:bodyPr>
          <a:lstStyle/>
          <a:p>
            <a:pPr>
              <a:lnSpc>
                <a:spcPct val="90000"/>
              </a:lnSpc>
            </a:pPr>
            <a:r>
              <a:rPr lang="en-US" sz="3300" kern="1200" dirty="0">
                <a:solidFill>
                  <a:schemeClr val="bg1"/>
                </a:solidFill>
                <a:latin typeface="+mj-lt"/>
                <a:ea typeface="+mj-ea"/>
                <a:cs typeface="+mj-cs"/>
              </a:rPr>
              <a:t>Capturing few images and storing it to folder</a:t>
            </a:r>
          </a:p>
        </p:txBody>
      </p:sp>
      <p:pic>
        <p:nvPicPr>
          <p:cNvPr id="8" name="Picture 7">
            <a:extLst>
              <a:ext uri="{FF2B5EF4-FFF2-40B4-BE49-F238E27FC236}">
                <a16:creationId xmlns:a16="http://schemas.microsoft.com/office/drawing/2014/main" id="{4296A095-725E-4FDC-927C-9589F99D063E}"/>
              </a:ext>
            </a:extLst>
          </p:cNvPr>
          <p:cNvPicPr>
            <a:picLocks noChangeAspect="1"/>
          </p:cNvPicPr>
          <p:nvPr/>
        </p:nvPicPr>
        <p:blipFill>
          <a:blip r:embed="rId2"/>
          <a:stretch>
            <a:fillRect/>
          </a:stretch>
        </p:blipFill>
        <p:spPr>
          <a:xfrm>
            <a:off x="2762395" y="307731"/>
            <a:ext cx="3577884" cy="3997637"/>
          </a:xfrm>
          <a:prstGeom prst="rect">
            <a:avLst/>
          </a:prstGeom>
        </p:spPr>
      </p:pic>
      <p:cxnSp>
        <p:nvCxnSpPr>
          <p:cNvPr id="52" name="Straight Connector 5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5746932"/>
            <a:ext cx="20574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68601"/>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B63F3DD-739F-455E-8C1D-12B27F606A19}"/>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pPr>
            <a:fld id="{D14D4944-CD1C-4E0B-8BE7-975E5F4C6852}" type="slidenum">
              <a:rPr lang="en-US" sz="1000">
                <a:solidFill>
                  <a:srgbClr val="898989"/>
                </a:solidFill>
              </a:rPr>
              <a:pPr>
                <a:spcAft>
                  <a:spcPts val="600"/>
                </a:spcAft>
              </a:pPr>
              <a:t>31</a:t>
            </a:fld>
            <a:endParaRPr lang="en-US" sz="1000">
              <a:solidFill>
                <a:srgbClr val="898989"/>
              </a:solidFill>
            </a:endParaRPr>
          </a:p>
        </p:txBody>
      </p:sp>
    </p:spTree>
    <p:extLst>
      <p:ext uri="{BB962C8B-B14F-4D97-AF65-F5344CB8AC3E}">
        <p14:creationId xmlns:p14="http://schemas.microsoft.com/office/powerpoint/2010/main" val="3510886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795"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331667DF-0D2F-41A6-8A75-AEE189CDE66F}"/>
              </a:ext>
            </a:extLst>
          </p:cNvPr>
          <p:cNvSpPr>
            <a:spLocks noGrp="1"/>
          </p:cNvSpPr>
          <p:nvPr>
            <p:ph type="title"/>
          </p:nvPr>
        </p:nvSpPr>
        <p:spPr>
          <a:xfrm>
            <a:off x="666473" y="4760132"/>
            <a:ext cx="2960565" cy="1777829"/>
          </a:xfrm>
        </p:spPr>
        <p:txBody>
          <a:bodyPr>
            <a:normAutofit/>
          </a:bodyPr>
          <a:lstStyle/>
          <a:p>
            <a:pPr algn="l"/>
            <a:r>
              <a:rPr lang="en-IN" sz="3200"/>
              <a:t>Recommending song based on image</a:t>
            </a:r>
            <a:endParaRPr lang="en-US" sz="3200"/>
          </a:p>
        </p:txBody>
      </p:sp>
      <p:sp>
        <p:nvSpPr>
          <p:cNvPr id="34" name="Freeform: Shape 33">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8B3696A6-7937-4A48-9387-EDF30F62C44A}"/>
              </a:ext>
            </a:extLst>
          </p:cNvPr>
          <p:cNvSpPr>
            <a:spLocks noGrp="1"/>
          </p:cNvSpPr>
          <p:nvPr>
            <p:ph type="sldNum" sz="quarter" idx="12"/>
          </p:nvPr>
        </p:nvSpPr>
        <p:spPr>
          <a:xfrm>
            <a:off x="7852410" y="320040"/>
            <a:ext cx="685800" cy="320040"/>
          </a:xfrm>
        </p:spPr>
        <p:txBody>
          <a:bodyPr>
            <a:normAutofit/>
          </a:bodyPr>
          <a:lstStyle/>
          <a:p>
            <a:pPr>
              <a:spcAft>
                <a:spcPts val="600"/>
              </a:spcAft>
            </a:pPr>
            <a:fld id="{D14D4944-CD1C-4E0B-8BE7-975E5F4C6852}" type="slidenum">
              <a:rPr lang="en-US">
                <a:solidFill>
                  <a:srgbClr val="898989"/>
                </a:solidFill>
              </a:rPr>
              <a:pPr>
                <a:spcAft>
                  <a:spcPts val="600"/>
                </a:spcAft>
              </a:pPr>
              <a:t>32</a:t>
            </a:fld>
            <a:endParaRPr lang="en-US">
              <a:solidFill>
                <a:srgbClr val="898989"/>
              </a:solidFill>
            </a:endParaRPr>
          </a:p>
        </p:txBody>
      </p:sp>
      <p:pic>
        <p:nvPicPr>
          <p:cNvPr id="6" name="Picture 5">
            <a:extLst>
              <a:ext uri="{FF2B5EF4-FFF2-40B4-BE49-F238E27FC236}">
                <a16:creationId xmlns:a16="http://schemas.microsoft.com/office/drawing/2014/main" id="{C50E58B3-5873-43E9-B076-2663D4DDD35D}"/>
              </a:ext>
            </a:extLst>
          </p:cNvPr>
          <p:cNvPicPr>
            <a:picLocks noChangeAspect="1"/>
          </p:cNvPicPr>
          <p:nvPr/>
        </p:nvPicPr>
        <p:blipFill>
          <a:blip r:embed="rId2"/>
          <a:stretch>
            <a:fillRect/>
          </a:stretch>
        </p:blipFill>
        <p:spPr>
          <a:xfrm>
            <a:off x="482600" y="1144137"/>
            <a:ext cx="8185545" cy="2414736"/>
          </a:xfrm>
          <a:prstGeom prst="rect">
            <a:avLst/>
          </a:prstGeom>
        </p:spPr>
      </p:pic>
      <p:sp>
        <p:nvSpPr>
          <p:cNvPr id="3" name="Content Placeholder 2">
            <a:extLst>
              <a:ext uri="{FF2B5EF4-FFF2-40B4-BE49-F238E27FC236}">
                <a16:creationId xmlns:a16="http://schemas.microsoft.com/office/drawing/2014/main" id="{B5A14ED3-AF43-4789-9853-3B4B7EA766C6}"/>
              </a:ext>
            </a:extLst>
          </p:cNvPr>
          <p:cNvSpPr>
            <a:spLocks noGrp="1"/>
          </p:cNvSpPr>
          <p:nvPr>
            <p:ph idx="1"/>
          </p:nvPr>
        </p:nvSpPr>
        <p:spPr>
          <a:xfrm>
            <a:off x="3838835" y="4767660"/>
            <a:ext cx="4711405" cy="1770300"/>
          </a:xfrm>
        </p:spPr>
        <p:txBody>
          <a:bodyPr anchor="ctr">
            <a:normAutofit/>
          </a:bodyPr>
          <a:lstStyle/>
          <a:p>
            <a:r>
              <a:rPr lang="en-IN" sz="1600"/>
              <a:t>Connecting to Spotify API using spotipy library </a:t>
            </a:r>
          </a:p>
          <a:p>
            <a:endParaRPr lang="en-US" sz="1600"/>
          </a:p>
        </p:txBody>
      </p:sp>
    </p:spTree>
    <p:extLst>
      <p:ext uri="{BB962C8B-B14F-4D97-AF65-F5344CB8AC3E}">
        <p14:creationId xmlns:p14="http://schemas.microsoft.com/office/powerpoint/2010/main" val="87745835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539556"/>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35795"/>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302BC-25FF-4CE6-A306-0E8870C4339B}"/>
              </a:ext>
            </a:extLst>
          </p:cNvPr>
          <p:cNvSpPr>
            <a:spLocks noGrp="1"/>
          </p:cNvSpPr>
          <p:nvPr>
            <p:ph type="title"/>
          </p:nvPr>
        </p:nvSpPr>
        <p:spPr>
          <a:xfrm>
            <a:off x="394554" y="4756638"/>
            <a:ext cx="8354891" cy="930447"/>
          </a:xfrm>
        </p:spPr>
        <p:txBody>
          <a:bodyPr vert="horz" lIns="91440" tIns="45720" rIns="91440" bIns="45720" rtlCol="0" anchor="b">
            <a:normAutofit/>
          </a:bodyPr>
          <a:lstStyle/>
          <a:p>
            <a:pPr>
              <a:lnSpc>
                <a:spcPct val="90000"/>
              </a:lnSpc>
            </a:pPr>
            <a:r>
              <a:rPr lang="en-US" sz="4700" kern="1200">
                <a:solidFill>
                  <a:schemeClr val="bg1"/>
                </a:solidFill>
                <a:latin typeface="+mj-lt"/>
                <a:ea typeface="+mj-ea"/>
                <a:cs typeface="+mj-cs"/>
              </a:rPr>
              <a:t>Choosing Dataset</a:t>
            </a:r>
          </a:p>
        </p:txBody>
      </p:sp>
      <p:pic>
        <p:nvPicPr>
          <p:cNvPr id="6" name="Content Placeholder 5">
            <a:extLst>
              <a:ext uri="{FF2B5EF4-FFF2-40B4-BE49-F238E27FC236}">
                <a16:creationId xmlns:a16="http://schemas.microsoft.com/office/drawing/2014/main" id="{3450580C-62C6-4DB1-897C-3AEB9F722F50}"/>
              </a:ext>
            </a:extLst>
          </p:cNvPr>
          <p:cNvPicPr>
            <a:picLocks noGrp="1" noChangeAspect="1"/>
          </p:cNvPicPr>
          <p:nvPr>
            <p:ph idx="1"/>
          </p:nvPr>
        </p:nvPicPr>
        <p:blipFill>
          <a:blip r:embed="rId2"/>
          <a:stretch>
            <a:fillRect/>
          </a:stretch>
        </p:blipFill>
        <p:spPr>
          <a:xfrm>
            <a:off x="252804" y="307731"/>
            <a:ext cx="8597067" cy="3997637"/>
          </a:xfrm>
          <a:prstGeom prst="rect">
            <a:avLst/>
          </a:prstGeom>
        </p:spPr>
      </p:pic>
      <p:cxnSp>
        <p:nvCxnSpPr>
          <p:cNvPr id="15" name="Straight Connector 1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5746932"/>
            <a:ext cx="20574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68601"/>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EB8749C-E26A-4363-BF65-630B32F8703F}"/>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pPr>
            <a:fld id="{D14D4944-CD1C-4E0B-8BE7-975E5F4C6852}" type="slidenum">
              <a:rPr lang="en-US" sz="1000">
                <a:solidFill>
                  <a:srgbClr val="898989"/>
                </a:solidFill>
              </a:rPr>
              <a:pPr>
                <a:spcAft>
                  <a:spcPts val="600"/>
                </a:spcAft>
              </a:pPr>
              <a:t>33</a:t>
            </a:fld>
            <a:endParaRPr lang="en-US" sz="1000">
              <a:solidFill>
                <a:srgbClr val="898989"/>
              </a:solidFill>
            </a:endParaRPr>
          </a:p>
        </p:txBody>
      </p:sp>
    </p:spTree>
    <p:extLst>
      <p:ext uri="{BB962C8B-B14F-4D97-AF65-F5344CB8AC3E}">
        <p14:creationId xmlns:p14="http://schemas.microsoft.com/office/powerpoint/2010/main" val="1113647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539556"/>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35795"/>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25384-DFB9-4A5B-8A0B-1ADC25B0F435}"/>
              </a:ext>
            </a:extLst>
          </p:cNvPr>
          <p:cNvSpPr>
            <a:spLocks noGrp="1"/>
          </p:cNvSpPr>
          <p:nvPr>
            <p:ph type="title"/>
          </p:nvPr>
        </p:nvSpPr>
        <p:spPr>
          <a:xfrm>
            <a:off x="394554" y="4756638"/>
            <a:ext cx="8354891" cy="930447"/>
          </a:xfrm>
        </p:spPr>
        <p:txBody>
          <a:bodyPr vert="horz" lIns="91440" tIns="45720" rIns="91440" bIns="45720" rtlCol="0" anchor="b">
            <a:normAutofit/>
          </a:bodyPr>
          <a:lstStyle/>
          <a:p>
            <a:pPr>
              <a:lnSpc>
                <a:spcPct val="90000"/>
              </a:lnSpc>
            </a:pPr>
            <a:r>
              <a:rPr lang="en-US" sz="4700" kern="1200">
                <a:solidFill>
                  <a:schemeClr val="bg1"/>
                </a:solidFill>
                <a:latin typeface="+mj-lt"/>
                <a:ea typeface="+mj-ea"/>
                <a:cs typeface="+mj-cs"/>
              </a:rPr>
              <a:t>Image mood detection</a:t>
            </a:r>
          </a:p>
        </p:txBody>
      </p:sp>
      <p:pic>
        <p:nvPicPr>
          <p:cNvPr id="6" name="Content Placeholder 5">
            <a:extLst>
              <a:ext uri="{FF2B5EF4-FFF2-40B4-BE49-F238E27FC236}">
                <a16:creationId xmlns:a16="http://schemas.microsoft.com/office/drawing/2014/main" id="{61DB56D7-FD97-499F-844C-10B48A4D9F63}"/>
              </a:ext>
            </a:extLst>
          </p:cNvPr>
          <p:cNvPicPr>
            <a:picLocks noGrp="1" noChangeAspect="1"/>
          </p:cNvPicPr>
          <p:nvPr>
            <p:ph idx="1"/>
          </p:nvPr>
        </p:nvPicPr>
        <p:blipFill>
          <a:blip r:embed="rId2"/>
          <a:stretch>
            <a:fillRect/>
          </a:stretch>
        </p:blipFill>
        <p:spPr>
          <a:xfrm>
            <a:off x="2697433" y="307731"/>
            <a:ext cx="3707808" cy="3997637"/>
          </a:xfrm>
          <a:prstGeom prst="rect">
            <a:avLst/>
          </a:prstGeom>
        </p:spPr>
      </p:pic>
      <p:cxnSp>
        <p:nvCxnSpPr>
          <p:cNvPr id="15" name="Straight Connector 1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5746932"/>
            <a:ext cx="20574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68601"/>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140B4BE-4410-487A-8BBA-5829397CAF46}"/>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pPr>
            <a:fld id="{D14D4944-CD1C-4E0B-8BE7-975E5F4C6852}" type="slidenum">
              <a:rPr lang="en-US" sz="1000">
                <a:solidFill>
                  <a:srgbClr val="898989"/>
                </a:solidFill>
              </a:rPr>
              <a:pPr>
                <a:spcAft>
                  <a:spcPts val="600"/>
                </a:spcAft>
              </a:pPr>
              <a:t>34</a:t>
            </a:fld>
            <a:endParaRPr lang="en-US" sz="1000">
              <a:solidFill>
                <a:srgbClr val="898989"/>
              </a:solidFill>
            </a:endParaRPr>
          </a:p>
        </p:txBody>
      </p:sp>
    </p:spTree>
    <p:extLst>
      <p:ext uri="{BB962C8B-B14F-4D97-AF65-F5344CB8AC3E}">
        <p14:creationId xmlns:p14="http://schemas.microsoft.com/office/powerpoint/2010/main" val="2065255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539556"/>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35795"/>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8EE61-EAED-4E3C-A223-DD3301E9D07A}"/>
              </a:ext>
            </a:extLst>
          </p:cNvPr>
          <p:cNvSpPr>
            <a:spLocks noGrp="1"/>
          </p:cNvSpPr>
          <p:nvPr>
            <p:ph type="title"/>
          </p:nvPr>
        </p:nvSpPr>
        <p:spPr>
          <a:xfrm>
            <a:off x="394554" y="4756638"/>
            <a:ext cx="8354891" cy="930447"/>
          </a:xfrm>
        </p:spPr>
        <p:txBody>
          <a:bodyPr vert="horz" lIns="91440" tIns="45720" rIns="91440" bIns="45720" rtlCol="0" anchor="b">
            <a:normAutofit/>
          </a:bodyPr>
          <a:lstStyle/>
          <a:p>
            <a:pPr>
              <a:lnSpc>
                <a:spcPct val="90000"/>
              </a:lnSpc>
            </a:pPr>
            <a:r>
              <a:rPr lang="en-US" sz="4300" kern="1200">
                <a:solidFill>
                  <a:schemeClr val="bg1"/>
                </a:solidFill>
                <a:latin typeface="+mj-lt"/>
                <a:ea typeface="+mj-ea"/>
                <a:cs typeface="+mj-cs"/>
              </a:rPr>
              <a:t>Recommended song (Final Output)</a:t>
            </a:r>
          </a:p>
        </p:txBody>
      </p:sp>
      <p:pic>
        <p:nvPicPr>
          <p:cNvPr id="6" name="Content Placeholder 5">
            <a:extLst>
              <a:ext uri="{FF2B5EF4-FFF2-40B4-BE49-F238E27FC236}">
                <a16:creationId xmlns:a16="http://schemas.microsoft.com/office/drawing/2014/main" id="{D040CE85-7EFA-45AB-865B-B596D415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103" y="307731"/>
            <a:ext cx="2588469" cy="3997637"/>
          </a:xfrm>
          <a:prstGeom prst="rect">
            <a:avLst/>
          </a:prstGeom>
        </p:spPr>
      </p:pic>
      <p:cxnSp>
        <p:nvCxnSpPr>
          <p:cNvPr id="15" name="Straight Connector 1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5746932"/>
            <a:ext cx="20574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68601"/>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C1FE98E-9B6A-49E8-875D-59B0BD45A267}"/>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pPr>
            <a:fld id="{D14D4944-CD1C-4E0B-8BE7-975E5F4C6852}" type="slidenum">
              <a:rPr lang="en-US" sz="1000">
                <a:solidFill>
                  <a:srgbClr val="898989"/>
                </a:solidFill>
              </a:rPr>
              <a:pPr>
                <a:spcAft>
                  <a:spcPts val="600"/>
                </a:spcAft>
              </a:pPr>
              <a:t>35</a:t>
            </a:fld>
            <a:endParaRPr lang="en-US" sz="1000">
              <a:solidFill>
                <a:srgbClr val="898989"/>
              </a:solidFill>
            </a:endParaRPr>
          </a:p>
        </p:txBody>
      </p:sp>
    </p:spTree>
    <p:extLst>
      <p:ext uri="{BB962C8B-B14F-4D97-AF65-F5344CB8AC3E}">
        <p14:creationId xmlns:p14="http://schemas.microsoft.com/office/powerpoint/2010/main" val="1432504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A4A9-3AF3-3202-CB1D-CF81692632C4}"/>
              </a:ext>
            </a:extLst>
          </p:cNvPr>
          <p:cNvSpPr>
            <a:spLocks noGrp="1"/>
          </p:cNvSpPr>
          <p:nvPr>
            <p:ph type="title"/>
          </p:nvPr>
        </p:nvSpPr>
        <p:spPr>
          <a:xfrm>
            <a:off x="3724072" y="629266"/>
            <a:ext cx="4939868" cy="1676603"/>
          </a:xfrm>
        </p:spPr>
        <p:txBody>
          <a:bodyPr>
            <a:normAutofit/>
          </a:bodyPr>
          <a:lstStyle/>
          <a:p>
            <a:r>
              <a:rPr lang="en-US" sz="4700">
                <a:cs typeface="Calibri"/>
              </a:rPr>
              <a:t>References</a:t>
            </a:r>
            <a:endParaRPr lang="en-US" sz="4700"/>
          </a:p>
        </p:txBody>
      </p:sp>
      <p:sp>
        <p:nvSpPr>
          <p:cNvPr id="3" name="Content Placeholder 2">
            <a:extLst>
              <a:ext uri="{FF2B5EF4-FFF2-40B4-BE49-F238E27FC236}">
                <a16:creationId xmlns:a16="http://schemas.microsoft.com/office/drawing/2014/main" id="{65840FD2-DCE9-B077-AC21-6A28C7E022AE}"/>
              </a:ext>
            </a:extLst>
          </p:cNvPr>
          <p:cNvSpPr>
            <a:spLocks noGrp="1"/>
          </p:cNvSpPr>
          <p:nvPr>
            <p:ph idx="1"/>
          </p:nvPr>
        </p:nvSpPr>
        <p:spPr>
          <a:xfrm>
            <a:off x="3724073" y="2438400"/>
            <a:ext cx="4939867" cy="3785419"/>
          </a:xfrm>
        </p:spPr>
        <p:txBody>
          <a:bodyPr vert="horz" lIns="91440" tIns="45720" rIns="91440" bIns="45720" rtlCol="0">
            <a:normAutofit/>
          </a:bodyPr>
          <a:lstStyle/>
          <a:p>
            <a:pPr>
              <a:lnSpc>
                <a:spcPct val="90000"/>
              </a:lnSpc>
            </a:pPr>
            <a:r>
              <a:rPr lang="en-US" sz="1900">
                <a:ea typeface="+mn-lt"/>
                <a:cs typeface="+mn-lt"/>
                <a:hlinkClick r:id="rId2"/>
              </a:rPr>
              <a:t>https://www.3ciencias.com/wp-content/uploads/2020/03/art-16_special-issue_3c_tecno_Kalasalingam-Academy-1.pdf</a:t>
            </a:r>
          </a:p>
          <a:p>
            <a:pPr>
              <a:lnSpc>
                <a:spcPct val="90000"/>
              </a:lnSpc>
            </a:pPr>
            <a:r>
              <a:rPr lang="en-US" sz="1900">
                <a:ea typeface="+mn-lt"/>
                <a:cs typeface="+mn-lt"/>
                <a:hlinkClick r:id="rId3"/>
              </a:rPr>
              <a:t>https://sci-hub.se/</a:t>
            </a:r>
            <a:endParaRPr lang="en-US" sz="1900">
              <a:ea typeface="+mn-lt"/>
              <a:cs typeface="+mn-lt"/>
            </a:endParaRPr>
          </a:p>
          <a:p>
            <a:pPr>
              <a:lnSpc>
                <a:spcPct val="90000"/>
              </a:lnSpc>
            </a:pPr>
            <a:r>
              <a:rPr lang="en-US" sz="1900">
                <a:ea typeface="+mn-lt"/>
                <a:cs typeface="+mn-lt"/>
                <a:hlinkClick r:id="rId4"/>
              </a:rPr>
              <a:t>https://ieeexplore.ieee.org/document/8299738</a:t>
            </a:r>
            <a:endParaRPr lang="en-US" sz="1900">
              <a:ea typeface="+mn-lt"/>
              <a:cs typeface="+mn-lt"/>
            </a:endParaRPr>
          </a:p>
          <a:p>
            <a:pPr>
              <a:lnSpc>
                <a:spcPct val="90000"/>
              </a:lnSpc>
            </a:pPr>
            <a:r>
              <a:rPr lang="en-US" sz="1900">
                <a:ea typeface="+mn-lt"/>
                <a:cs typeface="+mn-lt"/>
                <a:hlinkClick r:id="rId5"/>
              </a:rPr>
              <a:t>https://drive.google.com/drive/folders/12qgEq6aFonSTNUgpW_GjhMVcX6VsaEpr?usp=sharing</a:t>
            </a:r>
          </a:p>
          <a:p>
            <a:pPr>
              <a:lnSpc>
                <a:spcPct val="90000"/>
              </a:lnSpc>
            </a:pPr>
            <a:r>
              <a:rPr lang="en-US" sz="1900">
                <a:ea typeface="+mn-lt"/>
                <a:cs typeface="+mn-lt"/>
                <a:hlinkClick r:id="rId6"/>
              </a:rPr>
              <a:t>https://iopscience.iop.org/article/10.1088/1757-899X/912/6/062007/pdf</a:t>
            </a:r>
            <a:endParaRPr lang="en-US" sz="1900">
              <a:ea typeface="+mn-lt"/>
              <a:cs typeface="+mn-lt"/>
            </a:endParaRPr>
          </a:p>
          <a:p>
            <a:pPr marL="0" indent="0">
              <a:lnSpc>
                <a:spcPct val="90000"/>
              </a:lnSpc>
              <a:buNone/>
            </a:pPr>
            <a:endParaRPr lang="en-US" sz="1900">
              <a:ea typeface="+mn-lt"/>
              <a:cs typeface="+mn-lt"/>
            </a:endParaRPr>
          </a:p>
        </p:txBody>
      </p:sp>
      <p:pic>
        <p:nvPicPr>
          <p:cNvPr id="6" name="Picture 5" descr="Pins in a map">
            <a:extLst>
              <a:ext uri="{FF2B5EF4-FFF2-40B4-BE49-F238E27FC236}">
                <a16:creationId xmlns:a16="http://schemas.microsoft.com/office/drawing/2014/main" id="{04C29E50-0D90-FE99-538A-61BD2EA6C7CB}"/>
              </a:ext>
            </a:extLst>
          </p:cNvPr>
          <p:cNvPicPr>
            <a:picLocks noChangeAspect="1"/>
          </p:cNvPicPr>
          <p:nvPr/>
        </p:nvPicPr>
        <p:blipFill rotWithShape="1">
          <a:blip r:embed="rId7"/>
          <a:srcRect l="33865" r="32346" b="-3"/>
          <a:stretch/>
        </p:blipFill>
        <p:spPr>
          <a:xfrm>
            <a:off x="20" y="10"/>
            <a:ext cx="3476673" cy="6857990"/>
          </a:xfrm>
          <a:prstGeom prst="rect">
            <a:avLst/>
          </a:prstGeom>
          <a:effectLst/>
        </p:spPr>
      </p:pic>
      <p:sp>
        <p:nvSpPr>
          <p:cNvPr id="4" name="Slide Number Placeholder 3">
            <a:extLst>
              <a:ext uri="{FF2B5EF4-FFF2-40B4-BE49-F238E27FC236}">
                <a16:creationId xmlns:a16="http://schemas.microsoft.com/office/drawing/2014/main" id="{5C0C92AD-0872-AD48-3F7C-33BB1F3985EF}"/>
              </a:ext>
            </a:extLst>
          </p:cNvPr>
          <p:cNvSpPr>
            <a:spLocks noGrp="1"/>
          </p:cNvSpPr>
          <p:nvPr>
            <p:ph type="sldNum" sz="quarter" idx="12"/>
          </p:nvPr>
        </p:nvSpPr>
        <p:spPr>
          <a:xfrm>
            <a:off x="7625281" y="6356350"/>
            <a:ext cx="890069" cy="365125"/>
          </a:xfrm>
        </p:spPr>
        <p:txBody>
          <a:bodyPr>
            <a:normAutofit/>
          </a:bodyPr>
          <a:lstStyle/>
          <a:p>
            <a:pPr>
              <a:spcAft>
                <a:spcPts val="600"/>
              </a:spcAft>
            </a:pPr>
            <a:fld id="{D14D4944-CD1C-4E0B-8BE7-975E5F4C6852}" type="slidenum">
              <a:rPr lang="en-US" smtClean="0"/>
              <a:pPr>
                <a:spcAft>
                  <a:spcPts val="600"/>
                </a:spcAft>
              </a:pPr>
              <a:t>36</a:t>
            </a:fld>
            <a:endParaRPr lang="en-US"/>
          </a:p>
        </p:txBody>
      </p:sp>
    </p:spTree>
    <p:extLst>
      <p:ext uri="{BB962C8B-B14F-4D97-AF65-F5344CB8AC3E}">
        <p14:creationId xmlns:p14="http://schemas.microsoft.com/office/powerpoint/2010/main" val="1391460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C7B25869-68E3-44D7-92C9-25624E4FC17D}"/>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l="4402" r="6620" b="-1"/>
          <a:stretch/>
        </p:blipFill>
        <p:spPr>
          <a:xfrm>
            <a:off x="20" y="10"/>
            <a:ext cx="9143980" cy="6857990"/>
          </a:xfrm>
          <a:prstGeom prst="rect">
            <a:avLst/>
          </a:prstGeom>
        </p:spPr>
      </p:pic>
      <p:sp>
        <p:nvSpPr>
          <p:cNvPr id="6" name="Title 5">
            <a:extLst>
              <a:ext uri="{FF2B5EF4-FFF2-40B4-BE49-F238E27FC236}">
                <a16:creationId xmlns:a16="http://schemas.microsoft.com/office/drawing/2014/main" id="{E77D9214-3BDD-47CF-B82E-76326E05CC1D}"/>
              </a:ext>
            </a:extLst>
          </p:cNvPr>
          <p:cNvSpPr>
            <a:spLocks noGrp="1"/>
          </p:cNvSpPr>
          <p:nvPr>
            <p:ph type="ctrTitle"/>
          </p:nvPr>
        </p:nvSpPr>
        <p:spPr>
          <a:xfrm>
            <a:off x="1143000" y="1122363"/>
            <a:ext cx="6858000" cy="3063240"/>
          </a:xfrm>
        </p:spPr>
        <p:txBody>
          <a:bodyPr>
            <a:normAutofit/>
          </a:bodyPr>
          <a:lstStyle/>
          <a:p>
            <a:r>
              <a:rPr lang="en-US" sz="5700" b="1">
                <a:solidFill>
                  <a:srgbClr val="FFFFFF"/>
                </a:solidFill>
              </a:rPr>
              <a:t>Thank you</a:t>
            </a:r>
            <a:endParaRPr lang="en-IN" sz="5700" b="1">
              <a:solidFill>
                <a:srgbClr val="FFFFFF"/>
              </a:solidFill>
            </a:endParaRPr>
          </a:p>
        </p:txBody>
      </p:sp>
      <p:sp>
        <p:nvSpPr>
          <p:cNvPr id="7" name="Subtitle 6">
            <a:extLst>
              <a:ext uri="{FF2B5EF4-FFF2-40B4-BE49-F238E27FC236}">
                <a16:creationId xmlns:a16="http://schemas.microsoft.com/office/drawing/2014/main" id="{66DF03EA-D24B-4796-8539-75B56282C154}"/>
              </a:ext>
            </a:extLst>
          </p:cNvPr>
          <p:cNvSpPr>
            <a:spLocks noGrp="1"/>
          </p:cNvSpPr>
          <p:nvPr>
            <p:ph type="subTitle" idx="1"/>
          </p:nvPr>
        </p:nvSpPr>
        <p:spPr>
          <a:xfrm>
            <a:off x="1145286" y="4599432"/>
            <a:ext cx="6858000" cy="1536192"/>
          </a:xfrm>
        </p:spPr>
        <p:txBody>
          <a:bodyPr vert="horz" lIns="91440" tIns="45720" rIns="91440" bIns="45720" rtlCol="0">
            <a:normAutofit/>
          </a:bodyPr>
          <a:lstStyle/>
          <a:p>
            <a:r>
              <a:rPr lang="en-US" b="1">
                <a:solidFill>
                  <a:srgbClr val="FFFFFF"/>
                </a:solidFill>
              </a:rPr>
              <a:t>Team : AI &amp; Development</a:t>
            </a:r>
            <a:endParaRPr lang="en-US" b="1">
              <a:solidFill>
                <a:srgbClr val="FFFFFF"/>
              </a:solidFill>
              <a:cs typeface="Calibri"/>
            </a:endParaRPr>
          </a:p>
        </p:txBody>
      </p:sp>
      <p:sp>
        <p:nvSpPr>
          <p:cNvPr id="6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0654" y="4368623"/>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66457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700"/>
                                        <p:tgtEl>
                                          <p:spTgt spid="7">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A73CC-6DAB-43A8-FE4A-02971345E0A4}"/>
              </a:ext>
            </a:extLst>
          </p:cNvPr>
          <p:cNvSpPr>
            <a:spLocks noGrp="1"/>
          </p:cNvSpPr>
          <p:nvPr>
            <p:ph type="title"/>
          </p:nvPr>
        </p:nvSpPr>
        <p:spPr>
          <a:xfrm>
            <a:off x="482600" y="1698171"/>
            <a:ext cx="2971546" cy="4516360"/>
          </a:xfrm>
        </p:spPr>
        <p:txBody>
          <a:bodyPr anchor="t">
            <a:normAutofit/>
          </a:bodyPr>
          <a:lstStyle/>
          <a:p>
            <a:r>
              <a:rPr lang="en-IN" sz="3100" b="1">
                <a:ea typeface="+mj-lt"/>
                <a:cs typeface="+mj-lt"/>
              </a:rPr>
              <a:t>Existing work with limitations</a:t>
            </a:r>
            <a:endParaRPr lang="en-US" sz="3100">
              <a:ea typeface="+mj-lt"/>
              <a:cs typeface="+mj-lt"/>
            </a:endParaRPr>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25642" y="741074"/>
            <a:ext cx="687472"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12651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826041" y="-81546"/>
            <a:ext cx="1827638" cy="103274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909679" y="502817"/>
            <a:ext cx="645368"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10CC290-63F7-1F6D-C45F-61554F027E56}"/>
              </a:ext>
            </a:extLst>
          </p:cNvPr>
          <p:cNvSpPr>
            <a:spLocks noGrp="1"/>
          </p:cNvSpPr>
          <p:nvPr>
            <p:ph idx="1"/>
          </p:nvPr>
        </p:nvSpPr>
        <p:spPr>
          <a:xfrm>
            <a:off x="3802515" y="1698170"/>
            <a:ext cx="4858884" cy="4516361"/>
          </a:xfrm>
        </p:spPr>
        <p:txBody>
          <a:bodyPr vert="horz" lIns="91440" tIns="45720" rIns="91440" bIns="45720" rtlCol="0">
            <a:normAutofit/>
          </a:bodyPr>
          <a:lstStyle/>
          <a:p>
            <a:pPr>
              <a:lnSpc>
                <a:spcPct val="90000"/>
              </a:lnSpc>
            </a:pPr>
            <a:r>
              <a:rPr lang="en-GB" sz="1700" b="1">
                <a:cs typeface="Calibri"/>
              </a:rPr>
              <a:t>Existing work:-</a:t>
            </a:r>
            <a:endParaRPr lang="en-US" sz="1700">
              <a:ea typeface="+mn-lt"/>
              <a:cs typeface="+mn-lt"/>
            </a:endParaRPr>
          </a:p>
          <a:p>
            <a:pPr>
              <a:lnSpc>
                <a:spcPct val="90000"/>
              </a:lnSpc>
            </a:pPr>
            <a:r>
              <a:rPr lang="en-GB" sz="1700">
                <a:cs typeface="Calibri"/>
              </a:rPr>
              <a:t>Personalized Content: Helps to Improve the on-site experience by creating dynamic recommendations for different kinds of audiences like Spotify does.</a:t>
            </a:r>
            <a:endParaRPr lang="en-US" sz="1700">
              <a:ea typeface="+mn-lt"/>
              <a:cs typeface="+mn-lt"/>
            </a:endParaRPr>
          </a:p>
          <a:p>
            <a:pPr>
              <a:lnSpc>
                <a:spcPct val="90000"/>
              </a:lnSpc>
            </a:pPr>
            <a:r>
              <a:rPr lang="en-IN" sz="1700">
                <a:cs typeface="Calibri"/>
              </a:rPr>
              <a:t>Reading facial expression using CNN(convolution Neural  Network).</a:t>
            </a:r>
            <a:endParaRPr lang="en-US" sz="1700">
              <a:ea typeface="+mn-lt"/>
              <a:cs typeface="+mn-lt"/>
            </a:endParaRPr>
          </a:p>
          <a:p>
            <a:pPr>
              <a:lnSpc>
                <a:spcPct val="90000"/>
              </a:lnSpc>
            </a:pPr>
            <a:endParaRPr lang="en-GB" sz="1700">
              <a:ea typeface="+mn-lt"/>
              <a:cs typeface="+mn-lt"/>
            </a:endParaRPr>
          </a:p>
          <a:p>
            <a:pPr>
              <a:lnSpc>
                <a:spcPct val="90000"/>
              </a:lnSpc>
            </a:pPr>
            <a:r>
              <a:rPr lang="en-GB" sz="1700" b="1">
                <a:cs typeface="Calibri"/>
              </a:rPr>
              <a:t>Limitations</a:t>
            </a:r>
            <a:r>
              <a:rPr lang="en-GB" sz="1700" b="1">
                <a:ea typeface="+mn-lt"/>
                <a:cs typeface="+mn-lt"/>
              </a:rPr>
              <a:t>:-</a:t>
            </a:r>
            <a:endParaRPr lang="en-GB" sz="1700">
              <a:ea typeface="+mn-lt"/>
              <a:cs typeface="+mn-lt"/>
            </a:endParaRPr>
          </a:p>
          <a:p>
            <a:pPr>
              <a:lnSpc>
                <a:spcPct val="90000"/>
              </a:lnSpc>
            </a:pPr>
            <a:r>
              <a:rPr lang="en-GB" sz="1700">
                <a:cs typeface="Calibri"/>
              </a:rPr>
              <a:t>Scalability: As the number of users grow, the algorithms suffer scalability issues. </a:t>
            </a:r>
            <a:endParaRPr lang="en-US" sz="1700">
              <a:ea typeface="+mn-lt"/>
              <a:cs typeface="+mn-lt"/>
            </a:endParaRPr>
          </a:p>
          <a:p>
            <a:pPr>
              <a:lnSpc>
                <a:spcPct val="90000"/>
              </a:lnSpc>
            </a:pPr>
            <a:r>
              <a:rPr lang="en-GB" sz="1700">
                <a:cs typeface="Calibri"/>
              </a:rPr>
              <a:t>The lack of right data: Input data may not always be accurate because humans are not perfect at providing ratings.</a:t>
            </a:r>
            <a:endParaRPr lang="en-US" sz="1700">
              <a:ea typeface="+mn-lt"/>
              <a:cs typeface="+mn-lt"/>
            </a:endParaRPr>
          </a:p>
          <a:p>
            <a:pPr>
              <a:lnSpc>
                <a:spcPct val="90000"/>
              </a:lnSpc>
            </a:pPr>
            <a:r>
              <a:rPr lang="en-GB" sz="1700">
                <a:cs typeface="Calibri"/>
              </a:rPr>
              <a:t>Some </a:t>
            </a:r>
            <a:r>
              <a:rPr lang="en-IN" sz="1700">
                <a:cs typeface="Calibri"/>
              </a:rPr>
              <a:t>inaccuracy in reading Facial expression, which will eventually lead to inaccurate song recommendation.</a:t>
            </a:r>
            <a:endParaRPr lang="en-GB" sz="1700">
              <a:ea typeface="+mn-lt"/>
              <a:cs typeface="+mn-lt"/>
            </a:endParaRPr>
          </a:p>
          <a:p>
            <a:pPr>
              <a:lnSpc>
                <a:spcPct val="90000"/>
              </a:lnSpc>
            </a:pPr>
            <a:endParaRPr lang="en-GB" sz="1700">
              <a:ea typeface="+mn-lt"/>
              <a:cs typeface="+mn-lt"/>
            </a:endParaRPr>
          </a:p>
          <a:p>
            <a:pPr>
              <a:lnSpc>
                <a:spcPct val="90000"/>
              </a:lnSpc>
            </a:pPr>
            <a:endParaRPr lang="en-GB" sz="1700">
              <a:ea typeface="+mn-lt"/>
              <a:cs typeface="+mn-lt"/>
            </a:endParaRPr>
          </a:p>
          <a:p>
            <a:pPr>
              <a:lnSpc>
                <a:spcPct val="90000"/>
              </a:lnSpc>
            </a:pPr>
            <a:endParaRPr lang="en-US" sz="1700">
              <a:cs typeface="Calibri"/>
            </a:endParaRPr>
          </a:p>
        </p:txBody>
      </p:sp>
      <p:sp>
        <p:nvSpPr>
          <p:cNvPr id="4" name="Slide Number Placeholder 3">
            <a:extLst>
              <a:ext uri="{FF2B5EF4-FFF2-40B4-BE49-F238E27FC236}">
                <a16:creationId xmlns:a16="http://schemas.microsoft.com/office/drawing/2014/main" id="{97F05E7B-D7F9-CD9F-E8DC-EEC840D8DAA2}"/>
              </a:ext>
            </a:extLst>
          </p:cNvPr>
          <p:cNvSpPr>
            <a:spLocks noGrp="1"/>
          </p:cNvSpPr>
          <p:nvPr>
            <p:ph type="sldNum" sz="quarter" idx="12"/>
          </p:nvPr>
        </p:nvSpPr>
        <p:spPr>
          <a:xfrm>
            <a:off x="6603999" y="6356350"/>
            <a:ext cx="2057400" cy="365125"/>
          </a:xfrm>
        </p:spPr>
        <p:txBody>
          <a:bodyPr>
            <a:normAutofit/>
          </a:bodyPr>
          <a:lstStyle/>
          <a:p>
            <a:pPr>
              <a:spcAft>
                <a:spcPts val="600"/>
              </a:spcAft>
            </a:pPr>
            <a:fld id="{D14D4944-CD1C-4E0B-8BE7-975E5F4C6852}" type="slidenum">
              <a:rPr lang="en-US" smtClean="0"/>
              <a:pPr>
                <a:spcAft>
                  <a:spcPts val="600"/>
                </a:spcAft>
              </a:pPr>
              <a:t>4</a:t>
            </a:fld>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567" y="6115501"/>
            <a:ext cx="1120885"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5472" y="6453143"/>
            <a:ext cx="611178"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4281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17A56-D500-9765-3062-EEE22857E4C7}"/>
              </a:ext>
            </a:extLst>
          </p:cNvPr>
          <p:cNvSpPr>
            <a:spLocks noGrp="1"/>
          </p:cNvSpPr>
          <p:nvPr>
            <p:ph type="title"/>
          </p:nvPr>
        </p:nvSpPr>
        <p:spPr>
          <a:xfrm>
            <a:off x="429369" y="238539"/>
            <a:ext cx="8263890" cy="1434415"/>
          </a:xfrm>
        </p:spPr>
        <p:txBody>
          <a:bodyPr anchor="b">
            <a:normAutofit/>
          </a:bodyPr>
          <a:lstStyle/>
          <a:p>
            <a:r>
              <a:rPr lang="en-US" sz="4700" b="1">
                <a:cs typeface="Calibri"/>
              </a:rPr>
              <a:t>Proposed work </a:t>
            </a:r>
            <a:endParaRPr lang="en-US" sz="4700">
              <a:ea typeface="+mj-lt"/>
              <a:cs typeface="+mj-lt"/>
            </a:endParaRP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9C6810-AF7F-4E01-8C59-9AC2C8CC6CE5}"/>
              </a:ext>
            </a:extLst>
          </p:cNvPr>
          <p:cNvSpPr>
            <a:spLocks noGrp="1"/>
          </p:cNvSpPr>
          <p:nvPr>
            <p:ph idx="1"/>
          </p:nvPr>
        </p:nvSpPr>
        <p:spPr>
          <a:xfrm>
            <a:off x="429369" y="2071316"/>
            <a:ext cx="5035164" cy="4119172"/>
          </a:xfrm>
        </p:spPr>
        <p:txBody>
          <a:bodyPr vert="horz" lIns="91440" tIns="45720" rIns="91440" bIns="45720" rtlCol="0" anchor="t">
            <a:normAutofit/>
          </a:bodyPr>
          <a:lstStyle/>
          <a:p>
            <a:pPr marL="523240" lvl="1" indent="-228600">
              <a:spcBef>
                <a:spcPts val="0"/>
              </a:spcBef>
              <a:spcAft>
                <a:spcPts val="600"/>
              </a:spcAft>
              <a:buFont typeface="Arial,Sans-Serif" pitchFamily="34" charset="0"/>
            </a:pPr>
            <a:endParaRPr lang="en-US" sz="1900">
              <a:cs typeface="Calibri"/>
            </a:endParaRPr>
          </a:p>
          <a:p>
            <a:pPr marL="523240" lvl="1" indent="-228600">
              <a:spcBef>
                <a:spcPts val="0"/>
              </a:spcBef>
              <a:spcAft>
                <a:spcPts val="600"/>
              </a:spcAft>
              <a:buFont typeface="Arial,Sans-Serif" pitchFamily="34" charset="0"/>
            </a:pPr>
            <a:r>
              <a:rPr lang="en-US" sz="1900">
                <a:ea typeface="+mn-lt"/>
                <a:cs typeface="+mn-lt"/>
              </a:rPr>
              <a:t>In a very general way, systems are algorithms aimed at Suggesting relevant items to users.</a:t>
            </a:r>
          </a:p>
          <a:p>
            <a:pPr marL="523240" lvl="1" indent="-228600">
              <a:spcBef>
                <a:spcPts val="0"/>
              </a:spcBef>
              <a:spcAft>
                <a:spcPts val="600"/>
              </a:spcAft>
              <a:buFont typeface="Arial,Sans-Serif" pitchFamily="34" charset="0"/>
            </a:pPr>
            <a:r>
              <a:rPr lang="en-US" sz="1900">
                <a:ea typeface="+mn-lt"/>
                <a:cs typeface="+mn-lt"/>
              </a:rPr>
              <a:t>With the advent of Song Streaming applications, ML and Recommender Systems are the need of an hour.</a:t>
            </a:r>
          </a:p>
          <a:p>
            <a:pPr marL="523240" lvl="1" indent="-228600">
              <a:spcBef>
                <a:spcPts val="0"/>
              </a:spcBef>
              <a:spcAft>
                <a:spcPts val="600"/>
              </a:spcAft>
              <a:buFont typeface="Arial,Sans-Serif" pitchFamily="34" charset="0"/>
            </a:pPr>
            <a:r>
              <a:rPr lang="en-US" sz="1900">
                <a:ea typeface="+mn-lt"/>
                <a:cs typeface="+mn-lt"/>
              </a:rPr>
              <a:t>We propose to work on Song recommender systems using Facial emotions of a person.</a:t>
            </a:r>
          </a:p>
          <a:p>
            <a:endParaRPr lang="en-US" sz="1900">
              <a:cs typeface="Calibri"/>
            </a:endParaRPr>
          </a:p>
        </p:txBody>
      </p:sp>
      <p:pic>
        <p:nvPicPr>
          <p:cNvPr id="5" name="Picture 5">
            <a:extLst>
              <a:ext uri="{FF2B5EF4-FFF2-40B4-BE49-F238E27FC236}">
                <a16:creationId xmlns:a16="http://schemas.microsoft.com/office/drawing/2014/main" id="{7E5E6F9F-804D-5209-9376-45083702B0C9}"/>
              </a:ext>
            </a:extLst>
          </p:cNvPr>
          <p:cNvPicPr>
            <a:picLocks noChangeAspect="1"/>
          </p:cNvPicPr>
          <p:nvPr/>
        </p:nvPicPr>
        <p:blipFill rotWithShape="1">
          <a:blip r:embed="rId2"/>
          <a:srcRect l="41256" r="4247"/>
          <a:stretch/>
        </p:blipFill>
        <p:spPr>
          <a:xfrm>
            <a:off x="5756743" y="2093976"/>
            <a:ext cx="2955798" cy="4096512"/>
          </a:xfrm>
          <a:prstGeom prst="rect">
            <a:avLst/>
          </a:prstGeom>
        </p:spPr>
      </p:pic>
      <p:sp>
        <p:nvSpPr>
          <p:cNvPr id="4" name="Slide Number Placeholder 3">
            <a:extLst>
              <a:ext uri="{FF2B5EF4-FFF2-40B4-BE49-F238E27FC236}">
                <a16:creationId xmlns:a16="http://schemas.microsoft.com/office/drawing/2014/main" id="{DF19EA1A-2DA2-C16E-80D3-9DD4A959B017}"/>
              </a:ext>
            </a:extLst>
          </p:cNvPr>
          <p:cNvSpPr>
            <a:spLocks noGrp="1"/>
          </p:cNvSpPr>
          <p:nvPr>
            <p:ph type="sldNum" sz="quarter" idx="12"/>
          </p:nvPr>
        </p:nvSpPr>
        <p:spPr>
          <a:xfrm>
            <a:off x="6457950" y="6356350"/>
            <a:ext cx="2057400" cy="365125"/>
          </a:xfrm>
        </p:spPr>
        <p:txBody>
          <a:bodyPr>
            <a:normAutofit/>
          </a:bodyPr>
          <a:lstStyle/>
          <a:p>
            <a:pPr>
              <a:spcAft>
                <a:spcPts val="600"/>
              </a:spcAft>
            </a:pPr>
            <a:fld id="{D14D4944-CD1C-4E0B-8BE7-975E5F4C6852}" type="slidenum">
              <a:rPr lang="en-US" smtClean="0"/>
              <a:pPr>
                <a:spcAft>
                  <a:spcPts val="600"/>
                </a:spcAft>
              </a:pPr>
              <a:t>5</a:t>
            </a:fld>
            <a:endParaRPr lang="en-US"/>
          </a:p>
        </p:txBody>
      </p:sp>
    </p:spTree>
    <p:extLst>
      <p:ext uri="{BB962C8B-B14F-4D97-AF65-F5344CB8AC3E}">
        <p14:creationId xmlns:p14="http://schemas.microsoft.com/office/powerpoint/2010/main" val="375904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BF77F7-5E98-245F-1D08-F5B154E8BBA4}"/>
              </a:ext>
            </a:extLst>
          </p:cNvPr>
          <p:cNvSpPr>
            <a:spLocks noGrp="1"/>
          </p:cNvSpPr>
          <p:nvPr>
            <p:ph type="sldNum" sz="quarter" idx="12"/>
          </p:nvPr>
        </p:nvSpPr>
        <p:spPr/>
        <p:txBody>
          <a:bodyPr/>
          <a:lstStyle/>
          <a:p>
            <a:fld id="{D14D4944-CD1C-4E0B-8BE7-975E5F4C6852}" type="slidenum">
              <a:rPr lang="en-US" smtClean="0"/>
              <a:t>6</a:t>
            </a:fld>
            <a:endParaRPr lang="en-US"/>
          </a:p>
        </p:txBody>
      </p:sp>
      <p:sp>
        <p:nvSpPr>
          <p:cNvPr id="5" name="Rectangle 4">
            <a:extLst>
              <a:ext uri="{FF2B5EF4-FFF2-40B4-BE49-F238E27FC236}">
                <a16:creationId xmlns:a16="http://schemas.microsoft.com/office/drawing/2014/main" id="{5A148D65-4223-FD71-128B-5EE2D3985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1DB4610A-46DF-5243-0C93-A035C268E5CA}"/>
              </a:ext>
            </a:extLst>
          </p:cNvPr>
          <p:cNvSpPr>
            <a:spLocks noGrp="1"/>
          </p:cNvSpPr>
          <p:nvPr/>
        </p:nvSpPr>
        <p:spPr>
          <a:xfrm>
            <a:off x="628650" y="365125"/>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700" b="1">
                <a:ea typeface="+mj-lt"/>
                <a:cs typeface="+mj-lt"/>
              </a:rPr>
              <a:t>Methodology </a:t>
            </a:r>
            <a:endParaRPr lang="en-US" sz="4700">
              <a:ea typeface="+mj-lt"/>
              <a:cs typeface="+mj-lt"/>
            </a:endParaRPr>
          </a:p>
        </p:txBody>
      </p:sp>
      <p:sp>
        <p:nvSpPr>
          <p:cNvPr id="7" name="sketch line">
            <a:extLst>
              <a:ext uri="{FF2B5EF4-FFF2-40B4-BE49-F238E27FC236}">
                <a16:creationId xmlns:a16="http://schemas.microsoft.com/office/drawing/2014/main" id="{BB8B6150-7B23-2717-2514-89EF9F2ED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Content Placeholder 2">
            <a:extLst>
              <a:ext uri="{FF2B5EF4-FFF2-40B4-BE49-F238E27FC236}">
                <a16:creationId xmlns:a16="http://schemas.microsoft.com/office/drawing/2014/main" id="{C8B62D9C-DA31-CAAC-5C7F-08EC04CFB32F}"/>
              </a:ext>
            </a:extLst>
          </p:cNvPr>
          <p:cNvSpPr>
            <a:spLocks noGrp="1"/>
          </p:cNvSpPr>
          <p:nvPr/>
        </p:nvSpPr>
        <p:spPr>
          <a:xfrm>
            <a:off x="628650" y="1919957"/>
            <a:ext cx="7886700" cy="42519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r>
              <a:rPr lang="en-US" sz="1900">
                <a:cs typeface="Calibri"/>
              </a:rPr>
              <a:t>Theory:</a:t>
            </a:r>
            <a:r>
              <a:rPr lang="en-US" sz="1900" b="1">
                <a:cs typeface="Calibri"/>
              </a:rPr>
              <a:t> </a:t>
            </a:r>
            <a:r>
              <a:rPr lang="en-US" sz="1900">
                <a:cs typeface="Calibri"/>
              </a:rPr>
              <a:t>ML &amp; DL Formulation, Prediction vs. Ranking, Similarity, Biased vs. Unbiased.</a:t>
            </a:r>
            <a:endParaRPr lang="en-GB" sz="1900">
              <a:ea typeface="+mn-lt"/>
              <a:cs typeface="+mn-lt"/>
            </a:endParaRPr>
          </a:p>
          <a:p>
            <a:pPr marL="457200" indent="-457200"/>
            <a:r>
              <a:rPr lang="en-US" sz="1900">
                <a:cs typeface="Calibri"/>
              </a:rPr>
              <a:t>Paradigms: Content-based.</a:t>
            </a:r>
            <a:endParaRPr lang="en-US" sz="1900">
              <a:ea typeface="+mn-lt"/>
              <a:cs typeface="+mn-lt"/>
            </a:endParaRPr>
          </a:p>
          <a:p>
            <a:pPr marL="457200" indent="-457200"/>
            <a:r>
              <a:rPr lang="en-US" sz="1900">
                <a:cs typeface="Calibri"/>
              </a:rPr>
              <a:t>Data: Tabular, Text (Sequences),</a:t>
            </a:r>
            <a:r>
              <a:rPr lang="en-IN" sz="1900">
                <a:cs typeface="Calibri"/>
              </a:rPr>
              <a:t>pictures.</a:t>
            </a:r>
            <a:endParaRPr lang="en-GB" sz="1900">
              <a:ea typeface="+mn-lt"/>
              <a:cs typeface="+mn-lt"/>
            </a:endParaRPr>
          </a:p>
          <a:p>
            <a:pPr marL="457200" indent="-457200"/>
            <a:r>
              <a:rPr lang="en-US" sz="1900">
                <a:cs typeface="Calibri"/>
              </a:rPr>
              <a:t>Models: (Deep) Matrix Factorization, Auto-Encoders, Sequence Modelling,</a:t>
            </a:r>
            <a:r>
              <a:rPr lang="en-IN" sz="2000">
                <a:ea typeface="+mn-lt"/>
                <a:cs typeface="+mn-lt"/>
              </a:rPr>
              <a:t> convolution Neural  Network and Mapping.</a:t>
            </a:r>
            <a:endParaRPr lang="en-US" sz="1900">
              <a:ea typeface="+mn-lt"/>
              <a:cs typeface="+mn-lt"/>
            </a:endParaRPr>
          </a:p>
          <a:p>
            <a:pPr marL="457200" indent="-457200"/>
            <a:r>
              <a:rPr lang="en-US" sz="1900">
                <a:cs typeface="Calibri"/>
              </a:rPr>
              <a:t>Methods: Explicit vs. implicit feedback, User-Item matrix, Embeddings, Recurrent, Domain.</a:t>
            </a:r>
            <a:endParaRPr lang="en-US" sz="1900">
              <a:ea typeface="+mn-lt"/>
              <a:cs typeface="+mn-lt"/>
            </a:endParaRPr>
          </a:p>
          <a:p>
            <a:pPr marL="457200" indent="-457200"/>
            <a:r>
              <a:rPr lang="en-US" sz="1900">
                <a:cs typeface="Calibri"/>
              </a:rPr>
              <a:t>Signals: location, time, context, social.</a:t>
            </a:r>
            <a:endParaRPr lang="en-US" sz="1900">
              <a:ea typeface="+mn-lt"/>
              <a:cs typeface="+mn-lt"/>
            </a:endParaRPr>
          </a:p>
          <a:p>
            <a:pPr marL="457200" indent="-457200"/>
            <a:r>
              <a:rPr lang="en-US" sz="1900">
                <a:cs typeface="Calibri"/>
              </a:rPr>
              <a:t>Process: Setup, Encode &amp; Embed, Design, Train &amp; Select, Serve &amp; Scale, Measure, Test &amp; Improve.</a:t>
            </a:r>
            <a:endParaRPr lang="en-GB" sz="1900">
              <a:ea typeface="+mn-lt"/>
              <a:cs typeface="+mn-lt"/>
            </a:endParaRPr>
          </a:p>
          <a:p>
            <a:endParaRPr lang="en-US" sz="1900">
              <a:ea typeface="+mn-lt"/>
              <a:cs typeface="+mn-lt"/>
            </a:endParaRPr>
          </a:p>
          <a:p>
            <a:endParaRPr lang="en-US" sz="1900">
              <a:cs typeface="Calibri"/>
            </a:endParaRPr>
          </a:p>
        </p:txBody>
      </p:sp>
    </p:spTree>
    <p:extLst>
      <p:ext uri="{BB962C8B-B14F-4D97-AF65-F5344CB8AC3E}">
        <p14:creationId xmlns:p14="http://schemas.microsoft.com/office/powerpoint/2010/main" val="212309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901423-B91C-0010-6703-7409EE9740D2}"/>
              </a:ext>
            </a:extLst>
          </p:cNvPr>
          <p:cNvSpPr>
            <a:spLocks noGrp="1"/>
          </p:cNvSpPr>
          <p:nvPr>
            <p:ph type="sldNum" sz="quarter" idx="12"/>
          </p:nvPr>
        </p:nvSpPr>
        <p:spPr/>
        <p:txBody>
          <a:bodyPr/>
          <a:lstStyle/>
          <a:p>
            <a:fld id="{D14D4944-CD1C-4E0B-8BE7-975E5F4C6852}" type="slidenum">
              <a:rPr lang="en-US" smtClean="0"/>
              <a:t>7</a:t>
            </a:fld>
            <a:endParaRPr lang="en-US"/>
          </a:p>
        </p:txBody>
      </p:sp>
      <p:sp>
        <p:nvSpPr>
          <p:cNvPr id="3" name="Rectangle 2">
            <a:extLst>
              <a:ext uri="{FF2B5EF4-FFF2-40B4-BE49-F238E27FC236}">
                <a16:creationId xmlns:a16="http://schemas.microsoft.com/office/drawing/2014/main" id="{F40D8734-53F2-6BF1-2EB3-CB8D88EF0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2286"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Freeform: Shape 3">
            <a:extLst>
              <a:ext uri="{FF2B5EF4-FFF2-40B4-BE49-F238E27FC236}">
                <a16:creationId xmlns:a16="http://schemas.microsoft.com/office/drawing/2014/main" id="{A344C319-FB60-56F6-BE0E-0D44D2A99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itle 1">
            <a:extLst>
              <a:ext uri="{FF2B5EF4-FFF2-40B4-BE49-F238E27FC236}">
                <a16:creationId xmlns:a16="http://schemas.microsoft.com/office/drawing/2014/main" id="{409B1BE4-FF55-1B55-EC53-D7EE5924D56E}"/>
              </a:ext>
            </a:extLst>
          </p:cNvPr>
          <p:cNvSpPr>
            <a:spLocks noGrp="1"/>
          </p:cNvSpPr>
          <p:nvPr/>
        </p:nvSpPr>
        <p:spPr>
          <a:xfrm>
            <a:off x="628650" y="365125"/>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a:t>Novelty Of the Project</a:t>
            </a:r>
          </a:p>
        </p:txBody>
      </p:sp>
      <p:sp>
        <p:nvSpPr>
          <p:cNvPr id="6" name="Arc 5">
            <a:extLst>
              <a:ext uri="{FF2B5EF4-FFF2-40B4-BE49-F238E27FC236}">
                <a16:creationId xmlns:a16="http://schemas.microsoft.com/office/drawing/2014/main" id="{425D9620-A397-5812-9DDE-31BBAF1F7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 name="Content Placeholder 2">
            <a:extLst>
              <a:ext uri="{FF2B5EF4-FFF2-40B4-BE49-F238E27FC236}">
                <a16:creationId xmlns:a16="http://schemas.microsoft.com/office/drawing/2014/main" id="{56A11690-49B0-73B8-7873-38E654061CB6}"/>
              </a:ext>
            </a:extLst>
          </p:cNvPr>
          <p:cNvSpPr>
            <a:spLocks noGrp="1"/>
          </p:cNvSpPr>
          <p:nvPr/>
        </p:nvSpPr>
        <p:spPr>
          <a:xfrm>
            <a:off x="892810" y="1683385"/>
            <a:ext cx="7886700" cy="4351338"/>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1800">
              <a:cs typeface="Calibri"/>
            </a:endParaRPr>
          </a:p>
          <a:p>
            <a:pPr marL="0" indent="0">
              <a:lnSpc>
                <a:spcPct val="90000"/>
              </a:lnSpc>
              <a:buNone/>
            </a:pPr>
            <a:endParaRPr lang="en-US" sz="1800">
              <a:cs typeface="Calibri"/>
            </a:endParaRPr>
          </a:p>
          <a:p>
            <a:pPr>
              <a:lnSpc>
                <a:spcPct val="90000"/>
              </a:lnSpc>
              <a:spcBef>
                <a:spcPts val="0"/>
              </a:spcBef>
            </a:pPr>
            <a:r>
              <a:rPr lang="en-US" sz="1800">
                <a:ea typeface="+mn-lt"/>
                <a:cs typeface="+mn-lt"/>
              </a:rPr>
              <a:t>Today we are living in a generation that depends a lot on </a:t>
            </a:r>
            <a:r>
              <a:rPr lang="en-IN" sz="1800">
                <a:ea typeface="+mn-lt"/>
                <a:cs typeface="+mn-lt"/>
              </a:rPr>
              <a:t>technology, which gives appropriate results by understanding user's mood automatically.</a:t>
            </a:r>
            <a:endParaRPr lang="en-US" sz="1800">
              <a:ea typeface="+mn-lt"/>
              <a:cs typeface="+mn-lt"/>
            </a:endParaRPr>
          </a:p>
          <a:p>
            <a:pPr>
              <a:lnSpc>
                <a:spcPct val="90000"/>
              </a:lnSpc>
              <a:spcBef>
                <a:spcPts val="0"/>
              </a:spcBef>
            </a:pPr>
            <a:endParaRPr lang="en-IN" sz="1800">
              <a:cs typeface="Calibri"/>
            </a:endParaRPr>
          </a:p>
          <a:p>
            <a:pPr>
              <a:lnSpc>
                <a:spcPct val="90000"/>
              </a:lnSpc>
              <a:spcBef>
                <a:spcPts val="0"/>
              </a:spcBef>
            </a:pPr>
            <a:r>
              <a:rPr lang="en-US" sz="1800">
                <a:cs typeface="Calibri"/>
              </a:rPr>
              <a:t> As we have proposed to work on music recommendation using facial emotion recognition, this will be very helpful for people who are willing to listen their favorite music/podcast depending on their mood at that point of time.</a:t>
            </a:r>
          </a:p>
          <a:p>
            <a:pPr marL="0" indent="0">
              <a:lnSpc>
                <a:spcPct val="90000"/>
              </a:lnSpc>
              <a:spcBef>
                <a:spcPts val="0"/>
              </a:spcBef>
              <a:buNone/>
            </a:pPr>
            <a:endParaRPr lang="en-US" sz="1800">
              <a:cs typeface="Calibri"/>
            </a:endParaRPr>
          </a:p>
          <a:p>
            <a:pPr>
              <a:lnSpc>
                <a:spcPct val="90000"/>
              </a:lnSpc>
              <a:spcBef>
                <a:spcPts val="0"/>
              </a:spcBef>
            </a:pPr>
            <a:r>
              <a:rPr lang="en-US" sz="1800">
                <a:cs typeface="Calibri"/>
              </a:rPr>
              <a:t>Our whole project combines two </a:t>
            </a:r>
            <a:r>
              <a:rPr lang="en-US" sz="1800" b="1">
                <a:cs typeface="Calibri"/>
              </a:rPr>
              <a:t>deep learning</a:t>
            </a:r>
            <a:r>
              <a:rPr lang="en-US" sz="1800">
                <a:cs typeface="Calibri"/>
              </a:rPr>
              <a:t> algorithms making it unique in itself. </a:t>
            </a:r>
          </a:p>
          <a:p>
            <a:pPr marL="0" indent="0">
              <a:lnSpc>
                <a:spcPct val="90000"/>
              </a:lnSpc>
              <a:spcBef>
                <a:spcPts val="0"/>
              </a:spcBef>
              <a:buNone/>
            </a:pPr>
            <a:endParaRPr lang="en-US" sz="1800">
              <a:cs typeface="Calibri"/>
            </a:endParaRPr>
          </a:p>
          <a:p>
            <a:pPr>
              <a:lnSpc>
                <a:spcPct val="90000"/>
              </a:lnSpc>
              <a:spcBef>
                <a:spcPts val="0"/>
              </a:spcBef>
            </a:pPr>
            <a:r>
              <a:rPr lang="en-US" sz="1800">
                <a:cs typeface="Calibri"/>
              </a:rPr>
              <a:t>Combining all these and formulating UI for users is what makes our project more interesting to work on and singularize us among the crowd .</a:t>
            </a:r>
          </a:p>
          <a:p>
            <a:pPr>
              <a:lnSpc>
                <a:spcPct val="90000"/>
              </a:lnSpc>
              <a:spcBef>
                <a:spcPts val="0"/>
              </a:spcBef>
            </a:pPr>
            <a:endParaRPr lang="en-US" sz="1800">
              <a:cs typeface="Calibri"/>
            </a:endParaRPr>
          </a:p>
          <a:p>
            <a:pPr>
              <a:lnSpc>
                <a:spcPct val="90000"/>
              </a:lnSpc>
            </a:pPr>
            <a:endParaRPr lang="en-GB" sz="1800">
              <a:cs typeface="Calibri"/>
            </a:endParaRPr>
          </a:p>
          <a:p>
            <a:pPr>
              <a:lnSpc>
                <a:spcPct val="90000"/>
              </a:lnSpc>
            </a:pPr>
            <a:endParaRPr lang="en-IN" sz="1800">
              <a:cs typeface="Calibri"/>
            </a:endParaRPr>
          </a:p>
        </p:txBody>
      </p:sp>
      <p:sp>
        <p:nvSpPr>
          <p:cNvPr id="8" name="Slide Number Placeholder 4">
            <a:extLst>
              <a:ext uri="{FF2B5EF4-FFF2-40B4-BE49-F238E27FC236}">
                <a16:creationId xmlns:a16="http://schemas.microsoft.com/office/drawing/2014/main" id="{BC70B2B7-094E-1503-50A5-F135D8EE3AA2}"/>
              </a:ext>
            </a:extLst>
          </p:cNvPr>
          <p:cNvSpPr>
            <a:spLocks noGrp="1"/>
          </p:cNvSpPr>
          <p:nvPr/>
        </p:nvSpPr>
        <p:spPr>
          <a:xfrm>
            <a:off x="6457950" y="6356350"/>
            <a:ext cx="20574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D14D4944-CD1C-4E0B-8BE7-975E5F4C6852}" type="slidenum">
              <a:rPr lang="en-US" smtClean="0"/>
              <a:pPr>
                <a:spcAft>
                  <a:spcPts val="600"/>
                </a:spcAft>
              </a:pPr>
              <a:t>7</a:t>
            </a:fld>
            <a:endParaRPr lang="en-US"/>
          </a:p>
        </p:txBody>
      </p:sp>
    </p:spTree>
    <p:extLst>
      <p:ext uri="{BB962C8B-B14F-4D97-AF65-F5344CB8AC3E}">
        <p14:creationId xmlns:p14="http://schemas.microsoft.com/office/powerpoint/2010/main" val="38258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1BD63F-6819-8877-E083-0EAFEE220982}"/>
              </a:ext>
            </a:extLst>
          </p:cNvPr>
          <p:cNvSpPr>
            <a:spLocks noGrp="1"/>
          </p:cNvSpPr>
          <p:nvPr>
            <p:ph type="sldNum" sz="quarter" idx="12"/>
          </p:nvPr>
        </p:nvSpPr>
        <p:spPr/>
        <p:txBody>
          <a:bodyPr/>
          <a:lstStyle/>
          <a:p>
            <a:fld id="{D14D4944-CD1C-4E0B-8BE7-975E5F4C6852}" type="slidenum">
              <a:rPr lang="en-US" smtClean="0"/>
              <a:t>8</a:t>
            </a:fld>
            <a:endParaRPr lang="en-US"/>
          </a:p>
        </p:txBody>
      </p:sp>
      <p:sp>
        <p:nvSpPr>
          <p:cNvPr id="3" name="Rectangle 2">
            <a:extLst>
              <a:ext uri="{FF2B5EF4-FFF2-40B4-BE49-F238E27FC236}">
                <a16:creationId xmlns:a16="http://schemas.microsoft.com/office/drawing/2014/main" id="{6699BCF9-5A6B-4986-61DD-316BAE535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1">
            <a:extLst>
              <a:ext uri="{FF2B5EF4-FFF2-40B4-BE49-F238E27FC236}">
                <a16:creationId xmlns:a16="http://schemas.microsoft.com/office/drawing/2014/main" id="{0A9C393B-C415-B480-5617-4198883BAAEB}"/>
              </a:ext>
            </a:extLst>
          </p:cNvPr>
          <p:cNvSpPr>
            <a:spLocks noGrp="1"/>
          </p:cNvSpPr>
          <p:nvPr/>
        </p:nvSpPr>
        <p:spPr>
          <a:xfrm>
            <a:off x="127293" y="1271327"/>
            <a:ext cx="4594473" cy="992463"/>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800" b="1">
                <a:cs typeface="Calibri"/>
              </a:rPr>
              <a:t>Real time usage</a:t>
            </a:r>
            <a:endParaRPr lang="en-GB" sz="4800" b="1"/>
          </a:p>
        </p:txBody>
      </p:sp>
      <p:sp>
        <p:nvSpPr>
          <p:cNvPr id="5" name="Content Placeholder 2">
            <a:extLst>
              <a:ext uri="{FF2B5EF4-FFF2-40B4-BE49-F238E27FC236}">
                <a16:creationId xmlns:a16="http://schemas.microsoft.com/office/drawing/2014/main" id="{1BBC5A6F-3041-78DD-7CF7-C17BC99E7D34}"/>
              </a:ext>
            </a:extLst>
          </p:cNvPr>
          <p:cNvSpPr>
            <a:spLocks noGrp="1"/>
          </p:cNvSpPr>
          <p:nvPr/>
        </p:nvSpPr>
        <p:spPr>
          <a:xfrm>
            <a:off x="599285" y="2780274"/>
            <a:ext cx="3591710" cy="3465568"/>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700">
                <a:cs typeface="Calibri"/>
              </a:rPr>
              <a:t>Recommendation in video/music </a:t>
            </a:r>
            <a:endParaRPr lang="en-US" sz="1700">
              <a:cs typeface="Calibri"/>
            </a:endParaRPr>
          </a:p>
          <a:p>
            <a:pPr marL="0" indent="0">
              <a:buNone/>
            </a:pPr>
            <a:r>
              <a:rPr lang="en-GB" sz="1700">
                <a:cs typeface="Calibri"/>
              </a:rPr>
              <a:t>streaming apps </a:t>
            </a:r>
            <a:endParaRPr lang="en-US" sz="1700">
              <a:cs typeface="Calibri"/>
            </a:endParaRPr>
          </a:p>
          <a:p>
            <a:pPr marL="0" indent="0">
              <a:buNone/>
            </a:pPr>
            <a:r>
              <a:rPr lang="en-GB" sz="1700">
                <a:cs typeface="Calibri"/>
              </a:rPr>
              <a:t>             For e.g.</a:t>
            </a:r>
            <a:endParaRPr lang="en-GB">
              <a:cs typeface="Calibri"/>
            </a:endParaRPr>
          </a:p>
          <a:p>
            <a:pPr lvl="4">
              <a:spcBef>
                <a:spcPts val="1600"/>
              </a:spcBef>
              <a:buFont typeface="Wingdings" pitchFamily="34" charset="0"/>
              <a:buChar char="q"/>
            </a:pPr>
            <a:r>
              <a:rPr lang="en-GB" sz="1700">
                <a:cs typeface="Calibri"/>
              </a:rPr>
              <a:t>YouTube</a:t>
            </a:r>
          </a:p>
          <a:p>
            <a:pPr lvl="4">
              <a:spcBef>
                <a:spcPts val="1600"/>
              </a:spcBef>
              <a:buFont typeface="Wingdings" pitchFamily="34" charset="0"/>
              <a:buChar char="q"/>
            </a:pPr>
            <a:r>
              <a:rPr lang="en-GB" sz="1700">
                <a:ea typeface="+mn-lt"/>
                <a:cs typeface="+mn-lt"/>
              </a:rPr>
              <a:t>Netflix</a:t>
            </a:r>
          </a:p>
          <a:p>
            <a:pPr lvl="4">
              <a:spcBef>
                <a:spcPts val="1600"/>
              </a:spcBef>
              <a:buFont typeface="Wingdings" pitchFamily="34" charset="0"/>
              <a:buChar char="q"/>
            </a:pPr>
            <a:r>
              <a:rPr lang="en-GB" sz="1700">
                <a:cs typeface="Calibri"/>
              </a:rPr>
              <a:t>Prime video</a:t>
            </a:r>
          </a:p>
          <a:p>
            <a:pPr lvl="4">
              <a:spcBef>
                <a:spcPts val="1600"/>
              </a:spcBef>
              <a:buFont typeface="Wingdings" pitchFamily="34" charset="0"/>
              <a:buChar char="q"/>
            </a:pPr>
            <a:r>
              <a:rPr lang="en-GB" sz="1700">
                <a:cs typeface="Calibri"/>
              </a:rPr>
              <a:t>Spotify</a:t>
            </a:r>
          </a:p>
          <a:p>
            <a:pPr marL="1828800" lvl="4" indent="0">
              <a:spcBef>
                <a:spcPts val="1600"/>
              </a:spcBef>
              <a:buNone/>
            </a:pPr>
            <a:endParaRPr lang="en-GB" sz="1700">
              <a:cs typeface="Calibri"/>
            </a:endParaRPr>
          </a:p>
        </p:txBody>
      </p:sp>
      <p:pic>
        <p:nvPicPr>
          <p:cNvPr id="6" name="Picture 5" descr="Logo&#10;&#10;Description automatically generated">
            <a:extLst>
              <a:ext uri="{FF2B5EF4-FFF2-40B4-BE49-F238E27FC236}">
                <a16:creationId xmlns:a16="http://schemas.microsoft.com/office/drawing/2014/main" id="{D33120B3-2EC2-EEC4-7E75-EE1A5AD3499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4946" r="15144" b="-3"/>
          <a:stretch/>
        </p:blipFill>
        <p:spPr>
          <a:xfrm>
            <a:off x="6707278" y="4316614"/>
            <a:ext cx="2079429" cy="235358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7" name="Picture 6" descr="Logo, icon&#10;&#10;Description automatically generated">
            <a:extLst>
              <a:ext uri="{FF2B5EF4-FFF2-40B4-BE49-F238E27FC236}">
                <a16:creationId xmlns:a16="http://schemas.microsoft.com/office/drawing/2014/main" id="{8EC073A4-804A-4F67-B1A1-65DA1C54EAD8}"/>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690" r="12696"/>
          <a:stretch/>
        </p:blipFill>
        <p:spPr>
          <a:xfrm>
            <a:off x="4503367" y="2624713"/>
            <a:ext cx="2570466" cy="3454151"/>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8" name="Picture 7" descr="Graphical user interface&#10;&#10;Description automatically generated">
            <a:extLst>
              <a:ext uri="{FF2B5EF4-FFF2-40B4-BE49-F238E27FC236}">
                <a16:creationId xmlns:a16="http://schemas.microsoft.com/office/drawing/2014/main" id="{FE27D8C4-DF34-C32B-9F3F-E9126240599B}"/>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l="1764" r="1106" b="-3"/>
          <a:stretch/>
        </p:blipFill>
        <p:spPr>
          <a:xfrm>
            <a:off x="5920014" y="-5"/>
            <a:ext cx="3223937" cy="3355713"/>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
        <p:nvSpPr>
          <p:cNvPr id="9" name="Slide Number Placeholder 3">
            <a:extLst>
              <a:ext uri="{FF2B5EF4-FFF2-40B4-BE49-F238E27FC236}">
                <a16:creationId xmlns:a16="http://schemas.microsoft.com/office/drawing/2014/main" id="{13EF3BC4-0BD2-0B1C-17F3-BF7E879CE8C4}"/>
              </a:ext>
            </a:extLst>
          </p:cNvPr>
          <p:cNvSpPr>
            <a:spLocks noGrp="1"/>
          </p:cNvSpPr>
          <p:nvPr/>
        </p:nvSpPr>
        <p:spPr>
          <a:xfrm>
            <a:off x="6800850" y="6356350"/>
            <a:ext cx="17145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D14D4944-CD1C-4E0B-8BE7-975E5F4C6852}" type="slidenum">
              <a:rPr lang="en-US">
                <a:solidFill>
                  <a:srgbClr val="FFFFFF"/>
                </a:solidFill>
              </a:rPr>
              <a:pPr>
                <a:spcAft>
                  <a:spcPts val="600"/>
                </a:spcAft>
              </a:pPr>
              <a:t>8</a:t>
            </a:fld>
            <a:endParaRPr lang="en-US">
              <a:solidFill>
                <a:srgbClr val="FFFFFF"/>
              </a:solidFill>
            </a:endParaRPr>
          </a:p>
        </p:txBody>
      </p:sp>
      <p:sp>
        <p:nvSpPr>
          <p:cNvPr id="10" name="TextBox 8">
            <a:extLst>
              <a:ext uri="{FF2B5EF4-FFF2-40B4-BE49-F238E27FC236}">
                <a16:creationId xmlns:a16="http://schemas.microsoft.com/office/drawing/2014/main" id="{37E84D0E-CEAC-2128-24E5-11EF50AEA1EF}"/>
              </a:ext>
            </a:extLst>
          </p:cNvPr>
          <p:cNvSpPr txBox="1"/>
          <p:nvPr/>
        </p:nvSpPr>
        <p:spPr>
          <a:xfrm>
            <a:off x="596900" y="6083300"/>
            <a:ext cx="2743200" cy="317500"/>
          </a:xfrm>
          <a:prstGeom prst="rect">
            <a:avLst/>
          </a:prstGeom>
        </p:spPr>
        <p:txBody>
          <a:bodyPr lIns="91440" tIns="45720" rIns="91440" bIns="45720" anchor="t">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Calibri"/>
            </a:endParaRPr>
          </a:p>
        </p:txBody>
      </p:sp>
      <p:pic>
        <p:nvPicPr>
          <p:cNvPr id="11" name="Picture 10" descr="Logo, icon&#10;&#10;Description automatically generated">
            <a:extLst>
              <a:ext uri="{FF2B5EF4-FFF2-40B4-BE49-F238E27FC236}">
                <a16:creationId xmlns:a16="http://schemas.microsoft.com/office/drawing/2014/main" id="{58CDBDFD-E217-D59B-2020-914481B8429B}"/>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457079" y="4743104"/>
            <a:ext cx="1511842" cy="1499142"/>
          </a:xfrm>
          <a:prstGeom prst="rect">
            <a:avLst/>
          </a:prstGeom>
        </p:spPr>
      </p:pic>
      <p:sp>
        <p:nvSpPr>
          <p:cNvPr id="12" name="TextBox 10">
            <a:extLst>
              <a:ext uri="{FF2B5EF4-FFF2-40B4-BE49-F238E27FC236}">
                <a16:creationId xmlns:a16="http://schemas.microsoft.com/office/drawing/2014/main" id="{64320AA6-ACC8-F8ED-C178-14F0A14F8F6B}"/>
              </a:ext>
            </a:extLst>
          </p:cNvPr>
          <p:cNvSpPr txBox="1"/>
          <p:nvPr/>
        </p:nvSpPr>
        <p:spPr>
          <a:xfrm>
            <a:off x="4214813" y="2541588"/>
            <a:ext cx="2162175" cy="317500"/>
          </a:xfrm>
          <a:prstGeom prst="rect">
            <a:avLst/>
          </a:prstGeom>
        </p:spPr>
        <p:txBody>
          <a:bodyPr lIns="91440" tIns="45720" rIns="91440" bIns="45720" anchor="t">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t>
            </a:r>
          </a:p>
        </p:txBody>
      </p:sp>
    </p:spTree>
    <p:extLst>
      <p:ext uri="{BB962C8B-B14F-4D97-AF65-F5344CB8AC3E}">
        <p14:creationId xmlns:p14="http://schemas.microsoft.com/office/powerpoint/2010/main" val="162432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B65E8D-3C67-79ED-9B50-6D29F21D7E62}"/>
              </a:ext>
            </a:extLst>
          </p:cNvPr>
          <p:cNvSpPr>
            <a:spLocks noGrp="1"/>
          </p:cNvSpPr>
          <p:nvPr>
            <p:ph type="sldNum" sz="quarter" idx="12"/>
          </p:nvPr>
        </p:nvSpPr>
        <p:spPr/>
        <p:txBody>
          <a:bodyPr/>
          <a:lstStyle/>
          <a:p>
            <a:fld id="{D14D4944-CD1C-4E0B-8BE7-975E5F4C6852}" type="slidenum">
              <a:rPr lang="en-US" smtClean="0"/>
              <a:t>9</a:t>
            </a:fld>
            <a:endParaRPr lang="en-US"/>
          </a:p>
        </p:txBody>
      </p:sp>
      <p:pic>
        <p:nvPicPr>
          <p:cNvPr id="3" name="Picture 2" descr="Circuit board">
            <a:extLst>
              <a:ext uri="{FF2B5EF4-FFF2-40B4-BE49-F238E27FC236}">
                <a16:creationId xmlns:a16="http://schemas.microsoft.com/office/drawing/2014/main" id="{D2A3B3EB-1C79-C5EA-48C5-BA6611571F9D}"/>
              </a:ext>
            </a:extLst>
          </p:cNvPr>
          <p:cNvPicPr>
            <a:picLocks noChangeAspect="1"/>
          </p:cNvPicPr>
          <p:nvPr/>
        </p:nvPicPr>
        <p:blipFill rotWithShape="1">
          <a:blip r:embed="rId2"/>
          <a:srcRect t="4643" r="18243" b="3496"/>
          <a:stretch/>
        </p:blipFill>
        <p:spPr>
          <a:xfrm>
            <a:off x="20" y="10"/>
            <a:ext cx="9143980" cy="6857990"/>
          </a:xfrm>
          <a:prstGeom prst="rect">
            <a:avLst/>
          </a:prstGeom>
        </p:spPr>
      </p:pic>
      <p:sp>
        <p:nvSpPr>
          <p:cNvPr id="4" name="Rectangle 3">
            <a:extLst>
              <a:ext uri="{FF2B5EF4-FFF2-40B4-BE49-F238E27FC236}">
                <a16:creationId xmlns:a16="http://schemas.microsoft.com/office/drawing/2014/main" id="{70BB8BF2-C9EA-2DE3-B1A4-040CDF858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3">
            <a:extLst>
              <a:ext uri="{FF2B5EF4-FFF2-40B4-BE49-F238E27FC236}">
                <a16:creationId xmlns:a16="http://schemas.microsoft.com/office/drawing/2014/main" id="{9C775C3C-E0CB-F919-922A-65B495EE77D1}"/>
              </a:ext>
            </a:extLst>
          </p:cNvPr>
          <p:cNvSpPr txBox="1"/>
          <p:nvPr/>
        </p:nvSpPr>
        <p:spPr>
          <a:xfrm>
            <a:off x="628650" y="365125"/>
            <a:ext cx="7886700" cy="1325563"/>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100" b="1">
                <a:latin typeface="+mj-lt"/>
                <a:ea typeface="+mj-ea"/>
                <a:cs typeface="+mj-cs"/>
              </a:rPr>
              <a:t>HARDWARE AND SOFTWARE REQUIREMENTS</a:t>
            </a:r>
            <a:endParaRPr lang="en-US" sz="4100">
              <a:latin typeface="+mj-lt"/>
              <a:ea typeface="+mj-ea"/>
              <a:cs typeface="+mj-cs"/>
            </a:endParaRPr>
          </a:p>
          <a:p>
            <a:pPr>
              <a:lnSpc>
                <a:spcPct val="90000"/>
              </a:lnSpc>
              <a:spcBef>
                <a:spcPct val="0"/>
              </a:spcBef>
              <a:spcAft>
                <a:spcPts val="600"/>
              </a:spcAft>
            </a:pPr>
            <a:endParaRPr lang="en-US" sz="4100">
              <a:latin typeface="+mj-lt"/>
              <a:ea typeface="+mj-ea"/>
              <a:cs typeface="+mj-cs"/>
            </a:endParaRPr>
          </a:p>
        </p:txBody>
      </p:sp>
      <p:sp>
        <p:nvSpPr>
          <p:cNvPr id="6" name="Content Placeholder 2">
            <a:extLst>
              <a:ext uri="{FF2B5EF4-FFF2-40B4-BE49-F238E27FC236}">
                <a16:creationId xmlns:a16="http://schemas.microsoft.com/office/drawing/2014/main" id="{52B8E0DC-69C3-AC9B-39ED-3E53E2CDAD82}"/>
              </a:ext>
            </a:extLst>
          </p:cNvPr>
          <p:cNvSpPr txBox="1">
            <a:spLocks/>
          </p:cNvSpPr>
          <p:nvPr/>
        </p:nvSpPr>
        <p:spPr>
          <a:xfrm>
            <a:off x="628650" y="1825625"/>
            <a:ext cx="3599180" cy="2149009"/>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1" indent="0">
              <a:lnSpc>
                <a:spcPct val="90000"/>
              </a:lnSpc>
              <a:buNone/>
            </a:pPr>
            <a:r>
              <a:rPr lang="en-US" sz="2000" b="1"/>
              <a:t>Hardware:</a:t>
            </a:r>
            <a:endParaRPr lang="en-US" sz="2000">
              <a:cs typeface="Calibri"/>
            </a:endParaRPr>
          </a:p>
          <a:p>
            <a:pPr marL="285750" lvl="1" indent="0">
              <a:lnSpc>
                <a:spcPct val="90000"/>
              </a:lnSpc>
              <a:buNone/>
            </a:pPr>
            <a:endParaRPr lang="en-US" sz="2000" b="1"/>
          </a:p>
          <a:p>
            <a:pPr marL="617855" lvl="1" indent="-228600">
              <a:lnSpc>
                <a:spcPct val="90000"/>
              </a:lnSpc>
              <a:spcBef>
                <a:spcPts val="0"/>
              </a:spcBef>
              <a:buFont typeface="Arial" panose="020B0604020202020204" pitchFamily="34" charset="0"/>
              <a:buChar char="•"/>
            </a:pPr>
            <a:r>
              <a:rPr lang="en-US" sz="2000"/>
              <a:t>Hard disk(SSD Preferred)</a:t>
            </a:r>
            <a:endParaRPr lang="en-US" sz="2000">
              <a:cs typeface="Calibri"/>
            </a:endParaRPr>
          </a:p>
          <a:p>
            <a:pPr marL="617855" lvl="1" indent="-228600">
              <a:lnSpc>
                <a:spcPct val="90000"/>
              </a:lnSpc>
              <a:spcBef>
                <a:spcPts val="0"/>
              </a:spcBef>
              <a:buFont typeface="Arial" panose="020B0604020202020204" pitchFamily="34" charset="0"/>
              <a:buChar char="•"/>
            </a:pPr>
            <a:r>
              <a:rPr lang="en-US" sz="2000"/>
              <a:t>At least 16 GB RAM</a:t>
            </a:r>
            <a:endParaRPr lang="en-US" sz="2000">
              <a:cs typeface="Calibri"/>
            </a:endParaRPr>
          </a:p>
          <a:p>
            <a:pPr marL="617855" lvl="1" indent="-228600">
              <a:lnSpc>
                <a:spcPct val="90000"/>
              </a:lnSpc>
              <a:spcBef>
                <a:spcPts val="0"/>
              </a:spcBef>
              <a:buFont typeface="Arial" panose="020B0604020202020204" pitchFamily="34" charset="0"/>
              <a:buChar char="•"/>
            </a:pPr>
            <a:r>
              <a:rPr lang="en-US" sz="2000"/>
              <a:t>Multicore GPU</a:t>
            </a:r>
            <a:endParaRPr lang="en-US" sz="2000">
              <a:cs typeface="Calibri"/>
            </a:endParaRPr>
          </a:p>
          <a:p>
            <a:pPr marL="617855" lvl="1" indent="-228600">
              <a:lnSpc>
                <a:spcPct val="90000"/>
              </a:lnSpc>
              <a:spcBef>
                <a:spcPts val="0"/>
              </a:spcBef>
              <a:buFont typeface="Arial" panose="020B0604020202020204" pitchFamily="34" charset="0"/>
              <a:buChar char="•"/>
            </a:pPr>
            <a:r>
              <a:rPr lang="en-US" sz="2000"/>
              <a:t>min. processor i7</a:t>
            </a:r>
            <a:endParaRPr lang="en-US" sz="2000">
              <a:cs typeface="Calibri"/>
            </a:endParaRPr>
          </a:p>
        </p:txBody>
      </p:sp>
      <p:sp>
        <p:nvSpPr>
          <p:cNvPr id="7" name="Content Placeholder 6">
            <a:extLst>
              <a:ext uri="{FF2B5EF4-FFF2-40B4-BE49-F238E27FC236}">
                <a16:creationId xmlns:a16="http://schemas.microsoft.com/office/drawing/2014/main" id="{2F37B357-DE7F-8EBF-11DB-D205E7AC8971}"/>
              </a:ext>
            </a:extLst>
          </p:cNvPr>
          <p:cNvSpPr txBox="1">
            <a:spLocks/>
          </p:cNvSpPr>
          <p:nvPr/>
        </p:nvSpPr>
        <p:spPr>
          <a:xfrm>
            <a:off x="4942354" y="1825999"/>
            <a:ext cx="4041775" cy="4623641"/>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spcBef>
                <a:spcPts val="0"/>
              </a:spcBef>
              <a:buFont typeface="Arial" pitchFamily="34" charset="0"/>
              <a:buNone/>
            </a:pPr>
            <a:r>
              <a:rPr lang="en-US" sz="2000" b="1">
                <a:ea typeface="+mn-lt"/>
                <a:cs typeface="+mn-lt"/>
              </a:rPr>
              <a:t>Software:</a:t>
            </a:r>
            <a:endParaRPr lang="en-US" sz="2000" b="1">
              <a:cs typeface="Calibri"/>
            </a:endParaRPr>
          </a:p>
          <a:p>
            <a:pPr algn="just"/>
            <a:endParaRPr lang="en-US" sz="2000" b="1">
              <a:ea typeface="+mn-lt"/>
              <a:cs typeface="+mn-lt"/>
            </a:endParaRPr>
          </a:p>
          <a:p>
            <a:pPr marL="285750" indent="-285750" algn="just">
              <a:spcBef>
                <a:spcPts val="0"/>
              </a:spcBef>
              <a:buFont typeface="Arial"/>
              <a:buChar char="•"/>
            </a:pPr>
            <a:r>
              <a:rPr lang="en-US" sz="2000">
                <a:ea typeface="+mn-lt"/>
                <a:cs typeface="+mn-lt"/>
              </a:rPr>
              <a:t>Python .exe file</a:t>
            </a:r>
          </a:p>
          <a:p>
            <a:pPr marL="285750" indent="-285750" algn="just">
              <a:spcBef>
                <a:spcPts val="0"/>
              </a:spcBef>
              <a:buFont typeface="Arial"/>
              <a:buChar char="•"/>
            </a:pPr>
            <a:r>
              <a:rPr lang="en-US" sz="2000">
                <a:ea typeface="+mn-lt"/>
                <a:cs typeface="+mn-lt"/>
              </a:rPr>
              <a:t>Conda Environment</a:t>
            </a:r>
            <a:endParaRPr lang="en-US" sz="2000">
              <a:cs typeface="Calibri"/>
            </a:endParaRPr>
          </a:p>
          <a:p>
            <a:pPr marL="285750" indent="-285750" algn="just">
              <a:spcBef>
                <a:spcPts val="0"/>
              </a:spcBef>
              <a:buFont typeface="Arial"/>
              <a:buChar char="•"/>
            </a:pPr>
            <a:r>
              <a:rPr lang="en-US" sz="2000">
                <a:ea typeface="+mn-lt"/>
                <a:cs typeface="+mn-lt"/>
              </a:rPr>
              <a:t>VS Code</a:t>
            </a:r>
          </a:p>
          <a:p>
            <a:pPr marL="285750" indent="-285750" algn="just">
              <a:spcBef>
                <a:spcPts val="0"/>
              </a:spcBef>
              <a:buFont typeface="Arial"/>
              <a:buChar char="•"/>
            </a:pPr>
            <a:r>
              <a:rPr lang="en-US" sz="2000">
                <a:ea typeface="+mn-lt"/>
                <a:cs typeface="+mn-lt"/>
              </a:rPr>
              <a:t>NumPy</a:t>
            </a:r>
          </a:p>
          <a:p>
            <a:pPr marL="285750" indent="-285750" algn="just">
              <a:spcBef>
                <a:spcPts val="0"/>
              </a:spcBef>
              <a:buFont typeface="Arial"/>
              <a:buChar char="•"/>
            </a:pPr>
            <a:r>
              <a:rPr lang="en-US" sz="2000">
                <a:ea typeface="+mn-lt"/>
                <a:cs typeface="+mn-lt"/>
              </a:rPr>
              <a:t>Pandas</a:t>
            </a:r>
          </a:p>
          <a:p>
            <a:pPr marL="285750" indent="-285750" algn="just">
              <a:spcBef>
                <a:spcPts val="0"/>
              </a:spcBef>
              <a:buFont typeface="Arial"/>
              <a:buChar char="•"/>
            </a:pPr>
            <a:r>
              <a:rPr lang="en-US" sz="2000">
                <a:ea typeface="+mn-lt"/>
                <a:cs typeface="+mn-lt"/>
              </a:rPr>
              <a:t>Matplotlib </a:t>
            </a:r>
          </a:p>
          <a:p>
            <a:pPr marL="285750" indent="-285750" algn="just">
              <a:spcBef>
                <a:spcPts val="0"/>
              </a:spcBef>
              <a:buFont typeface="Arial"/>
              <a:buChar char="•"/>
            </a:pPr>
            <a:r>
              <a:rPr lang="en-US" sz="2000">
                <a:ea typeface="+mn-lt"/>
                <a:cs typeface="+mn-lt"/>
              </a:rPr>
              <a:t>Seaborn </a:t>
            </a:r>
          </a:p>
          <a:p>
            <a:pPr marL="285750" indent="-285750" algn="just">
              <a:spcBef>
                <a:spcPts val="0"/>
              </a:spcBef>
              <a:buFont typeface="Arial"/>
              <a:buChar char="•"/>
            </a:pPr>
            <a:r>
              <a:rPr lang="en-US" sz="2000">
                <a:cs typeface="Calibri"/>
              </a:rPr>
              <a:t>TensorFlow</a:t>
            </a:r>
          </a:p>
          <a:p>
            <a:pPr marL="285750" indent="-285750" algn="just">
              <a:spcBef>
                <a:spcPts val="0"/>
              </a:spcBef>
              <a:buFont typeface="Arial"/>
              <a:buChar char="•"/>
            </a:pPr>
            <a:r>
              <a:rPr lang="en-US" sz="2000">
                <a:cs typeface="Calibri"/>
              </a:rPr>
              <a:t>Scikit learn</a:t>
            </a:r>
          </a:p>
          <a:p>
            <a:pPr marL="285750" indent="-285750" algn="just">
              <a:spcBef>
                <a:spcPts val="0"/>
              </a:spcBef>
              <a:buFont typeface="Arial"/>
              <a:buChar char="•"/>
            </a:pPr>
            <a:r>
              <a:rPr lang="en-US" sz="2000">
                <a:cs typeface="Calibri"/>
              </a:rPr>
              <a:t>LSTM</a:t>
            </a:r>
          </a:p>
          <a:p>
            <a:pPr marL="285750" indent="-285750" algn="just">
              <a:spcBef>
                <a:spcPts val="0"/>
              </a:spcBef>
              <a:buFont typeface="Arial"/>
              <a:buChar char="•"/>
            </a:pPr>
            <a:r>
              <a:rPr lang="en-US" sz="2000">
                <a:cs typeface="Calibri"/>
              </a:rPr>
              <a:t>NLP</a:t>
            </a:r>
          </a:p>
          <a:p>
            <a:pPr marL="285750" indent="-285750" algn="just">
              <a:buFont typeface="Arial"/>
              <a:buChar char="•"/>
            </a:pPr>
            <a:endParaRPr lang="en-IN" sz="2000">
              <a:cs typeface="Calibri"/>
            </a:endParaRPr>
          </a:p>
        </p:txBody>
      </p:sp>
    </p:spTree>
    <p:extLst>
      <p:ext uri="{BB962C8B-B14F-4D97-AF65-F5344CB8AC3E}">
        <p14:creationId xmlns:p14="http://schemas.microsoft.com/office/powerpoint/2010/main" val="4085709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3A553735DE1D418EC9AAF8ACA08EF6" ma:contentTypeVersion="0" ma:contentTypeDescription="Create a new document." ma:contentTypeScope="" ma:versionID="80cb37630cd8c195af6a94d0af020771">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C6C0EB-3465-4FC9-879D-A375D589B3ED}">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B871A75-9F62-4008-B24A-5D8036BCE5D7}">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3A31B5-1EDF-4879-961D-09F83FC72A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TotalTime>
  <Words>1726</Words>
  <Application>Microsoft Office PowerPoint</Application>
  <PresentationFormat>On-screen Show (4:3)</PresentationFormat>
  <Paragraphs>218</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Arial,Sans-Serif</vt:lpstr>
      <vt:lpstr>Calibri</vt:lpstr>
      <vt:lpstr>Consolas</vt:lpstr>
      <vt:lpstr>Roboto</vt:lpstr>
      <vt:lpstr>Times New Roman</vt:lpstr>
      <vt:lpstr>Tw Cen MT</vt:lpstr>
      <vt:lpstr>Wingdings</vt:lpstr>
      <vt:lpstr>Office Theme</vt:lpstr>
      <vt:lpstr>Music Recommendation using User Face-Emotion Detection  GROUP - 6</vt:lpstr>
      <vt:lpstr>Introduction</vt:lpstr>
      <vt:lpstr>Objective/ Problem statement</vt:lpstr>
      <vt:lpstr>Existing work with limitations</vt:lpstr>
      <vt:lpstr>Proposed work </vt:lpstr>
      <vt:lpstr>PowerPoint Presentation</vt:lpstr>
      <vt:lpstr>PowerPoint Presentation</vt:lpstr>
      <vt:lpstr>PowerPoint Presentation</vt:lpstr>
      <vt:lpstr>PowerPoint Presentation</vt:lpstr>
      <vt:lpstr>Module description and workflow</vt:lpstr>
      <vt:lpstr>Module description and workflow</vt:lpstr>
      <vt:lpstr>Module description and workflow</vt:lpstr>
      <vt:lpstr>Flow Chart Model</vt:lpstr>
      <vt:lpstr>Overall System Architecture</vt:lpstr>
      <vt:lpstr>Complete Module Split-up</vt:lpstr>
      <vt:lpstr>Pseudo-code for Face emotion detection  </vt:lpstr>
      <vt:lpstr>Module Explanation and Implementation</vt:lpstr>
      <vt:lpstr>Module Explanation and Implementation</vt:lpstr>
      <vt:lpstr>Module Explanation and  Implementation</vt:lpstr>
      <vt:lpstr>Module Explanation and Implementation</vt:lpstr>
      <vt:lpstr>Build Recommender System </vt:lpstr>
      <vt:lpstr>Data preparation</vt:lpstr>
      <vt:lpstr>Output</vt:lpstr>
      <vt:lpstr>Output</vt:lpstr>
      <vt:lpstr>Creating Data Preparation Model</vt:lpstr>
      <vt:lpstr>Output</vt:lpstr>
      <vt:lpstr>Output</vt:lpstr>
      <vt:lpstr>Creating Pipeline</vt:lpstr>
      <vt:lpstr>Predicting garners of song</vt:lpstr>
      <vt:lpstr>Face Image Capture</vt:lpstr>
      <vt:lpstr>Capturing few images and storing it to folder</vt:lpstr>
      <vt:lpstr>Recommending song based on image</vt:lpstr>
      <vt:lpstr>Choosing Dataset</vt:lpstr>
      <vt:lpstr>Image mood detection</vt:lpstr>
      <vt:lpstr>Recommended song (Final Output)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EXHIBITION - 1 FINAL REVIEW GROUP -54</dc:title>
  <dc:creator>shreyansh.agrawal2020@vitbhopal.ac.in;nikhil.chaurasiya2020@vitbhopal.ac.in;anjali.maheshwari2020@vitbhopal.ac.in</dc:creator>
  <cp:lastModifiedBy>Shrey Agrawal</cp:lastModifiedBy>
  <cp:revision>109</cp:revision>
  <dcterms:modified xsi:type="dcterms:W3CDTF">2022-04-30T06:40:17Z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0x0101004F3A553735DE1D418EC9AAF8ACA08EF6</vt:lpwstr>
  </property>
</Properties>
</file>