
<file path=[Content_Types].xml><?xml version="1.0" encoding="utf-8"?>
<Types xmlns="http://schemas.openxmlformats.org/package/2006/content-types">
  <Default Extension="1" ContentType="image/jpeg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56BF08-2277-42A8-98B8-DA91EFC2118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99DA3148-7F89-4FAF-9714-44E8B13D9975}">
      <dgm:prSet/>
      <dgm:spPr/>
      <dgm:t>
        <a:bodyPr/>
        <a:lstStyle/>
        <a:p>
          <a:r>
            <a:rPr lang="en-US" b="0" i="0" baseline="0"/>
            <a:t>Public datasets such as Kaggle, </a:t>
          </a:r>
          <a:r>
            <a:rPr lang="en-US" b="1" i="0" baseline="0"/>
            <a:t>CheXpert</a:t>
          </a:r>
          <a:r>
            <a:rPr lang="en-US" b="0" i="0" baseline="0"/>
            <a:t>, or </a:t>
          </a:r>
          <a:r>
            <a:rPr lang="en-US" b="1" i="0" baseline="0"/>
            <a:t>LIDC-IDRI</a:t>
          </a:r>
          <a:r>
            <a:rPr lang="en-US" b="0" i="0" baseline="0"/>
            <a:t>.</a:t>
          </a:r>
          <a:endParaRPr lang="en-US"/>
        </a:p>
      </dgm:t>
    </dgm:pt>
    <dgm:pt modelId="{B83930D8-352E-48ED-860D-2DF6BC76DD0F}" type="parTrans" cxnId="{DE7BF64E-FB53-4F37-A6BC-F2026E411F1E}">
      <dgm:prSet/>
      <dgm:spPr/>
      <dgm:t>
        <a:bodyPr/>
        <a:lstStyle/>
        <a:p>
          <a:endParaRPr lang="en-US"/>
        </a:p>
      </dgm:t>
    </dgm:pt>
    <dgm:pt modelId="{F33E88ED-3CCF-4148-ADF0-6521B0AC931E}" type="sibTrans" cxnId="{DE7BF64E-FB53-4F37-A6BC-F2026E411F1E}">
      <dgm:prSet/>
      <dgm:spPr/>
      <dgm:t>
        <a:bodyPr/>
        <a:lstStyle/>
        <a:p>
          <a:endParaRPr lang="en-US"/>
        </a:p>
      </dgm:t>
    </dgm:pt>
    <dgm:pt modelId="{8B94D6F3-2287-4D4A-93DD-2CE2CF6542C2}">
      <dgm:prSet/>
      <dgm:spPr/>
      <dgm:t>
        <a:bodyPr/>
        <a:lstStyle/>
        <a:p>
          <a:r>
            <a:rPr lang="en-US" b="0" i="0" baseline="0"/>
            <a:t>Manual selection of X-ray images into two folders:</a:t>
          </a:r>
          <a:endParaRPr lang="en-US"/>
        </a:p>
      </dgm:t>
    </dgm:pt>
    <dgm:pt modelId="{8C67930C-A731-480D-95D5-F7568F06553D}" type="parTrans" cxnId="{B0A206CE-B717-4979-A9B9-81DC7134B10D}">
      <dgm:prSet/>
      <dgm:spPr/>
      <dgm:t>
        <a:bodyPr/>
        <a:lstStyle/>
        <a:p>
          <a:endParaRPr lang="en-US"/>
        </a:p>
      </dgm:t>
    </dgm:pt>
    <dgm:pt modelId="{C1EAEECD-C406-4280-AA1F-702852B307CF}" type="sibTrans" cxnId="{B0A206CE-B717-4979-A9B9-81DC7134B10D}">
      <dgm:prSet/>
      <dgm:spPr/>
      <dgm:t>
        <a:bodyPr/>
        <a:lstStyle/>
        <a:p>
          <a:endParaRPr lang="en-US"/>
        </a:p>
      </dgm:t>
    </dgm:pt>
    <dgm:pt modelId="{8DF4F2E1-CFD6-422A-A590-1A96B917640E}">
      <dgm:prSet/>
      <dgm:spPr/>
      <dgm:t>
        <a:bodyPr/>
        <a:lstStyle/>
        <a:p>
          <a:r>
            <a:rPr lang="en-US" b="0" i="0" baseline="0" dirty="0" err="1"/>
            <a:t>lung_cancer_data</a:t>
          </a:r>
          <a:r>
            <a:rPr lang="en-US" b="0" i="0" baseline="0" dirty="0"/>
            <a:t>/cancer/</a:t>
          </a:r>
          <a:endParaRPr lang="en-US" dirty="0"/>
        </a:p>
      </dgm:t>
    </dgm:pt>
    <dgm:pt modelId="{B28CEE10-77C7-4C92-8A5D-20EDE3BEF23D}" type="parTrans" cxnId="{7F8905A3-6488-419A-93F4-A9D9CCDE5B61}">
      <dgm:prSet/>
      <dgm:spPr/>
      <dgm:t>
        <a:bodyPr/>
        <a:lstStyle/>
        <a:p>
          <a:endParaRPr lang="en-US"/>
        </a:p>
      </dgm:t>
    </dgm:pt>
    <dgm:pt modelId="{B9E9906B-B445-4364-AEF2-886B775FEF87}" type="sibTrans" cxnId="{7F8905A3-6488-419A-93F4-A9D9CCDE5B61}">
      <dgm:prSet/>
      <dgm:spPr/>
      <dgm:t>
        <a:bodyPr/>
        <a:lstStyle/>
        <a:p>
          <a:endParaRPr lang="en-US"/>
        </a:p>
      </dgm:t>
    </dgm:pt>
    <dgm:pt modelId="{B2C079FA-8F53-4CBE-8D57-3FCCE4C8E24D}">
      <dgm:prSet/>
      <dgm:spPr/>
      <dgm:t>
        <a:bodyPr/>
        <a:lstStyle/>
        <a:p>
          <a:r>
            <a:rPr lang="en-US" b="0" i="0" baseline="0"/>
            <a:t>lung_cancer_data/normal/</a:t>
          </a:r>
          <a:endParaRPr lang="en-US"/>
        </a:p>
      </dgm:t>
    </dgm:pt>
    <dgm:pt modelId="{63EAEA95-F5E5-403C-8F3A-2B0460E849BB}" type="parTrans" cxnId="{C4AE2B5A-AB3D-4B4C-857D-FFEEBFC1097D}">
      <dgm:prSet/>
      <dgm:spPr/>
      <dgm:t>
        <a:bodyPr/>
        <a:lstStyle/>
        <a:p>
          <a:endParaRPr lang="en-US"/>
        </a:p>
      </dgm:t>
    </dgm:pt>
    <dgm:pt modelId="{4C6D566B-8A29-4B0F-B48E-3C55CB974CF2}" type="sibTrans" cxnId="{C4AE2B5A-AB3D-4B4C-857D-FFEEBFC1097D}">
      <dgm:prSet/>
      <dgm:spPr/>
      <dgm:t>
        <a:bodyPr/>
        <a:lstStyle/>
        <a:p>
          <a:endParaRPr lang="en-US"/>
        </a:p>
      </dgm:t>
    </dgm:pt>
    <dgm:pt modelId="{CA929ECB-A68A-4214-BE19-EBEA8CB92F09}">
      <dgm:prSet/>
      <dgm:spPr/>
      <dgm:t>
        <a:bodyPr/>
        <a:lstStyle/>
        <a:p>
          <a:r>
            <a:rPr lang="en-US" b="1" i="0" baseline="0"/>
            <a:t>Test Set</a:t>
          </a:r>
          <a:r>
            <a:rPr lang="en-US" b="0" i="0" baseline="0"/>
            <a:t>: Images placed in</a:t>
          </a:r>
          <a:endParaRPr lang="en-US"/>
        </a:p>
      </dgm:t>
    </dgm:pt>
    <dgm:pt modelId="{D95FE8D4-49CE-401A-941D-1E721148440A}" type="parTrans" cxnId="{001E9CAE-7C7D-4F1C-A036-861F8869B301}">
      <dgm:prSet/>
      <dgm:spPr/>
      <dgm:t>
        <a:bodyPr/>
        <a:lstStyle/>
        <a:p>
          <a:endParaRPr lang="en-US"/>
        </a:p>
      </dgm:t>
    </dgm:pt>
    <dgm:pt modelId="{AB51E5AC-44CE-47B5-9D71-4F14CD5DBA07}" type="sibTrans" cxnId="{001E9CAE-7C7D-4F1C-A036-861F8869B301}">
      <dgm:prSet/>
      <dgm:spPr/>
      <dgm:t>
        <a:bodyPr/>
        <a:lstStyle/>
        <a:p>
          <a:endParaRPr lang="en-US"/>
        </a:p>
      </dgm:t>
    </dgm:pt>
    <dgm:pt modelId="{056D28C0-71CC-41C2-A088-C74657738089}">
      <dgm:prSet/>
      <dgm:spPr/>
      <dgm:t>
        <a:bodyPr/>
        <a:lstStyle/>
        <a:p>
          <a:r>
            <a:rPr lang="en-US" dirty="0"/>
            <a:t>Offline sources for dataset/images from different surgeons and Medical colleges</a:t>
          </a:r>
        </a:p>
      </dgm:t>
    </dgm:pt>
    <dgm:pt modelId="{BEFEA38D-1638-4AB7-BCB7-3B9FBE017777}" type="parTrans" cxnId="{698D0CEE-E87F-48BD-98B0-387666916BE6}">
      <dgm:prSet/>
      <dgm:spPr/>
      <dgm:t>
        <a:bodyPr/>
        <a:lstStyle/>
        <a:p>
          <a:endParaRPr lang="en-US"/>
        </a:p>
      </dgm:t>
    </dgm:pt>
    <dgm:pt modelId="{1B4C2C0E-F3F7-4408-A9D0-10CC6851A937}" type="sibTrans" cxnId="{698D0CEE-E87F-48BD-98B0-387666916BE6}">
      <dgm:prSet/>
      <dgm:spPr/>
      <dgm:t>
        <a:bodyPr/>
        <a:lstStyle/>
        <a:p>
          <a:endParaRPr lang="en-US"/>
        </a:p>
      </dgm:t>
    </dgm:pt>
    <dgm:pt modelId="{709C929F-329C-443F-8E50-8CABAF5FEA7E}" type="pres">
      <dgm:prSet presAssocID="{9656BF08-2277-42A8-98B8-DA91EFC2118B}" presName="root" presStyleCnt="0">
        <dgm:presLayoutVars>
          <dgm:dir/>
          <dgm:resizeHandles val="exact"/>
        </dgm:presLayoutVars>
      </dgm:prSet>
      <dgm:spPr/>
    </dgm:pt>
    <dgm:pt modelId="{044CF573-5551-457A-B1CB-67C009ED6727}" type="pres">
      <dgm:prSet presAssocID="{99DA3148-7F89-4FAF-9714-44E8B13D9975}" presName="compNode" presStyleCnt="0"/>
      <dgm:spPr/>
    </dgm:pt>
    <dgm:pt modelId="{B0F30685-7AC5-4779-9058-571DA937F964}" type="pres">
      <dgm:prSet presAssocID="{99DA3148-7F89-4FAF-9714-44E8B13D9975}" presName="bgRect" presStyleLbl="bgShp" presStyleIdx="0" presStyleCnt="4"/>
      <dgm:spPr/>
    </dgm:pt>
    <dgm:pt modelId="{18C15052-23BC-4A43-8F34-DF28299EB3F9}" type="pres">
      <dgm:prSet presAssocID="{99DA3148-7F89-4FAF-9714-44E8B13D99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D9FD398-3A86-45B5-9BC5-A64577BD30D2}" type="pres">
      <dgm:prSet presAssocID="{99DA3148-7F89-4FAF-9714-44E8B13D9975}" presName="spaceRect" presStyleCnt="0"/>
      <dgm:spPr/>
    </dgm:pt>
    <dgm:pt modelId="{FF131F7F-B4BD-4909-8BD9-605A800E0D34}" type="pres">
      <dgm:prSet presAssocID="{99DA3148-7F89-4FAF-9714-44E8B13D9975}" presName="parTx" presStyleLbl="revTx" presStyleIdx="0" presStyleCnt="5">
        <dgm:presLayoutVars>
          <dgm:chMax val="0"/>
          <dgm:chPref val="0"/>
        </dgm:presLayoutVars>
      </dgm:prSet>
      <dgm:spPr/>
    </dgm:pt>
    <dgm:pt modelId="{751891D3-3D5E-4250-8054-71FADAB3F67B}" type="pres">
      <dgm:prSet presAssocID="{F33E88ED-3CCF-4148-ADF0-6521B0AC931E}" presName="sibTrans" presStyleCnt="0"/>
      <dgm:spPr/>
    </dgm:pt>
    <dgm:pt modelId="{2D403584-B689-418A-BFA1-97D6D018E0BD}" type="pres">
      <dgm:prSet presAssocID="{8B94D6F3-2287-4D4A-93DD-2CE2CF6542C2}" presName="compNode" presStyleCnt="0"/>
      <dgm:spPr/>
    </dgm:pt>
    <dgm:pt modelId="{BCA487F5-0DEE-4C66-B5BF-3AC4ECF1E758}" type="pres">
      <dgm:prSet presAssocID="{8B94D6F3-2287-4D4A-93DD-2CE2CF6542C2}" presName="bgRect" presStyleLbl="bgShp" presStyleIdx="1" presStyleCnt="4"/>
      <dgm:spPr/>
    </dgm:pt>
    <dgm:pt modelId="{0A834D4C-D71A-4897-A3EE-1889033AFBF7}" type="pres">
      <dgm:prSet presAssocID="{8B94D6F3-2287-4D4A-93DD-2CE2CF6542C2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ungs"/>
        </a:ext>
      </dgm:extLst>
    </dgm:pt>
    <dgm:pt modelId="{51040A7B-0A30-4F74-B9E1-29974F07644B}" type="pres">
      <dgm:prSet presAssocID="{8B94D6F3-2287-4D4A-93DD-2CE2CF6542C2}" presName="spaceRect" presStyleCnt="0"/>
      <dgm:spPr/>
    </dgm:pt>
    <dgm:pt modelId="{954A3A5E-2AB0-491A-B72B-F462B0760F85}" type="pres">
      <dgm:prSet presAssocID="{8B94D6F3-2287-4D4A-93DD-2CE2CF6542C2}" presName="parTx" presStyleLbl="revTx" presStyleIdx="1" presStyleCnt="5">
        <dgm:presLayoutVars>
          <dgm:chMax val="0"/>
          <dgm:chPref val="0"/>
        </dgm:presLayoutVars>
      </dgm:prSet>
      <dgm:spPr/>
    </dgm:pt>
    <dgm:pt modelId="{BCF2338D-91EC-4B06-B35E-DD5913215397}" type="pres">
      <dgm:prSet presAssocID="{8B94D6F3-2287-4D4A-93DD-2CE2CF6542C2}" presName="desTx" presStyleLbl="revTx" presStyleIdx="2" presStyleCnt="5">
        <dgm:presLayoutVars/>
      </dgm:prSet>
      <dgm:spPr/>
    </dgm:pt>
    <dgm:pt modelId="{37C129CC-3048-4F8D-B5BC-A48205575811}" type="pres">
      <dgm:prSet presAssocID="{C1EAEECD-C406-4280-AA1F-702852B307CF}" presName="sibTrans" presStyleCnt="0"/>
      <dgm:spPr/>
    </dgm:pt>
    <dgm:pt modelId="{15534422-E94B-4AC5-9226-9FCDFF1592CB}" type="pres">
      <dgm:prSet presAssocID="{CA929ECB-A68A-4214-BE19-EBEA8CB92F09}" presName="compNode" presStyleCnt="0"/>
      <dgm:spPr/>
    </dgm:pt>
    <dgm:pt modelId="{C62CA2BA-C59A-40FF-A375-A2FF617D2E6B}" type="pres">
      <dgm:prSet presAssocID="{CA929ECB-A68A-4214-BE19-EBEA8CB92F09}" presName="bgRect" presStyleLbl="bgShp" presStyleIdx="2" presStyleCnt="4"/>
      <dgm:spPr/>
    </dgm:pt>
    <dgm:pt modelId="{882DA4DD-00A0-4BE4-AE8B-F5AE83FE3C1E}" type="pres">
      <dgm:prSet presAssocID="{CA929ECB-A68A-4214-BE19-EBEA8CB92F09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era"/>
        </a:ext>
      </dgm:extLst>
    </dgm:pt>
    <dgm:pt modelId="{11F656FF-8691-460D-BB4A-0FA8B5815E5E}" type="pres">
      <dgm:prSet presAssocID="{CA929ECB-A68A-4214-BE19-EBEA8CB92F09}" presName="spaceRect" presStyleCnt="0"/>
      <dgm:spPr/>
    </dgm:pt>
    <dgm:pt modelId="{3A4BD8A5-9E28-46B9-95CA-9F88669BD796}" type="pres">
      <dgm:prSet presAssocID="{CA929ECB-A68A-4214-BE19-EBEA8CB92F09}" presName="parTx" presStyleLbl="revTx" presStyleIdx="3" presStyleCnt="5">
        <dgm:presLayoutVars>
          <dgm:chMax val="0"/>
          <dgm:chPref val="0"/>
        </dgm:presLayoutVars>
      </dgm:prSet>
      <dgm:spPr/>
    </dgm:pt>
    <dgm:pt modelId="{A2678080-89E5-4B5B-87B0-2E86BCEAFB65}" type="pres">
      <dgm:prSet presAssocID="{AB51E5AC-44CE-47B5-9D71-4F14CD5DBA07}" presName="sibTrans" presStyleCnt="0"/>
      <dgm:spPr/>
    </dgm:pt>
    <dgm:pt modelId="{95ECBA7F-25EA-4B2E-87B5-48A790B1E71B}" type="pres">
      <dgm:prSet presAssocID="{056D28C0-71CC-41C2-A088-C74657738089}" presName="compNode" presStyleCnt="0"/>
      <dgm:spPr/>
    </dgm:pt>
    <dgm:pt modelId="{CC76B696-0362-4363-8002-A3CEED0D1D40}" type="pres">
      <dgm:prSet presAssocID="{056D28C0-71CC-41C2-A088-C74657738089}" presName="bgRect" presStyleLbl="bgShp" presStyleIdx="3" presStyleCnt="4"/>
      <dgm:spPr/>
    </dgm:pt>
    <dgm:pt modelId="{0191180E-4B87-412A-9B6F-A47164439703}" type="pres">
      <dgm:prSet presAssocID="{056D28C0-71CC-41C2-A088-C746577380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16DFA061-524A-4334-BD4B-051E6E98B10A}" type="pres">
      <dgm:prSet presAssocID="{056D28C0-71CC-41C2-A088-C74657738089}" presName="spaceRect" presStyleCnt="0"/>
      <dgm:spPr/>
    </dgm:pt>
    <dgm:pt modelId="{592C0E1E-B2C8-4B82-B2DF-F01C90A944D2}" type="pres">
      <dgm:prSet presAssocID="{056D28C0-71CC-41C2-A088-C74657738089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CD9D214-BE24-4715-84F5-593710B0DC21}" type="presOf" srcId="{CA929ECB-A68A-4214-BE19-EBEA8CB92F09}" destId="{3A4BD8A5-9E28-46B9-95CA-9F88669BD796}" srcOrd="0" destOrd="0" presId="urn:microsoft.com/office/officeart/2018/2/layout/IconVerticalSolidList"/>
    <dgm:cxn modelId="{C7ADB92A-CC7F-4A8F-B2EE-67D032DB8309}" type="presOf" srcId="{056D28C0-71CC-41C2-A088-C74657738089}" destId="{592C0E1E-B2C8-4B82-B2DF-F01C90A944D2}" srcOrd="0" destOrd="0" presId="urn:microsoft.com/office/officeart/2018/2/layout/IconVerticalSolidList"/>
    <dgm:cxn modelId="{218AE636-B165-4447-8D4C-92075EF20A6D}" type="presOf" srcId="{8DF4F2E1-CFD6-422A-A590-1A96B917640E}" destId="{BCF2338D-91EC-4B06-B35E-DD5913215397}" srcOrd="0" destOrd="0" presId="urn:microsoft.com/office/officeart/2018/2/layout/IconVerticalSolidList"/>
    <dgm:cxn modelId="{DE7BF64E-FB53-4F37-A6BC-F2026E411F1E}" srcId="{9656BF08-2277-42A8-98B8-DA91EFC2118B}" destId="{99DA3148-7F89-4FAF-9714-44E8B13D9975}" srcOrd="0" destOrd="0" parTransId="{B83930D8-352E-48ED-860D-2DF6BC76DD0F}" sibTransId="{F33E88ED-3CCF-4148-ADF0-6521B0AC931E}"/>
    <dgm:cxn modelId="{C4AE2B5A-AB3D-4B4C-857D-FFEEBFC1097D}" srcId="{8B94D6F3-2287-4D4A-93DD-2CE2CF6542C2}" destId="{B2C079FA-8F53-4CBE-8D57-3FCCE4C8E24D}" srcOrd="1" destOrd="0" parTransId="{63EAEA95-F5E5-403C-8F3A-2B0460E849BB}" sibTransId="{4C6D566B-8A29-4B0F-B48E-3C55CB974CF2}"/>
    <dgm:cxn modelId="{398DB997-9055-498F-9169-A47A2DFF34BF}" type="presOf" srcId="{B2C079FA-8F53-4CBE-8D57-3FCCE4C8E24D}" destId="{BCF2338D-91EC-4B06-B35E-DD5913215397}" srcOrd="0" destOrd="1" presId="urn:microsoft.com/office/officeart/2018/2/layout/IconVerticalSolidList"/>
    <dgm:cxn modelId="{7F8905A3-6488-419A-93F4-A9D9CCDE5B61}" srcId="{8B94D6F3-2287-4D4A-93DD-2CE2CF6542C2}" destId="{8DF4F2E1-CFD6-422A-A590-1A96B917640E}" srcOrd="0" destOrd="0" parTransId="{B28CEE10-77C7-4C92-8A5D-20EDE3BEF23D}" sibTransId="{B9E9906B-B445-4364-AEF2-886B775FEF87}"/>
    <dgm:cxn modelId="{001E9CAE-7C7D-4F1C-A036-861F8869B301}" srcId="{9656BF08-2277-42A8-98B8-DA91EFC2118B}" destId="{CA929ECB-A68A-4214-BE19-EBEA8CB92F09}" srcOrd="2" destOrd="0" parTransId="{D95FE8D4-49CE-401A-941D-1E721148440A}" sibTransId="{AB51E5AC-44CE-47B5-9D71-4F14CD5DBA07}"/>
    <dgm:cxn modelId="{B0A206CE-B717-4979-A9B9-81DC7134B10D}" srcId="{9656BF08-2277-42A8-98B8-DA91EFC2118B}" destId="{8B94D6F3-2287-4D4A-93DD-2CE2CF6542C2}" srcOrd="1" destOrd="0" parTransId="{8C67930C-A731-480D-95D5-F7568F06553D}" sibTransId="{C1EAEECD-C406-4280-AA1F-702852B307CF}"/>
    <dgm:cxn modelId="{F021EFD2-CAA0-49EB-861E-F4AE9E6C5066}" type="presOf" srcId="{99DA3148-7F89-4FAF-9714-44E8B13D9975}" destId="{FF131F7F-B4BD-4909-8BD9-605A800E0D34}" srcOrd="0" destOrd="0" presId="urn:microsoft.com/office/officeart/2018/2/layout/IconVerticalSolidList"/>
    <dgm:cxn modelId="{E1DCDDE6-1802-4FD3-8F4A-7B808B6A7A6B}" type="presOf" srcId="{9656BF08-2277-42A8-98B8-DA91EFC2118B}" destId="{709C929F-329C-443F-8E50-8CABAF5FEA7E}" srcOrd="0" destOrd="0" presId="urn:microsoft.com/office/officeart/2018/2/layout/IconVerticalSolidList"/>
    <dgm:cxn modelId="{698D0CEE-E87F-48BD-98B0-387666916BE6}" srcId="{9656BF08-2277-42A8-98B8-DA91EFC2118B}" destId="{056D28C0-71CC-41C2-A088-C74657738089}" srcOrd="3" destOrd="0" parTransId="{BEFEA38D-1638-4AB7-BCB7-3B9FBE017777}" sibTransId="{1B4C2C0E-F3F7-4408-A9D0-10CC6851A937}"/>
    <dgm:cxn modelId="{04A879F7-898D-4F95-A290-D26917FB8CC0}" type="presOf" srcId="{8B94D6F3-2287-4D4A-93DD-2CE2CF6542C2}" destId="{954A3A5E-2AB0-491A-B72B-F462B0760F85}" srcOrd="0" destOrd="0" presId="urn:microsoft.com/office/officeart/2018/2/layout/IconVerticalSolidList"/>
    <dgm:cxn modelId="{9D6B2071-01E4-4109-BB28-BB9FE004E72D}" type="presParOf" srcId="{709C929F-329C-443F-8E50-8CABAF5FEA7E}" destId="{044CF573-5551-457A-B1CB-67C009ED6727}" srcOrd="0" destOrd="0" presId="urn:microsoft.com/office/officeart/2018/2/layout/IconVerticalSolidList"/>
    <dgm:cxn modelId="{70FD6EAD-04CB-4005-ABD1-216F0961C298}" type="presParOf" srcId="{044CF573-5551-457A-B1CB-67C009ED6727}" destId="{B0F30685-7AC5-4779-9058-571DA937F964}" srcOrd="0" destOrd="0" presId="urn:microsoft.com/office/officeart/2018/2/layout/IconVerticalSolidList"/>
    <dgm:cxn modelId="{16AD339C-B31D-4D37-9DFC-03FCB3C28DD2}" type="presParOf" srcId="{044CF573-5551-457A-B1CB-67C009ED6727}" destId="{18C15052-23BC-4A43-8F34-DF28299EB3F9}" srcOrd="1" destOrd="0" presId="urn:microsoft.com/office/officeart/2018/2/layout/IconVerticalSolidList"/>
    <dgm:cxn modelId="{2E7612EC-E171-4F31-AC21-DD5C6A6D196C}" type="presParOf" srcId="{044CF573-5551-457A-B1CB-67C009ED6727}" destId="{DD9FD398-3A86-45B5-9BC5-A64577BD30D2}" srcOrd="2" destOrd="0" presId="urn:microsoft.com/office/officeart/2018/2/layout/IconVerticalSolidList"/>
    <dgm:cxn modelId="{FCD7401D-418D-4028-9789-974196C298C5}" type="presParOf" srcId="{044CF573-5551-457A-B1CB-67C009ED6727}" destId="{FF131F7F-B4BD-4909-8BD9-605A800E0D34}" srcOrd="3" destOrd="0" presId="urn:microsoft.com/office/officeart/2018/2/layout/IconVerticalSolidList"/>
    <dgm:cxn modelId="{7BF400D0-0407-40D0-99D3-C571DDE524A8}" type="presParOf" srcId="{709C929F-329C-443F-8E50-8CABAF5FEA7E}" destId="{751891D3-3D5E-4250-8054-71FADAB3F67B}" srcOrd="1" destOrd="0" presId="urn:microsoft.com/office/officeart/2018/2/layout/IconVerticalSolidList"/>
    <dgm:cxn modelId="{8A2EE8CE-469C-4577-901D-4CB8D7A6FF31}" type="presParOf" srcId="{709C929F-329C-443F-8E50-8CABAF5FEA7E}" destId="{2D403584-B689-418A-BFA1-97D6D018E0BD}" srcOrd="2" destOrd="0" presId="urn:microsoft.com/office/officeart/2018/2/layout/IconVerticalSolidList"/>
    <dgm:cxn modelId="{5FE4AED3-B587-4A34-AEBF-45B7840ECA92}" type="presParOf" srcId="{2D403584-B689-418A-BFA1-97D6D018E0BD}" destId="{BCA487F5-0DEE-4C66-B5BF-3AC4ECF1E758}" srcOrd="0" destOrd="0" presId="urn:microsoft.com/office/officeart/2018/2/layout/IconVerticalSolidList"/>
    <dgm:cxn modelId="{F63459DF-FAD6-41CD-8DFE-2FA66699C488}" type="presParOf" srcId="{2D403584-B689-418A-BFA1-97D6D018E0BD}" destId="{0A834D4C-D71A-4897-A3EE-1889033AFBF7}" srcOrd="1" destOrd="0" presId="urn:microsoft.com/office/officeart/2018/2/layout/IconVerticalSolidList"/>
    <dgm:cxn modelId="{BC1BB64A-2E67-4BFA-9F29-54A3E2D12846}" type="presParOf" srcId="{2D403584-B689-418A-BFA1-97D6D018E0BD}" destId="{51040A7B-0A30-4F74-B9E1-29974F07644B}" srcOrd="2" destOrd="0" presId="urn:microsoft.com/office/officeart/2018/2/layout/IconVerticalSolidList"/>
    <dgm:cxn modelId="{E0F1765E-F852-4897-B2E0-1932AA3CB56A}" type="presParOf" srcId="{2D403584-B689-418A-BFA1-97D6D018E0BD}" destId="{954A3A5E-2AB0-491A-B72B-F462B0760F85}" srcOrd="3" destOrd="0" presId="urn:microsoft.com/office/officeart/2018/2/layout/IconVerticalSolidList"/>
    <dgm:cxn modelId="{79C94244-0C7E-4B7C-BA17-1ACC672B4332}" type="presParOf" srcId="{2D403584-B689-418A-BFA1-97D6D018E0BD}" destId="{BCF2338D-91EC-4B06-B35E-DD5913215397}" srcOrd="4" destOrd="0" presId="urn:microsoft.com/office/officeart/2018/2/layout/IconVerticalSolidList"/>
    <dgm:cxn modelId="{C514666C-A1B0-4316-9A15-77DA5F7C155A}" type="presParOf" srcId="{709C929F-329C-443F-8E50-8CABAF5FEA7E}" destId="{37C129CC-3048-4F8D-B5BC-A48205575811}" srcOrd="3" destOrd="0" presId="urn:microsoft.com/office/officeart/2018/2/layout/IconVerticalSolidList"/>
    <dgm:cxn modelId="{C7FB419F-41ED-4425-8707-CE3132F65FFF}" type="presParOf" srcId="{709C929F-329C-443F-8E50-8CABAF5FEA7E}" destId="{15534422-E94B-4AC5-9226-9FCDFF1592CB}" srcOrd="4" destOrd="0" presId="urn:microsoft.com/office/officeart/2018/2/layout/IconVerticalSolidList"/>
    <dgm:cxn modelId="{CE1C5AE8-F69D-4C4B-B62E-F590D8E3AAA6}" type="presParOf" srcId="{15534422-E94B-4AC5-9226-9FCDFF1592CB}" destId="{C62CA2BA-C59A-40FF-A375-A2FF617D2E6B}" srcOrd="0" destOrd="0" presId="urn:microsoft.com/office/officeart/2018/2/layout/IconVerticalSolidList"/>
    <dgm:cxn modelId="{8F5CB862-46D7-42A9-BAD8-E96358BFAEA7}" type="presParOf" srcId="{15534422-E94B-4AC5-9226-9FCDFF1592CB}" destId="{882DA4DD-00A0-4BE4-AE8B-F5AE83FE3C1E}" srcOrd="1" destOrd="0" presId="urn:microsoft.com/office/officeart/2018/2/layout/IconVerticalSolidList"/>
    <dgm:cxn modelId="{9605B257-F918-4CFE-BA48-339B5FFC6CC6}" type="presParOf" srcId="{15534422-E94B-4AC5-9226-9FCDFF1592CB}" destId="{11F656FF-8691-460D-BB4A-0FA8B5815E5E}" srcOrd="2" destOrd="0" presId="urn:microsoft.com/office/officeart/2018/2/layout/IconVerticalSolidList"/>
    <dgm:cxn modelId="{E6DFAA84-2529-43DA-9AB5-C9A5D2D5E6E6}" type="presParOf" srcId="{15534422-E94B-4AC5-9226-9FCDFF1592CB}" destId="{3A4BD8A5-9E28-46B9-95CA-9F88669BD796}" srcOrd="3" destOrd="0" presId="urn:microsoft.com/office/officeart/2018/2/layout/IconVerticalSolidList"/>
    <dgm:cxn modelId="{B1FEB7F2-660B-45A0-9023-3C10D032DA01}" type="presParOf" srcId="{709C929F-329C-443F-8E50-8CABAF5FEA7E}" destId="{A2678080-89E5-4B5B-87B0-2E86BCEAFB65}" srcOrd="5" destOrd="0" presId="urn:microsoft.com/office/officeart/2018/2/layout/IconVerticalSolidList"/>
    <dgm:cxn modelId="{62958915-D0A6-43A7-A22E-132A5256D22C}" type="presParOf" srcId="{709C929F-329C-443F-8E50-8CABAF5FEA7E}" destId="{95ECBA7F-25EA-4B2E-87B5-48A790B1E71B}" srcOrd="6" destOrd="0" presId="urn:microsoft.com/office/officeart/2018/2/layout/IconVerticalSolidList"/>
    <dgm:cxn modelId="{5F47EB41-B7A1-4E78-8C61-74B26D9DA5E4}" type="presParOf" srcId="{95ECBA7F-25EA-4B2E-87B5-48A790B1E71B}" destId="{CC76B696-0362-4363-8002-A3CEED0D1D40}" srcOrd="0" destOrd="0" presId="urn:microsoft.com/office/officeart/2018/2/layout/IconVerticalSolidList"/>
    <dgm:cxn modelId="{3CE2AAA0-43BB-4E3C-9E5B-E2EBFEFBE5A3}" type="presParOf" srcId="{95ECBA7F-25EA-4B2E-87B5-48A790B1E71B}" destId="{0191180E-4B87-412A-9B6F-A47164439703}" srcOrd="1" destOrd="0" presId="urn:microsoft.com/office/officeart/2018/2/layout/IconVerticalSolidList"/>
    <dgm:cxn modelId="{E4D424B1-61FF-4DAD-A660-6BA848788E28}" type="presParOf" srcId="{95ECBA7F-25EA-4B2E-87B5-48A790B1E71B}" destId="{16DFA061-524A-4334-BD4B-051E6E98B10A}" srcOrd="2" destOrd="0" presId="urn:microsoft.com/office/officeart/2018/2/layout/IconVerticalSolidList"/>
    <dgm:cxn modelId="{AFEDDE70-E941-4E8B-95EF-0F52076E6C16}" type="presParOf" srcId="{95ECBA7F-25EA-4B2E-87B5-48A790B1E71B}" destId="{592C0E1E-B2C8-4B82-B2DF-F01C90A944D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C2D1905-422E-408C-9B8D-825B8BB315F1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E792A8C-AF41-4907-9540-FD5FF09752E1}">
      <dgm:prSet/>
      <dgm:spPr/>
      <dgm:t>
        <a:bodyPr/>
        <a:lstStyle/>
        <a:p>
          <a:r>
            <a:rPr lang="en-US" b="1"/>
            <a:t>Count</a:t>
          </a:r>
          <a:r>
            <a:rPr lang="en-US"/>
            <a:t> images in each class to check for imbalance.</a:t>
          </a:r>
        </a:p>
      </dgm:t>
    </dgm:pt>
    <dgm:pt modelId="{F3CCC53B-3710-4A12-9BC0-FC398A11A50A}" type="parTrans" cxnId="{7E9F4995-DC56-4661-9297-DDDA8C954955}">
      <dgm:prSet/>
      <dgm:spPr/>
      <dgm:t>
        <a:bodyPr/>
        <a:lstStyle/>
        <a:p>
          <a:endParaRPr lang="en-US"/>
        </a:p>
      </dgm:t>
    </dgm:pt>
    <dgm:pt modelId="{13401840-A968-4481-945C-E281D68E70F9}" type="sibTrans" cxnId="{7E9F4995-DC56-4661-9297-DDDA8C95495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8A4D551-BB3A-480B-BB25-57AC21D967BD}">
      <dgm:prSet/>
      <dgm:spPr/>
      <dgm:t>
        <a:bodyPr/>
        <a:lstStyle/>
        <a:p>
          <a:r>
            <a:rPr lang="en-US" b="1"/>
            <a:t>Visualize</a:t>
          </a:r>
          <a:r>
            <a:rPr lang="en-US"/>
            <a:t> sample cancerous and normal images.</a:t>
          </a:r>
        </a:p>
      </dgm:t>
    </dgm:pt>
    <dgm:pt modelId="{623BED80-FC67-41E2-9F20-3ABA222E7735}" type="parTrans" cxnId="{CE816964-1683-4661-9961-F44F8A938693}">
      <dgm:prSet/>
      <dgm:spPr/>
      <dgm:t>
        <a:bodyPr/>
        <a:lstStyle/>
        <a:p>
          <a:endParaRPr lang="en-US"/>
        </a:p>
      </dgm:t>
    </dgm:pt>
    <dgm:pt modelId="{EF7B93B2-4445-4492-BFEE-F054F6A40B21}" type="sibTrans" cxnId="{CE816964-1683-4661-9961-F44F8A938693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D102B94-83C2-4232-8A1E-85948B572A1B}">
      <dgm:prSet/>
      <dgm:spPr/>
      <dgm:t>
        <a:bodyPr/>
        <a:lstStyle/>
        <a:p>
          <a:r>
            <a:rPr lang="en-US" b="1"/>
            <a:t>Check image quality</a:t>
          </a:r>
          <a:r>
            <a:rPr lang="en-US"/>
            <a:t>, pixel intensity distributions.</a:t>
          </a:r>
        </a:p>
      </dgm:t>
    </dgm:pt>
    <dgm:pt modelId="{6517864A-6425-44E9-9931-B40B60071652}" type="parTrans" cxnId="{DF145456-2937-496F-9AD7-C1D2E39A6FFA}">
      <dgm:prSet/>
      <dgm:spPr/>
      <dgm:t>
        <a:bodyPr/>
        <a:lstStyle/>
        <a:p>
          <a:endParaRPr lang="en-US"/>
        </a:p>
      </dgm:t>
    </dgm:pt>
    <dgm:pt modelId="{98B44F9B-5D1C-4601-B4F7-5783395F1EED}" type="sibTrans" cxnId="{DF145456-2937-496F-9AD7-C1D2E39A6FFA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79C62CA-050C-4455-991B-D6749C8BD0DC}">
      <dgm:prSet/>
      <dgm:spPr/>
      <dgm:t>
        <a:bodyPr/>
        <a:lstStyle/>
        <a:p>
          <a:r>
            <a:rPr lang="en-IN" b="1" i="1" u="sng"/>
            <a:t>Analyze </a:t>
          </a:r>
          <a:r>
            <a:rPr lang="en-IN"/>
            <a:t>which type of cancer it is based on location of cancerous region in the lungs.</a:t>
          </a:r>
          <a:endParaRPr lang="en-US"/>
        </a:p>
      </dgm:t>
    </dgm:pt>
    <dgm:pt modelId="{E5CEE00D-577F-4197-ADF2-14C454E66B03}" type="parTrans" cxnId="{87399FF8-C780-49B7-921B-8AC2791B69E1}">
      <dgm:prSet/>
      <dgm:spPr/>
      <dgm:t>
        <a:bodyPr/>
        <a:lstStyle/>
        <a:p>
          <a:endParaRPr lang="en-US"/>
        </a:p>
      </dgm:t>
    </dgm:pt>
    <dgm:pt modelId="{5DA483C9-AAEE-476E-B4F1-B3A068243C20}" type="sibTrans" cxnId="{87399FF8-C780-49B7-921B-8AC2791B69E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2F2CFCEC-C34E-4570-89B7-8B9905014A76}" type="pres">
      <dgm:prSet presAssocID="{4C2D1905-422E-408C-9B8D-825B8BB315F1}" presName="Name0" presStyleCnt="0">
        <dgm:presLayoutVars>
          <dgm:animLvl val="lvl"/>
          <dgm:resizeHandles val="exact"/>
        </dgm:presLayoutVars>
      </dgm:prSet>
      <dgm:spPr/>
    </dgm:pt>
    <dgm:pt modelId="{5F34FFFF-1214-4354-B209-A050224C1839}" type="pres">
      <dgm:prSet presAssocID="{3E792A8C-AF41-4907-9540-FD5FF09752E1}" presName="compositeNode" presStyleCnt="0">
        <dgm:presLayoutVars>
          <dgm:bulletEnabled val="1"/>
        </dgm:presLayoutVars>
      </dgm:prSet>
      <dgm:spPr/>
    </dgm:pt>
    <dgm:pt modelId="{97D09E35-70FD-474A-B59C-91E79C778AA1}" type="pres">
      <dgm:prSet presAssocID="{3E792A8C-AF41-4907-9540-FD5FF09752E1}" presName="bgRect" presStyleLbl="bgAccFollowNode1" presStyleIdx="0" presStyleCnt="4"/>
      <dgm:spPr/>
    </dgm:pt>
    <dgm:pt modelId="{E3FE92E0-0E7B-4C92-9ECA-824F6C0BC68E}" type="pres">
      <dgm:prSet presAssocID="{13401840-A968-4481-945C-E281D68E70F9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78C85420-4FB6-48F9-AD85-FBDD69055F08}" type="pres">
      <dgm:prSet presAssocID="{3E792A8C-AF41-4907-9540-FD5FF09752E1}" presName="bottomLine" presStyleLbl="alignNode1" presStyleIdx="1" presStyleCnt="8">
        <dgm:presLayoutVars/>
      </dgm:prSet>
      <dgm:spPr/>
    </dgm:pt>
    <dgm:pt modelId="{7905F9CC-FA11-49CE-8918-A6ACE2F971D9}" type="pres">
      <dgm:prSet presAssocID="{3E792A8C-AF41-4907-9540-FD5FF09752E1}" presName="nodeText" presStyleLbl="bgAccFollowNode1" presStyleIdx="0" presStyleCnt="4">
        <dgm:presLayoutVars>
          <dgm:bulletEnabled val="1"/>
        </dgm:presLayoutVars>
      </dgm:prSet>
      <dgm:spPr/>
    </dgm:pt>
    <dgm:pt modelId="{73F0A2F7-FE5D-4F3E-A3F0-BD58C6A613B4}" type="pres">
      <dgm:prSet presAssocID="{13401840-A968-4481-945C-E281D68E70F9}" presName="sibTrans" presStyleCnt="0"/>
      <dgm:spPr/>
    </dgm:pt>
    <dgm:pt modelId="{89150BBC-5ACA-4222-869D-FE7AAA91C2EA}" type="pres">
      <dgm:prSet presAssocID="{78A4D551-BB3A-480B-BB25-57AC21D967BD}" presName="compositeNode" presStyleCnt="0">
        <dgm:presLayoutVars>
          <dgm:bulletEnabled val="1"/>
        </dgm:presLayoutVars>
      </dgm:prSet>
      <dgm:spPr/>
    </dgm:pt>
    <dgm:pt modelId="{47964095-A96A-48BF-A16B-B672CF6BF899}" type="pres">
      <dgm:prSet presAssocID="{78A4D551-BB3A-480B-BB25-57AC21D967BD}" presName="bgRect" presStyleLbl="bgAccFollowNode1" presStyleIdx="1" presStyleCnt="4"/>
      <dgm:spPr/>
    </dgm:pt>
    <dgm:pt modelId="{55908356-20AA-4008-86DA-DD8A3DBF4B68}" type="pres">
      <dgm:prSet presAssocID="{EF7B93B2-4445-4492-BFEE-F054F6A40B2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B307376-B52B-4CA4-AB32-11B1BC123772}" type="pres">
      <dgm:prSet presAssocID="{78A4D551-BB3A-480B-BB25-57AC21D967BD}" presName="bottomLine" presStyleLbl="alignNode1" presStyleIdx="3" presStyleCnt="8">
        <dgm:presLayoutVars/>
      </dgm:prSet>
      <dgm:spPr/>
    </dgm:pt>
    <dgm:pt modelId="{01F4F11B-F1A0-4E86-9891-52FC3C9F7889}" type="pres">
      <dgm:prSet presAssocID="{78A4D551-BB3A-480B-BB25-57AC21D967BD}" presName="nodeText" presStyleLbl="bgAccFollowNode1" presStyleIdx="1" presStyleCnt="4">
        <dgm:presLayoutVars>
          <dgm:bulletEnabled val="1"/>
        </dgm:presLayoutVars>
      </dgm:prSet>
      <dgm:spPr/>
    </dgm:pt>
    <dgm:pt modelId="{1B5FC70F-9C31-4E53-B454-A6F0B5980A6F}" type="pres">
      <dgm:prSet presAssocID="{EF7B93B2-4445-4492-BFEE-F054F6A40B21}" presName="sibTrans" presStyleCnt="0"/>
      <dgm:spPr/>
    </dgm:pt>
    <dgm:pt modelId="{846D62E4-1978-4879-AA26-4D74D26F1C63}" type="pres">
      <dgm:prSet presAssocID="{FD102B94-83C2-4232-8A1E-85948B572A1B}" presName="compositeNode" presStyleCnt="0">
        <dgm:presLayoutVars>
          <dgm:bulletEnabled val="1"/>
        </dgm:presLayoutVars>
      </dgm:prSet>
      <dgm:spPr/>
    </dgm:pt>
    <dgm:pt modelId="{00C84F18-7C10-436B-B404-F8B39A950286}" type="pres">
      <dgm:prSet presAssocID="{FD102B94-83C2-4232-8A1E-85948B572A1B}" presName="bgRect" presStyleLbl="bgAccFollowNode1" presStyleIdx="2" presStyleCnt="4"/>
      <dgm:spPr/>
    </dgm:pt>
    <dgm:pt modelId="{A2B526D5-16E8-46C8-B801-2D9D2BF313FB}" type="pres">
      <dgm:prSet presAssocID="{98B44F9B-5D1C-4601-B4F7-5783395F1EED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550104C3-BB10-4A31-974F-BDF6961A2D8F}" type="pres">
      <dgm:prSet presAssocID="{FD102B94-83C2-4232-8A1E-85948B572A1B}" presName="bottomLine" presStyleLbl="alignNode1" presStyleIdx="5" presStyleCnt="8">
        <dgm:presLayoutVars/>
      </dgm:prSet>
      <dgm:spPr/>
    </dgm:pt>
    <dgm:pt modelId="{D3CFD925-7657-447B-AF4B-7106BA18E379}" type="pres">
      <dgm:prSet presAssocID="{FD102B94-83C2-4232-8A1E-85948B572A1B}" presName="nodeText" presStyleLbl="bgAccFollowNode1" presStyleIdx="2" presStyleCnt="4">
        <dgm:presLayoutVars>
          <dgm:bulletEnabled val="1"/>
        </dgm:presLayoutVars>
      </dgm:prSet>
      <dgm:spPr/>
    </dgm:pt>
    <dgm:pt modelId="{4CEFFA0C-1B18-4850-858E-7E6C9E5E7574}" type="pres">
      <dgm:prSet presAssocID="{98B44F9B-5D1C-4601-B4F7-5783395F1EED}" presName="sibTrans" presStyleCnt="0"/>
      <dgm:spPr/>
    </dgm:pt>
    <dgm:pt modelId="{8810E8EB-C49C-428B-A925-92C0C677AC3A}" type="pres">
      <dgm:prSet presAssocID="{979C62CA-050C-4455-991B-D6749C8BD0DC}" presName="compositeNode" presStyleCnt="0">
        <dgm:presLayoutVars>
          <dgm:bulletEnabled val="1"/>
        </dgm:presLayoutVars>
      </dgm:prSet>
      <dgm:spPr/>
    </dgm:pt>
    <dgm:pt modelId="{FC8FBD81-5D09-44DE-8523-EE1E2196FFBC}" type="pres">
      <dgm:prSet presAssocID="{979C62CA-050C-4455-991B-D6749C8BD0DC}" presName="bgRect" presStyleLbl="bgAccFollowNode1" presStyleIdx="3" presStyleCnt="4"/>
      <dgm:spPr/>
    </dgm:pt>
    <dgm:pt modelId="{AD718E54-FFC2-4BD0-A4BF-658BC16675CE}" type="pres">
      <dgm:prSet presAssocID="{5DA483C9-AAEE-476E-B4F1-B3A068243C2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F1DE1D46-4AA2-482C-837D-D7CC1BFBB60C}" type="pres">
      <dgm:prSet presAssocID="{979C62CA-050C-4455-991B-D6749C8BD0DC}" presName="bottomLine" presStyleLbl="alignNode1" presStyleIdx="7" presStyleCnt="8">
        <dgm:presLayoutVars/>
      </dgm:prSet>
      <dgm:spPr/>
    </dgm:pt>
    <dgm:pt modelId="{72E84122-AC41-439D-99F9-A3B30AACD551}" type="pres">
      <dgm:prSet presAssocID="{979C62CA-050C-4455-991B-D6749C8BD0D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6FBD20A-AD41-451A-930E-B02796A234A9}" type="presOf" srcId="{78A4D551-BB3A-480B-BB25-57AC21D967BD}" destId="{47964095-A96A-48BF-A16B-B672CF6BF899}" srcOrd="0" destOrd="0" presId="urn:microsoft.com/office/officeart/2016/7/layout/BasicLinearProcessNumbered"/>
    <dgm:cxn modelId="{8C2EEA2A-38AB-499D-A0F6-AC5D1B6D6786}" type="presOf" srcId="{98B44F9B-5D1C-4601-B4F7-5783395F1EED}" destId="{A2B526D5-16E8-46C8-B801-2D9D2BF313FB}" srcOrd="0" destOrd="0" presId="urn:microsoft.com/office/officeart/2016/7/layout/BasicLinearProcessNumbered"/>
    <dgm:cxn modelId="{84A5C263-3AD8-4319-96A4-8EF4B0866E88}" type="presOf" srcId="{78A4D551-BB3A-480B-BB25-57AC21D967BD}" destId="{01F4F11B-F1A0-4E86-9891-52FC3C9F7889}" srcOrd="1" destOrd="0" presId="urn:microsoft.com/office/officeart/2016/7/layout/BasicLinearProcessNumbered"/>
    <dgm:cxn modelId="{CE816964-1683-4661-9961-F44F8A938693}" srcId="{4C2D1905-422E-408C-9B8D-825B8BB315F1}" destId="{78A4D551-BB3A-480B-BB25-57AC21D967BD}" srcOrd="1" destOrd="0" parTransId="{623BED80-FC67-41E2-9F20-3ABA222E7735}" sibTransId="{EF7B93B2-4445-4492-BFEE-F054F6A40B21}"/>
    <dgm:cxn modelId="{666FF952-9751-4967-85F9-F2E944E2E838}" type="presOf" srcId="{3E792A8C-AF41-4907-9540-FD5FF09752E1}" destId="{7905F9CC-FA11-49CE-8918-A6ACE2F971D9}" srcOrd="1" destOrd="0" presId="urn:microsoft.com/office/officeart/2016/7/layout/BasicLinearProcessNumbered"/>
    <dgm:cxn modelId="{DF145456-2937-496F-9AD7-C1D2E39A6FFA}" srcId="{4C2D1905-422E-408C-9B8D-825B8BB315F1}" destId="{FD102B94-83C2-4232-8A1E-85948B572A1B}" srcOrd="2" destOrd="0" parTransId="{6517864A-6425-44E9-9931-B40B60071652}" sibTransId="{98B44F9B-5D1C-4601-B4F7-5783395F1EED}"/>
    <dgm:cxn modelId="{38F4F879-3189-4B82-B66A-1EB2FE005012}" type="presOf" srcId="{FD102B94-83C2-4232-8A1E-85948B572A1B}" destId="{00C84F18-7C10-436B-B404-F8B39A950286}" srcOrd="0" destOrd="0" presId="urn:microsoft.com/office/officeart/2016/7/layout/BasicLinearProcessNumbered"/>
    <dgm:cxn modelId="{7E9F4995-DC56-4661-9297-DDDA8C954955}" srcId="{4C2D1905-422E-408C-9B8D-825B8BB315F1}" destId="{3E792A8C-AF41-4907-9540-FD5FF09752E1}" srcOrd="0" destOrd="0" parTransId="{F3CCC53B-3710-4A12-9BC0-FC398A11A50A}" sibTransId="{13401840-A968-4481-945C-E281D68E70F9}"/>
    <dgm:cxn modelId="{768ED0A0-EE00-4141-8213-C9856C2E5E7F}" type="presOf" srcId="{13401840-A968-4481-945C-E281D68E70F9}" destId="{E3FE92E0-0E7B-4C92-9ECA-824F6C0BC68E}" srcOrd="0" destOrd="0" presId="urn:microsoft.com/office/officeart/2016/7/layout/BasicLinearProcessNumbered"/>
    <dgm:cxn modelId="{3B5CD8BB-635B-4148-8295-D0332623509D}" type="presOf" srcId="{979C62CA-050C-4455-991B-D6749C8BD0DC}" destId="{FC8FBD81-5D09-44DE-8523-EE1E2196FFBC}" srcOrd="0" destOrd="0" presId="urn:microsoft.com/office/officeart/2016/7/layout/BasicLinearProcessNumbered"/>
    <dgm:cxn modelId="{274139C8-CFC9-4421-A87F-4CB44F340B75}" type="presOf" srcId="{FD102B94-83C2-4232-8A1E-85948B572A1B}" destId="{D3CFD925-7657-447B-AF4B-7106BA18E379}" srcOrd="1" destOrd="0" presId="urn:microsoft.com/office/officeart/2016/7/layout/BasicLinearProcessNumbered"/>
    <dgm:cxn modelId="{FFDD62D7-58CB-42CF-82CB-79E4EFEBCCD4}" type="presOf" srcId="{EF7B93B2-4445-4492-BFEE-F054F6A40B21}" destId="{55908356-20AA-4008-86DA-DD8A3DBF4B68}" srcOrd="0" destOrd="0" presId="urn:microsoft.com/office/officeart/2016/7/layout/BasicLinearProcessNumbered"/>
    <dgm:cxn modelId="{1CF078DA-A789-4CF1-B956-453EE4C2929A}" type="presOf" srcId="{4C2D1905-422E-408C-9B8D-825B8BB315F1}" destId="{2F2CFCEC-C34E-4570-89B7-8B9905014A76}" srcOrd="0" destOrd="0" presId="urn:microsoft.com/office/officeart/2016/7/layout/BasicLinearProcessNumbered"/>
    <dgm:cxn modelId="{2CE574E2-B8E9-44D9-84F8-C5CBE681E615}" type="presOf" srcId="{3E792A8C-AF41-4907-9540-FD5FF09752E1}" destId="{97D09E35-70FD-474A-B59C-91E79C778AA1}" srcOrd="0" destOrd="0" presId="urn:microsoft.com/office/officeart/2016/7/layout/BasicLinearProcessNumbered"/>
    <dgm:cxn modelId="{2F71D1E3-67D9-4BBD-B09C-E3DC18F8A682}" type="presOf" srcId="{5DA483C9-AAEE-476E-B4F1-B3A068243C20}" destId="{AD718E54-FFC2-4BD0-A4BF-658BC16675CE}" srcOrd="0" destOrd="0" presId="urn:microsoft.com/office/officeart/2016/7/layout/BasicLinearProcessNumbered"/>
    <dgm:cxn modelId="{0F5E3EF4-41E2-437E-B186-B658DA77CC24}" type="presOf" srcId="{979C62CA-050C-4455-991B-D6749C8BD0DC}" destId="{72E84122-AC41-439D-99F9-A3B30AACD551}" srcOrd="1" destOrd="0" presId="urn:microsoft.com/office/officeart/2016/7/layout/BasicLinearProcessNumbered"/>
    <dgm:cxn modelId="{87399FF8-C780-49B7-921B-8AC2791B69E1}" srcId="{4C2D1905-422E-408C-9B8D-825B8BB315F1}" destId="{979C62CA-050C-4455-991B-D6749C8BD0DC}" srcOrd="3" destOrd="0" parTransId="{E5CEE00D-577F-4197-ADF2-14C454E66B03}" sibTransId="{5DA483C9-AAEE-476E-B4F1-B3A068243C20}"/>
    <dgm:cxn modelId="{04E3FEAE-26DA-4A76-BF40-A03C87166049}" type="presParOf" srcId="{2F2CFCEC-C34E-4570-89B7-8B9905014A76}" destId="{5F34FFFF-1214-4354-B209-A050224C1839}" srcOrd="0" destOrd="0" presId="urn:microsoft.com/office/officeart/2016/7/layout/BasicLinearProcessNumbered"/>
    <dgm:cxn modelId="{D478224F-C144-42BC-A34E-BCFAA027CC2C}" type="presParOf" srcId="{5F34FFFF-1214-4354-B209-A050224C1839}" destId="{97D09E35-70FD-474A-B59C-91E79C778AA1}" srcOrd="0" destOrd="0" presId="urn:microsoft.com/office/officeart/2016/7/layout/BasicLinearProcessNumbered"/>
    <dgm:cxn modelId="{35C546D0-69BB-4938-A104-352B69422FA4}" type="presParOf" srcId="{5F34FFFF-1214-4354-B209-A050224C1839}" destId="{E3FE92E0-0E7B-4C92-9ECA-824F6C0BC68E}" srcOrd="1" destOrd="0" presId="urn:microsoft.com/office/officeart/2016/7/layout/BasicLinearProcessNumbered"/>
    <dgm:cxn modelId="{3A714A84-A04A-4733-A64E-DDCE7E24256A}" type="presParOf" srcId="{5F34FFFF-1214-4354-B209-A050224C1839}" destId="{78C85420-4FB6-48F9-AD85-FBDD69055F08}" srcOrd="2" destOrd="0" presId="urn:microsoft.com/office/officeart/2016/7/layout/BasicLinearProcessNumbered"/>
    <dgm:cxn modelId="{50B0C627-D9A8-4F65-869E-D23EDE93E92A}" type="presParOf" srcId="{5F34FFFF-1214-4354-B209-A050224C1839}" destId="{7905F9CC-FA11-49CE-8918-A6ACE2F971D9}" srcOrd="3" destOrd="0" presId="urn:microsoft.com/office/officeart/2016/7/layout/BasicLinearProcessNumbered"/>
    <dgm:cxn modelId="{0F74FA32-EDF0-4CD7-82D8-C1A8C6CB5A3C}" type="presParOf" srcId="{2F2CFCEC-C34E-4570-89B7-8B9905014A76}" destId="{73F0A2F7-FE5D-4F3E-A3F0-BD58C6A613B4}" srcOrd="1" destOrd="0" presId="urn:microsoft.com/office/officeart/2016/7/layout/BasicLinearProcessNumbered"/>
    <dgm:cxn modelId="{136B72E7-5209-4AC3-B886-3DB43C6175B1}" type="presParOf" srcId="{2F2CFCEC-C34E-4570-89B7-8B9905014A76}" destId="{89150BBC-5ACA-4222-869D-FE7AAA91C2EA}" srcOrd="2" destOrd="0" presId="urn:microsoft.com/office/officeart/2016/7/layout/BasicLinearProcessNumbered"/>
    <dgm:cxn modelId="{7FAE6228-709E-4818-940F-D36D0B4964DA}" type="presParOf" srcId="{89150BBC-5ACA-4222-869D-FE7AAA91C2EA}" destId="{47964095-A96A-48BF-A16B-B672CF6BF899}" srcOrd="0" destOrd="0" presId="urn:microsoft.com/office/officeart/2016/7/layout/BasicLinearProcessNumbered"/>
    <dgm:cxn modelId="{DCB92252-2E2E-4E2A-A18B-49C8E198ACE1}" type="presParOf" srcId="{89150BBC-5ACA-4222-869D-FE7AAA91C2EA}" destId="{55908356-20AA-4008-86DA-DD8A3DBF4B68}" srcOrd="1" destOrd="0" presId="urn:microsoft.com/office/officeart/2016/7/layout/BasicLinearProcessNumbered"/>
    <dgm:cxn modelId="{40BDA116-685B-4611-9000-25FAB4478287}" type="presParOf" srcId="{89150BBC-5ACA-4222-869D-FE7AAA91C2EA}" destId="{FB307376-B52B-4CA4-AB32-11B1BC123772}" srcOrd="2" destOrd="0" presId="urn:microsoft.com/office/officeart/2016/7/layout/BasicLinearProcessNumbered"/>
    <dgm:cxn modelId="{85DDC39D-F925-41B6-B875-EEE12FA78FE9}" type="presParOf" srcId="{89150BBC-5ACA-4222-869D-FE7AAA91C2EA}" destId="{01F4F11B-F1A0-4E86-9891-52FC3C9F7889}" srcOrd="3" destOrd="0" presId="urn:microsoft.com/office/officeart/2016/7/layout/BasicLinearProcessNumbered"/>
    <dgm:cxn modelId="{5CE06C0C-CDC7-495A-8C8A-F0FB1042AD26}" type="presParOf" srcId="{2F2CFCEC-C34E-4570-89B7-8B9905014A76}" destId="{1B5FC70F-9C31-4E53-B454-A6F0B5980A6F}" srcOrd="3" destOrd="0" presId="urn:microsoft.com/office/officeart/2016/7/layout/BasicLinearProcessNumbered"/>
    <dgm:cxn modelId="{FA07F98C-C1DA-42C2-94D7-8DFC02E70A78}" type="presParOf" srcId="{2F2CFCEC-C34E-4570-89B7-8B9905014A76}" destId="{846D62E4-1978-4879-AA26-4D74D26F1C63}" srcOrd="4" destOrd="0" presId="urn:microsoft.com/office/officeart/2016/7/layout/BasicLinearProcessNumbered"/>
    <dgm:cxn modelId="{971892D3-3698-423D-B87E-7F499AC9048B}" type="presParOf" srcId="{846D62E4-1978-4879-AA26-4D74D26F1C63}" destId="{00C84F18-7C10-436B-B404-F8B39A950286}" srcOrd="0" destOrd="0" presId="urn:microsoft.com/office/officeart/2016/7/layout/BasicLinearProcessNumbered"/>
    <dgm:cxn modelId="{D0AC896C-E72B-456C-BBBA-EF482A4570FB}" type="presParOf" srcId="{846D62E4-1978-4879-AA26-4D74D26F1C63}" destId="{A2B526D5-16E8-46C8-B801-2D9D2BF313FB}" srcOrd="1" destOrd="0" presId="urn:microsoft.com/office/officeart/2016/7/layout/BasicLinearProcessNumbered"/>
    <dgm:cxn modelId="{5CA103A5-71B0-4C55-85A2-766D72F5EE6C}" type="presParOf" srcId="{846D62E4-1978-4879-AA26-4D74D26F1C63}" destId="{550104C3-BB10-4A31-974F-BDF6961A2D8F}" srcOrd="2" destOrd="0" presId="urn:microsoft.com/office/officeart/2016/7/layout/BasicLinearProcessNumbered"/>
    <dgm:cxn modelId="{901EC38A-8788-4707-B55E-16703EAD5919}" type="presParOf" srcId="{846D62E4-1978-4879-AA26-4D74D26F1C63}" destId="{D3CFD925-7657-447B-AF4B-7106BA18E379}" srcOrd="3" destOrd="0" presId="urn:microsoft.com/office/officeart/2016/7/layout/BasicLinearProcessNumbered"/>
    <dgm:cxn modelId="{0794E597-385C-4C96-9682-8C75685EC5C4}" type="presParOf" srcId="{2F2CFCEC-C34E-4570-89B7-8B9905014A76}" destId="{4CEFFA0C-1B18-4850-858E-7E6C9E5E7574}" srcOrd="5" destOrd="0" presId="urn:microsoft.com/office/officeart/2016/7/layout/BasicLinearProcessNumbered"/>
    <dgm:cxn modelId="{FFFC463B-61B7-40FF-937A-AA07279031BB}" type="presParOf" srcId="{2F2CFCEC-C34E-4570-89B7-8B9905014A76}" destId="{8810E8EB-C49C-428B-A925-92C0C677AC3A}" srcOrd="6" destOrd="0" presId="urn:microsoft.com/office/officeart/2016/7/layout/BasicLinearProcessNumbered"/>
    <dgm:cxn modelId="{79F1B213-05B1-4680-AACC-B6D914DEE76F}" type="presParOf" srcId="{8810E8EB-C49C-428B-A925-92C0C677AC3A}" destId="{FC8FBD81-5D09-44DE-8523-EE1E2196FFBC}" srcOrd="0" destOrd="0" presId="urn:microsoft.com/office/officeart/2016/7/layout/BasicLinearProcessNumbered"/>
    <dgm:cxn modelId="{F3478A50-55C8-46F6-B36F-89A9DFAAACFF}" type="presParOf" srcId="{8810E8EB-C49C-428B-A925-92C0C677AC3A}" destId="{AD718E54-FFC2-4BD0-A4BF-658BC16675CE}" srcOrd="1" destOrd="0" presId="urn:microsoft.com/office/officeart/2016/7/layout/BasicLinearProcessNumbered"/>
    <dgm:cxn modelId="{67F9C03B-1BD7-482C-BFCC-24E7F847262F}" type="presParOf" srcId="{8810E8EB-C49C-428B-A925-92C0C677AC3A}" destId="{F1DE1D46-4AA2-482C-837D-D7CC1BFBB60C}" srcOrd="2" destOrd="0" presId="urn:microsoft.com/office/officeart/2016/7/layout/BasicLinearProcessNumbered"/>
    <dgm:cxn modelId="{C5532858-CA70-42B9-8291-B573C09B8D48}" type="presParOf" srcId="{8810E8EB-C49C-428B-A925-92C0C677AC3A}" destId="{72E84122-AC41-439D-99F9-A3B30AACD551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FC6C626-CFF2-42C1-94D7-49D55E8D82C1}" type="doc">
      <dgm:prSet loTypeId="urn:microsoft.com/office/officeart/2008/layout/LinedList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452EA3C-DDE7-4892-AF28-C45D89AB4550}">
      <dgm:prSet/>
      <dgm:spPr/>
      <dgm:t>
        <a:bodyPr/>
        <a:lstStyle/>
        <a:p>
          <a:r>
            <a:rPr lang="en-US" b="1" i="0" baseline="0"/>
            <a:t>Model Used</a:t>
          </a:r>
          <a:r>
            <a:rPr lang="en-US" b="0" i="0" baseline="0"/>
            <a:t>: Custom </a:t>
          </a:r>
          <a:r>
            <a:rPr lang="en-US" b="1" i="0" baseline="0"/>
            <a:t>CNN (Convolutional Neural Network)</a:t>
          </a:r>
          <a:r>
            <a:rPr lang="en-US" b="0" i="0" baseline="0"/>
            <a:t> using PyTorch.</a:t>
          </a:r>
          <a:endParaRPr lang="en-US"/>
        </a:p>
      </dgm:t>
    </dgm:pt>
    <dgm:pt modelId="{672893CB-1A3E-4790-92D9-09C7322813DA}" type="parTrans" cxnId="{9A56E2A1-D6BF-4115-96D0-682CED4A6C8E}">
      <dgm:prSet/>
      <dgm:spPr/>
      <dgm:t>
        <a:bodyPr/>
        <a:lstStyle/>
        <a:p>
          <a:endParaRPr lang="en-US"/>
        </a:p>
      </dgm:t>
    </dgm:pt>
    <dgm:pt modelId="{2716347C-8AD7-4AA4-8C96-242AAADE0B18}" type="sibTrans" cxnId="{9A56E2A1-D6BF-4115-96D0-682CED4A6C8E}">
      <dgm:prSet/>
      <dgm:spPr/>
      <dgm:t>
        <a:bodyPr/>
        <a:lstStyle/>
        <a:p>
          <a:endParaRPr lang="en-US"/>
        </a:p>
      </dgm:t>
    </dgm:pt>
    <dgm:pt modelId="{91814FA7-B9C5-4B86-A6E7-40288D0C0390}">
      <dgm:prSet/>
      <dgm:spPr/>
      <dgm:t>
        <a:bodyPr/>
        <a:lstStyle/>
        <a:p>
          <a:r>
            <a:rPr lang="en-US" b="1" i="0" baseline="0"/>
            <a:t>Architecture</a:t>
          </a:r>
          <a:r>
            <a:rPr lang="en-US" b="0" i="0" baseline="0"/>
            <a:t>:</a:t>
          </a:r>
          <a:endParaRPr lang="en-US"/>
        </a:p>
      </dgm:t>
    </dgm:pt>
    <dgm:pt modelId="{4FEE8A5C-5052-4A89-9852-74BC27EDE992}" type="parTrans" cxnId="{74C25DF9-A000-4129-8E66-A1F18673FCA5}">
      <dgm:prSet/>
      <dgm:spPr/>
      <dgm:t>
        <a:bodyPr/>
        <a:lstStyle/>
        <a:p>
          <a:endParaRPr lang="en-US"/>
        </a:p>
      </dgm:t>
    </dgm:pt>
    <dgm:pt modelId="{08DC839D-6420-4655-A4B8-91145B49E806}" type="sibTrans" cxnId="{74C25DF9-A000-4129-8E66-A1F18673FCA5}">
      <dgm:prSet/>
      <dgm:spPr/>
      <dgm:t>
        <a:bodyPr/>
        <a:lstStyle/>
        <a:p>
          <a:endParaRPr lang="en-US"/>
        </a:p>
      </dgm:t>
    </dgm:pt>
    <dgm:pt modelId="{066ED9F3-5B72-4DC1-9F9F-695F5A4582D5}">
      <dgm:prSet/>
      <dgm:spPr/>
      <dgm:t>
        <a:bodyPr/>
        <a:lstStyle/>
        <a:p>
          <a:r>
            <a:rPr lang="en-US" b="0" i="0" baseline="0"/>
            <a:t>2 convolutional layers</a:t>
          </a:r>
          <a:endParaRPr lang="en-US"/>
        </a:p>
      </dgm:t>
    </dgm:pt>
    <dgm:pt modelId="{CDFE70A8-3570-4185-BEFF-EE71DAD70C1F}" type="parTrans" cxnId="{ABF3EB70-7860-4214-ABB4-F5392392E688}">
      <dgm:prSet/>
      <dgm:spPr/>
      <dgm:t>
        <a:bodyPr/>
        <a:lstStyle/>
        <a:p>
          <a:endParaRPr lang="en-US"/>
        </a:p>
      </dgm:t>
    </dgm:pt>
    <dgm:pt modelId="{349CF0D5-FFDB-4773-9C9F-69917ED30EEC}" type="sibTrans" cxnId="{ABF3EB70-7860-4214-ABB4-F5392392E688}">
      <dgm:prSet/>
      <dgm:spPr/>
      <dgm:t>
        <a:bodyPr/>
        <a:lstStyle/>
        <a:p>
          <a:endParaRPr lang="en-US"/>
        </a:p>
      </dgm:t>
    </dgm:pt>
    <dgm:pt modelId="{77C02A8F-4C79-410F-9B17-3A6DDBECA187}">
      <dgm:prSet/>
      <dgm:spPr/>
      <dgm:t>
        <a:bodyPr/>
        <a:lstStyle/>
        <a:p>
          <a:r>
            <a:rPr lang="en-US" b="0" i="0" baseline="0"/>
            <a:t>Fully connected layers</a:t>
          </a:r>
          <a:endParaRPr lang="en-US"/>
        </a:p>
      </dgm:t>
    </dgm:pt>
    <dgm:pt modelId="{9F62AAC4-E760-4689-91B9-0BBF8A6A9B51}" type="parTrans" cxnId="{B4A96958-CBEB-4A6E-B7CC-77DBC6243A62}">
      <dgm:prSet/>
      <dgm:spPr/>
      <dgm:t>
        <a:bodyPr/>
        <a:lstStyle/>
        <a:p>
          <a:endParaRPr lang="en-US"/>
        </a:p>
      </dgm:t>
    </dgm:pt>
    <dgm:pt modelId="{3F159EC1-6167-4F33-8C3B-7265E99990E8}" type="sibTrans" cxnId="{B4A96958-CBEB-4A6E-B7CC-77DBC6243A62}">
      <dgm:prSet/>
      <dgm:spPr/>
      <dgm:t>
        <a:bodyPr/>
        <a:lstStyle/>
        <a:p>
          <a:endParaRPr lang="en-US"/>
        </a:p>
      </dgm:t>
    </dgm:pt>
    <dgm:pt modelId="{44CF4181-0A14-4C18-B125-0B2D02D30679}">
      <dgm:prSet/>
      <dgm:spPr/>
      <dgm:t>
        <a:bodyPr/>
        <a:lstStyle/>
        <a:p>
          <a:r>
            <a:rPr lang="en-US" b="0" i="0" baseline="0"/>
            <a:t>Output: Binary classification (Cancer / Normal)</a:t>
          </a:r>
          <a:endParaRPr lang="en-US"/>
        </a:p>
      </dgm:t>
    </dgm:pt>
    <dgm:pt modelId="{2CA4BE72-6179-40D3-B270-B8ED45CDF3FA}" type="parTrans" cxnId="{AB3EB236-D2DC-4983-897F-9B3AB9022F45}">
      <dgm:prSet/>
      <dgm:spPr/>
      <dgm:t>
        <a:bodyPr/>
        <a:lstStyle/>
        <a:p>
          <a:endParaRPr lang="en-US"/>
        </a:p>
      </dgm:t>
    </dgm:pt>
    <dgm:pt modelId="{19974E2F-26F3-4596-B4BD-0370172BFF00}" type="sibTrans" cxnId="{AB3EB236-D2DC-4983-897F-9B3AB9022F45}">
      <dgm:prSet/>
      <dgm:spPr/>
      <dgm:t>
        <a:bodyPr/>
        <a:lstStyle/>
        <a:p>
          <a:endParaRPr lang="en-US"/>
        </a:p>
      </dgm:t>
    </dgm:pt>
    <dgm:pt modelId="{89E396D5-7C35-480E-AF17-AAB453C53800}" type="pres">
      <dgm:prSet presAssocID="{0FC6C626-CFF2-42C1-94D7-49D55E8D82C1}" presName="vert0" presStyleCnt="0">
        <dgm:presLayoutVars>
          <dgm:dir/>
          <dgm:animOne val="branch"/>
          <dgm:animLvl val="lvl"/>
        </dgm:presLayoutVars>
      </dgm:prSet>
      <dgm:spPr/>
    </dgm:pt>
    <dgm:pt modelId="{B67140A0-7E86-4838-8A01-9410328CEDD8}" type="pres">
      <dgm:prSet presAssocID="{8452EA3C-DDE7-4892-AF28-C45D89AB4550}" presName="thickLine" presStyleLbl="alignNode1" presStyleIdx="0" presStyleCnt="5"/>
      <dgm:spPr/>
    </dgm:pt>
    <dgm:pt modelId="{73E3CEA7-67BB-4903-B84D-57CAC9A744C3}" type="pres">
      <dgm:prSet presAssocID="{8452EA3C-DDE7-4892-AF28-C45D89AB4550}" presName="horz1" presStyleCnt="0"/>
      <dgm:spPr/>
    </dgm:pt>
    <dgm:pt modelId="{D1037459-E0C3-41C5-A253-CC2C5AE89D64}" type="pres">
      <dgm:prSet presAssocID="{8452EA3C-DDE7-4892-AF28-C45D89AB4550}" presName="tx1" presStyleLbl="revTx" presStyleIdx="0" presStyleCnt="5"/>
      <dgm:spPr/>
    </dgm:pt>
    <dgm:pt modelId="{6B1DE37D-6E44-4838-AD7B-03FDBB4296F7}" type="pres">
      <dgm:prSet presAssocID="{8452EA3C-DDE7-4892-AF28-C45D89AB4550}" presName="vert1" presStyleCnt="0"/>
      <dgm:spPr/>
    </dgm:pt>
    <dgm:pt modelId="{BB195F07-B36F-4398-B1BE-E3262EA5596A}" type="pres">
      <dgm:prSet presAssocID="{91814FA7-B9C5-4B86-A6E7-40288D0C0390}" presName="thickLine" presStyleLbl="alignNode1" presStyleIdx="1" presStyleCnt="5"/>
      <dgm:spPr/>
    </dgm:pt>
    <dgm:pt modelId="{CFE13AA3-B465-4A9D-B79B-F3CA1595BE0E}" type="pres">
      <dgm:prSet presAssocID="{91814FA7-B9C5-4B86-A6E7-40288D0C0390}" presName="horz1" presStyleCnt="0"/>
      <dgm:spPr/>
    </dgm:pt>
    <dgm:pt modelId="{C69F085E-1EF3-4797-A6DF-5ECC5E27F291}" type="pres">
      <dgm:prSet presAssocID="{91814FA7-B9C5-4B86-A6E7-40288D0C0390}" presName="tx1" presStyleLbl="revTx" presStyleIdx="1" presStyleCnt="5"/>
      <dgm:spPr/>
    </dgm:pt>
    <dgm:pt modelId="{D2365E73-BCFF-4438-91CF-FC5E1112CC1F}" type="pres">
      <dgm:prSet presAssocID="{91814FA7-B9C5-4B86-A6E7-40288D0C0390}" presName="vert1" presStyleCnt="0"/>
      <dgm:spPr/>
    </dgm:pt>
    <dgm:pt modelId="{32030B3F-691A-404B-8CFA-4926FB5DD3EE}" type="pres">
      <dgm:prSet presAssocID="{066ED9F3-5B72-4DC1-9F9F-695F5A4582D5}" presName="thickLine" presStyleLbl="alignNode1" presStyleIdx="2" presStyleCnt="5"/>
      <dgm:spPr/>
    </dgm:pt>
    <dgm:pt modelId="{93DBAA6D-32AC-4839-A9BB-18B2F5B76587}" type="pres">
      <dgm:prSet presAssocID="{066ED9F3-5B72-4DC1-9F9F-695F5A4582D5}" presName="horz1" presStyleCnt="0"/>
      <dgm:spPr/>
    </dgm:pt>
    <dgm:pt modelId="{0C4FD14B-BEAF-4D75-940E-FFAAEDB643EB}" type="pres">
      <dgm:prSet presAssocID="{066ED9F3-5B72-4DC1-9F9F-695F5A4582D5}" presName="tx1" presStyleLbl="revTx" presStyleIdx="2" presStyleCnt="5"/>
      <dgm:spPr/>
    </dgm:pt>
    <dgm:pt modelId="{0EA53C28-2E61-4527-9EC6-A12A8F0AD0D4}" type="pres">
      <dgm:prSet presAssocID="{066ED9F3-5B72-4DC1-9F9F-695F5A4582D5}" presName="vert1" presStyleCnt="0"/>
      <dgm:spPr/>
    </dgm:pt>
    <dgm:pt modelId="{B981D6F4-950F-4F17-A152-ADEFB5485DE3}" type="pres">
      <dgm:prSet presAssocID="{77C02A8F-4C79-410F-9B17-3A6DDBECA187}" presName="thickLine" presStyleLbl="alignNode1" presStyleIdx="3" presStyleCnt="5"/>
      <dgm:spPr/>
    </dgm:pt>
    <dgm:pt modelId="{A6210F41-3575-4FB5-8905-AD1B99409508}" type="pres">
      <dgm:prSet presAssocID="{77C02A8F-4C79-410F-9B17-3A6DDBECA187}" presName="horz1" presStyleCnt="0"/>
      <dgm:spPr/>
    </dgm:pt>
    <dgm:pt modelId="{D64B9ABB-DDB0-4756-8760-EFD6B42C4B5D}" type="pres">
      <dgm:prSet presAssocID="{77C02A8F-4C79-410F-9B17-3A6DDBECA187}" presName="tx1" presStyleLbl="revTx" presStyleIdx="3" presStyleCnt="5"/>
      <dgm:spPr/>
    </dgm:pt>
    <dgm:pt modelId="{D252695D-A28C-4D4C-8D77-3D00F9AA7741}" type="pres">
      <dgm:prSet presAssocID="{77C02A8F-4C79-410F-9B17-3A6DDBECA187}" presName="vert1" presStyleCnt="0"/>
      <dgm:spPr/>
    </dgm:pt>
    <dgm:pt modelId="{5A96EE8C-D228-4613-B74C-02CEB81580A3}" type="pres">
      <dgm:prSet presAssocID="{44CF4181-0A14-4C18-B125-0B2D02D30679}" presName="thickLine" presStyleLbl="alignNode1" presStyleIdx="4" presStyleCnt="5"/>
      <dgm:spPr/>
    </dgm:pt>
    <dgm:pt modelId="{B9DBA447-4528-424A-B3F3-42D4C3C42856}" type="pres">
      <dgm:prSet presAssocID="{44CF4181-0A14-4C18-B125-0B2D02D30679}" presName="horz1" presStyleCnt="0"/>
      <dgm:spPr/>
    </dgm:pt>
    <dgm:pt modelId="{7C01BDB9-F1E3-4C28-A4B6-A6840F5931AB}" type="pres">
      <dgm:prSet presAssocID="{44CF4181-0A14-4C18-B125-0B2D02D30679}" presName="tx1" presStyleLbl="revTx" presStyleIdx="4" presStyleCnt="5"/>
      <dgm:spPr/>
    </dgm:pt>
    <dgm:pt modelId="{1D5F276A-29E3-4D4A-891F-3435C9F10976}" type="pres">
      <dgm:prSet presAssocID="{44CF4181-0A14-4C18-B125-0B2D02D30679}" presName="vert1" presStyleCnt="0"/>
      <dgm:spPr/>
    </dgm:pt>
  </dgm:ptLst>
  <dgm:cxnLst>
    <dgm:cxn modelId="{BDA3EC16-3CCE-4A39-AF7E-8BA6D6400A9E}" type="presOf" srcId="{066ED9F3-5B72-4DC1-9F9F-695F5A4582D5}" destId="{0C4FD14B-BEAF-4D75-940E-FFAAEDB643EB}" srcOrd="0" destOrd="0" presId="urn:microsoft.com/office/officeart/2008/layout/LinedList"/>
    <dgm:cxn modelId="{AB3EB236-D2DC-4983-897F-9B3AB9022F45}" srcId="{0FC6C626-CFF2-42C1-94D7-49D55E8D82C1}" destId="{44CF4181-0A14-4C18-B125-0B2D02D30679}" srcOrd="4" destOrd="0" parTransId="{2CA4BE72-6179-40D3-B270-B8ED45CDF3FA}" sibTransId="{19974E2F-26F3-4596-B4BD-0370172BFF00}"/>
    <dgm:cxn modelId="{461FEB40-FCD5-47A6-991F-8FB4615191FF}" type="presOf" srcId="{44CF4181-0A14-4C18-B125-0B2D02D30679}" destId="{7C01BDB9-F1E3-4C28-A4B6-A6840F5931AB}" srcOrd="0" destOrd="0" presId="urn:microsoft.com/office/officeart/2008/layout/LinedList"/>
    <dgm:cxn modelId="{B4D06845-D217-46AE-8497-2B91E5A597D5}" type="presOf" srcId="{0FC6C626-CFF2-42C1-94D7-49D55E8D82C1}" destId="{89E396D5-7C35-480E-AF17-AAB453C53800}" srcOrd="0" destOrd="0" presId="urn:microsoft.com/office/officeart/2008/layout/LinedList"/>
    <dgm:cxn modelId="{ABF3EB70-7860-4214-ABB4-F5392392E688}" srcId="{0FC6C626-CFF2-42C1-94D7-49D55E8D82C1}" destId="{066ED9F3-5B72-4DC1-9F9F-695F5A4582D5}" srcOrd="2" destOrd="0" parTransId="{CDFE70A8-3570-4185-BEFF-EE71DAD70C1F}" sibTransId="{349CF0D5-FFDB-4773-9C9F-69917ED30EEC}"/>
    <dgm:cxn modelId="{B4A96958-CBEB-4A6E-B7CC-77DBC6243A62}" srcId="{0FC6C626-CFF2-42C1-94D7-49D55E8D82C1}" destId="{77C02A8F-4C79-410F-9B17-3A6DDBECA187}" srcOrd="3" destOrd="0" parTransId="{9F62AAC4-E760-4689-91B9-0BBF8A6A9B51}" sibTransId="{3F159EC1-6167-4F33-8C3B-7265E99990E8}"/>
    <dgm:cxn modelId="{9A56E2A1-D6BF-4115-96D0-682CED4A6C8E}" srcId="{0FC6C626-CFF2-42C1-94D7-49D55E8D82C1}" destId="{8452EA3C-DDE7-4892-AF28-C45D89AB4550}" srcOrd="0" destOrd="0" parTransId="{672893CB-1A3E-4790-92D9-09C7322813DA}" sibTransId="{2716347C-8AD7-4AA4-8C96-242AAADE0B18}"/>
    <dgm:cxn modelId="{2A0576A5-0D8E-4BE5-96C9-BB864731628A}" type="presOf" srcId="{8452EA3C-DDE7-4892-AF28-C45D89AB4550}" destId="{D1037459-E0C3-41C5-A253-CC2C5AE89D64}" srcOrd="0" destOrd="0" presId="urn:microsoft.com/office/officeart/2008/layout/LinedList"/>
    <dgm:cxn modelId="{54C2A5AB-177C-4D9D-A54B-ECA902214D77}" type="presOf" srcId="{91814FA7-B9C5-4B86-A6E7-40288D0C0390}" destId="{C69F085E-1EF3-4797-A6DF-5ECC5E27F291}" srcOrd="0" destOrd="0" presId="urn:microsoft.com/office/officeart/2008/layout/LinedList"/>
    <dgm:cxn modelId="{CE86D0D4-58B5-40D0-B04D-30DB8A9EF5A6}" type="presOf" srcId="{77C02A8F-4C79-410F-9B17-3A6DDBECA187}" destId="{D64B9ABB-DDB0-4756-8760-EFD6B42C4B5D}" srcOrd="0" destOrd="0" presId="urn:microsoft.com/office/officeart/2008/layout/LinedList"/>
    <dgm:cxn modelId="{74C25DF9-A000-4129-8E66-A1F18673FCA5}" srcId="{0FC6C626-CFF2-42C1-94D7-49D55E8D82C1}" destId="{91814FA7-B9C5-4B86-A6E7-40288D0C0390}" srcOrd="1" destOrd="0" parTransId="{4FEE8A5C-5052-4A89-9852-74BC27EDE992}" sibTransId="{08DC839D-6420-4655-A4B8-91145B49E806}"/>
    <dgm:cxn modelId="{175900FE-84BD-4396-B5E2-13849DEB45AA}" type="presParOf" srcId="{89E396D5-7C35-480E-AF17-AAB453C53800}" destId="{B67140A0-7E86-4838-8A01-9410328CEDD8}" srcOrd="0" destOrd="0" presId="urn:microsoft.com/office/officeart/2008/layout/LinedList"/>
    <dgm:cxn modelId="{278A36F8-F84A-4D45-9265-8A6776836436}" type="presParOf" srcId="{89E396D5-7C35-480E-AF17-AAB453C53800}" destId="{73E3CEA7-67BB-4903-B84D-57CAC9A744C3}" srcOrd="1" destOrd="0" presId="urn:microsoft.com/office/officeart/2008/layout/LinedList"/>
    <dgm:cxn modelId="{BBBC3D35-D77D-41E9-983D-4DAF7ACF4418}" type="presParOf" srcId="{73E3CEA7-67BB-4903-B84D-57CAC9A744C3}" destId="{D1037459-E0C3-41C5-A253-CC2C5AE89D64}" srcOrd="0" destOrd="0" presId="urn:microsoft.com/office/officeart/2008/layout/LinedList"/>
    <dgm:cxn modelId="{7073B5C4-5213-41F3-95FA-56D1A77BACC2}" type="presParOf" srcId="{73E3CEA7-67BB-4903-B84D-57CAC9A744C3}" destId="{6B1DE37D-6E44-4838-AD7B-03FDBB4296F7}" srcOrd="1" destOrd="0" presId="urn:microsoft.com/office/officeart/2008/layout/LinedList"/>
    <dgm:cxn modelId="{ED14F3F5-FFA9-4E0E-A5D3-131A746CC21D}" type="presParOf" srcId="{89E396D5-7C35-480E-AF17-AAB453C53800}" destId="{BB195F07-B36F-4398-B1BE-E3262EA5596A}" srcOrd="2" destOrd="0" presId="urn:microsoft.com/office/officeart/2008/layout/LinedList"/>
    <dgm:cxn modelId="{359B764F-B255-4BFF-838A-3855C9C4E626}" type="presParOf" srcId="{89E396D5-7C35-480E-AF17-AAB453C53800}" destId="{CFE13AA3-B465-4A9D-B79B-F3CA1595BE0E}" srcOrd="3" destOrd="0" presId="urn:microsoft.com/office/officeart/2008/layout/LinedList"/>
    <dgm:cxn modelId="{F1558C19-1874-426F-AD4B-FE65C7D20D48}" type="presParOf" srcId="{CFE13AA3-B465-4A9D-B79B-F3CA1595BE0E}" destId="{C69F085E-1EF3-4797-A6DF-5ECC5E27F291}" srcOrd="0" destOrd="0" presId="urn:microsoft.com/office/officeart/2008/layout/LinedList"/>
    <dgm:cxn modelId="{F57B7ACF-90D7-4D4D-9F67-B6CF98AD127B}" type="presParOf" srcId="{CFE13AA3-B465-4A9D-B79B-F3CA1595BE0E}" destId="{D2365E73-BCFF-4438-91CF-FC5E1112CC1F}" srcOrd="1" destOrd="0" presId="urn:microsoft.com/office/officeart/2008/layout/LinedList"/>
    <dgm:cxn modelId="{2F0CC497-96F1-4534-BA11-E3AC08FB5E74}" type="presParOf" srcId="{89E396D5-7C35-480E-AF17-AAB453C53800}" destId="{32030B3F-691A-404B-8CFA-4926FB5DD3EE}" srcOrd="4" destOrd="0" presId="urn:microsoft.com/office/officeart/2008/layout/LinedList"/>
    <dgm:cxn modelId="{401D5D70-F93F-4A97-A212-CA845037351C}" type="presParOf" srcId="{89E396D5-7C35-480E-AF17-AAB453C53800}" destId="{93DBAA6D-32AC-4839-A9BB-18B2F5B76587}" srcOrd="5" destOrd="0" presId="urn:microsoft.com/office/officeart/2008/layout/LinedList"/>
    <dgm:cxn modelId="{958E0C66-4EFD-4C4E-8322-7FBF41C3B20F}" type="presParOf" srcId="{93DBAA6D-32AC-4839-A9BB-18B2F5B76587}" destId="{0C4FD14B-BEAF-4D75-940E-FFAAEDB643EB}" srcOrd="0" destOrd="0" presId="urn:microsoft.com/office/officeart/2008/layout/LinedList"/>
    <dgm:cxn modelId="{6749B0D3-6019-47F6-BF9E-1DF96E7D52EF}" type="presParOf" srcId="{93DBAA6D-32AC-4839-A9BB-18B2F5B76587}" destId="{0EA53C28-2E61-4527-9EC6-A12A8F0AD0D4}" srcOrd="1" destOrd="0" presId="urn:microsoft.com/office/officeart/2008/layout/LinedList"/>
    <dgm:cxn modelId="{7DFFBEBE-4337-4E19-A6A7-55362AA5F8E2}" type="presParOf" srcId="{89E396D5-7C35-480E-AF17-AAB453C53800}" destId="{B981D6F4-950F-4F17-A152-ADEFB5485DE3}" srcOrd="6" destOrd="0" presId="urn:microsoft.com/office/officeart/2008/layout/LinedList"/>
    <dgm:cxn modelId="{49C8E887-9FBD-4848-BA94-9FAC129E85BE}" type="presParOf" srcId="{89E396D5-7C35-480E-AF17-AAB453C53800}" destId="{A6210F41-3575-4FB5-8905-AD1B99409508}" srcOrd="7" destOrd="0" presId="urn:microsoft.com/office/officeart/2008/layout/LinedList"/>
    <dgm:cxn modelId="{6F347432-A288-45AB-8C9E-D7A240755F13}" type="presParOf" srcId="{A6210F41-3575-4FB5-8905-AD1B99409508}" destId="{D64B9ABB-DDB0-4756-8760-EFD6B42C4B5D}" srcOrd="0" destOrd="0" presId="urn:microsoft.com/office/officeart/2008/layout/LinedList"/>
    <dgm:cxn modelId="{BE2E7995-862C-4BFA-99D0-86F00355DD56}" type="presParOf" srcId="{A6210F41-3575-4FB5-8905-AD1B99409508}" destId="{D252695D-A28C-4D4C-8D77-3D00F9AA7741}" srcOrd="1" destOrd="0" presId="urn:microsoft.com/office/officeart/2008/layout/LinedList"/>
    <dgm:cxn modelId="{0DF3F7B3-E0E0-4097-9E4F-1F390840F941}" type="presParOf" srcId="{89E396D5-7C35-480E-AF17-AAB453C53800}" destId="{5A96EE8C-D228-4613-B74C-02CEB81580A3}" srcOrd="8" destOrd="0" presId="urn:microsoft.com/office/officeart/2008/layout/LinedList"/>
    <dgm:cxn modelId="{0C630135-903F-4030-8279-92D16DEC7C33}" type="presParOf" srcId="{89E396D5-7C35-480E-AF17-AAB453C53800}" destId="{B9DBA447-4528-424A-B3F3-42D4C3C42856}" srcOrd="9" destOrd="0" presId="urn:microsoft.com/office/officeart/2008/layout/LinedList"/>
    <dgm:cxn modelId="{1EE109F5-FAD5-483D-85FF-D70DBA2D5725}" type="presParOf" srcId="{B9DBA447-4528-424A-B3F3-42D4C3C42856}" destId="{7C01BDB9-F1E3-4C28-A4B6-A6840F5931AB}" srcOrd="0" destOrd="0" presId="urn:microsoft.com/office/officeart/2008/layout/LinedList"/>
    <dgm:cxn modelId="{C52202A5-0E93-4040-A51E-30D07F77968A}" type="presParOf" srcId="{B9DBA447-4528-424A-B3F3-42D4C3C42856}" destId="{1D5F276A-29E3-4D4A-891F-3435C9F1097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976136E-A710-4190-B449-41F851FE9B4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353CCC3-4C47-481D-8FC0-6ADA34182004}">
      <dgm:prSet/>
      <dgm:spPr/>
      <dgm:t>
        <a:bodyPr/>
        <a:lstStyle/>
        <a:p>
          <a:r>
            <a:rPr lang="en-US"/>
            <a:t>Make it more efficient using other scanning tests.</a:t>
          </a:r>
        </a:p>
      </dgm:t>
    </dgm:pt>
    <dgm:pt modelId="{382AC518-4BFE-4DC4-8188-5A107760CBAD}" type="parTrans" cxnId="{FC0ACDF1-6B03-49DD-8AAB-9AE789D5945E}">
      <dgm:prSet/>
      <dgm:spPr/>
      <dgm:t>
        <a:bodyPr/>
        <a:lstStyle/>
        <a:p>
          <a:endParaRPr lang="en-US"/>
        </a:p>
      </dgm:t>
    </dgm:pt>
    <dgm:pt modelId="{E50EBFAB-7A96-44BB-B9BE-047C016C14E0}" type="sibTrans" cxnId="{FC0ACDF1-6B03-49DD-8AAB-9AE789D5945E}">
      <dgm:prSet/>
      <dgm:spPr/>
      <dgm:t>
        <a:bodyPr/>
        <a:lstStyle/>
        <a:p>
          <a:endParaRPr lang="en-US"/>
        </a:p>
      </dgm:t>
    </dgm:pt>
    <dgm:pt modelId="{AD21F6BC-9679-4B1B-929A-0C9411F86843}">
      <dgm:prSet/>
      <dgm:spPr/>
      <dgm:t>
        <a:bodyPr/>
        <a:lstStyle/>
        <a:p>
          <a:r>
            <a:rPr lang="en-US" dirty="0"/>
            <a:t>Giving pre-cautionary  steps based on your lung condition</a:t>
          </a:r>
        </a:p>
      </dgm:t>
    </dgm:pt>
    <dgm:pt modelId="{DD665626-03AE-4B39-BDB7-B5CD4A7291B2}" type="parTrans" cxnId="{CEF6765D-03A5-4B5E-8BA5-E03149C6DB6A}">
      <dgm:prSet/>
      <dgm:spPr/>
      <dgm:t>
        <a:bodyPr/>
        <a:lstStyle/>
        <a:p>
          <a:endParaRPr lang="en-US"/>
        </a:p>
      </dgm:t>
    </dgm:pt>
    <dgm:pt modelId="{88EB71DE-FF8E-4519-BC64-6ECBE82351D1}" type="sibTrans" cxnId="{CEF6765D-03A5-4B5E-8BA5-E03149C6DB6A}">
      <dgm:prSet/>
      <dgm:spPr/>
      <dgm:t>
        <a:bodyPr/>
        <a:lstStyle/>
        <a:p>
          <a:endParaRPr lang="en-US"/>
        </a:p>
      </dgm:t>
    </dgm:pt>
    <dgm:pt modelId="{A1C477D7-9164-4AC2-AC4E-3A8282846736}">
      <dgm:prSet/>
      <dgm:spPr/>
      <dgm:t>
        <a:bodyPr/>
        <a:lstStyle/>
        <a:p>
          <a:r>
            <a:rPr lang="en-US" dirty="0"/>
            <a:t>Authorizing a doctor/medical advisor with the model.</a:t>
          </a:r>
        </a:p>
      </dgm:t>
    </dgm:pt>
    <dgm:pt modelId="{CB2676A7-F0B3-4FB9-B384-7AF9B818B832}" type="parTrans" cxnId="{625543F9-EAEE-4E16-B1F7-4FF437984049}">
      <dgm:prSet/>
      <dgm:spPr/>
      <dgm:t>
        <a:bodyPr/>
        <a:lstStyle/>
        <a:p>
          <a:endParaRPr lang="en-IN"/>
        </a:p>
      </dgm:t>
    </dgm:pt>
    <dgm:pt modelId="{6A7ADE51-69A4-4CB9-960F-1460922C24EF}" type="sibTrans" cxnId="{625543F9-EAEE-4E16-B1F7-4FF437984049}">
      <dgm:prSet/>
      <dgm:spPr/>
      <dgm:t>
        <a:bodyPr/>
        <a:lstStyle/>
        <a:p>
          <a:endParaRPr lang="en-IN"/>
        </a:p>
      </dgm:t>
    </dgm:pt>
    <dgm:pt modelId="{C745DD6C-E454-44A2-9BD9-9201E5936161}" type="pres">
      <dgm:prSet presAssocID="{8976136E-A710-4190-B449-41F851FE9B4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68DFD7A-DAB5-4453-9AC9-81013581651B}" type="pres">
      <dgm:prSet presAssocID="{1353CCC3-4C47-481D-8FC0-6ADA34182004}" presName="hierRoot1" presStyleCnt="0"/>
      <dgm:spPr/>
    </dgm:pt>
    <dgm:pt modelId="{DFB8D048-1270-4B35-BB5F-E5F8E0943835}" type="pres">
      <dgm:prSet presAssocID="{1353CCC3-4C47-481D-8FC0-6ADA34182004}" presName="composite" presStyleCnt="0"/>
      <dgm:spPr/>
    </dgm:pt>
    <dgm:pt modelId="{3E69EA88-B123-4165-886B-484DB96B5A79}" type="pres">
      <dgm:prSet presAssocID="{1353CCC3-4C47-481D-8FC0-6ADA34182004}" presName="background" presStyleLbl="node0" presStyleIdx="0" presStyleCnt="3"/>
      <dgm:spPr/>
    </dgm:pt>
    <dgm:pt modelId="{3993BD22-16DA-4E5B-845A-38131AAD0FCC}" type="pres">
      <dgm:prSet presAssocID="{1353CCC3-4C47-481D-8FC0-6ADA34182004}" presName="text" presStyleLbl="fgAcc0" presStyleIdx="0" presStyleCnt="3">
        <dgm:presLayoutVars>
          <dgm:chPref val="3"/>
        </dgm:presLayoutVars>
      </dgm:prSet>
      <dgm:spPr/>
    </dgm:pt>
    <dgm:pt modelId="{81559903-B776-42F8-BDA1-1CDF9E9BEFF5}" type="pres">
      <dgm:prSet presAssocID="{1353CCC3-4C47-481D-8FC0-6ADA34182004}" presName="hierChild2" presStyleCnt="0"/>
      <dgm:spPr/>
    </dgm:pt>
    <dgm:pt modelId="{D1530466-1EDC-4F8E-9920-D733A7ACEE5E}" type="pres">
      <dgm:prSet presAssocID="{AD21F6BC-9679-4B1B-929A-0C9411F86843}" presName="hierRoot1" presStyleCnt="0"/>
      <dgm:spPr/>
    </dgm:pt>
    <dgm:pt modelId="{F7A6C28D-B9C5-404E-ABFB-9027D206385E}" type="pres">
      <dgm:prSet presAssocID="{AD21F6BC-9679-4B1B-929A-0C9411F86843}" presName="composite" presStyleCnt="0"/>
      <dgm:spPr/>
    </dgm:pt>
    <dgm:pt modelId="{F7000E08-205E-4F79-AB6E-B7E89D69C075}" type="pres">
      <dgm:prSet presAssocID="{AD21F6BC-9679-4B1B-929A-0C9411F86843}" presName="background" presStyleLbl="node0" presStyleIdx="1" presStyleCnt="3"/>
      <dgm:spPr/>
    </dgm:pt>
    <dgm:pt modelId="{1A20535F-E683-498F-8052-69BE3DCF7B9F}" type="pres">
      <dgm:prSet presAssocID="{AD21F6BC-9679-4B1B-929A-0C9411F86843}" presName="text" presStyleLbl="fgAcc0" presStyleIdx="1" presStyleCnt="3">
        <dgm:presLayoutVars>
          <dgm:chPref val="3"/>
        </dgm:presLayoutVars>
      </dgm:prSet>
      <dgm:spPr/>
    </dgm:pt>
    <dgm:pt modelId="{0DF90BE7-F5D1-4971-B13C-0F26DB8FBCC5}" type="pres">
      <dgm:prSet presAssocID="{AD21F6BC-9679-4B1B-929A-0C9411F86843}" presName="hierChild2" presStyleCnt="0"/>
      <dgm:spPr/>
    </dgm:pt>
    <dgm:pt modelId="{A2FEEFEB-0F68-4E54-AB20-66A7BCFE15C7}" type="pres">
      <dgm:prSet presAssocID="{A1C477D7-9164-4AC2-AC4E-3A8282846736}" presName="hierRoot1" presStyleCnt="0"/>
      <dgm:spPr/>
    </dgm:pt>
    <dgm:pt modelId="{8B03B76D-188C-46BB-860E-218EACE9CED3}" type="pres">
      <dgm:prSet presAssocID="{A1C477D7-9164-4AC2-AC4E-3A8282846736}" presName="composite" presStyleCnt="0"/>
      <dgm:spPr/>
    </dgm:pt>
    <dgm:pt modelId="{4D8881C0-D5F7-47E6-8933-D091480FA794}" type="pres">
      <dgm:prSet presAssocID="{A1C477D7-9164-4AC2-AC4E-3A8282846736}" presName="background" presStyleLbl="node0" presStyleIdx="2" presStyleCnt="3"/>
      <dgm:spPr/>
    </dgm:pt>
    <dgm:pt modelId="{A308CD79-044E-4AAD-A66A-803B99A7F200}" type="pres">
      <dgm:prSet presAssocID="{A1C477D7-9164-4AC2-AC4E-3A8282846736}" presName="text" presStyleLbl="fgAcc0" presStyleIdx="2" presStyleCnt="3">
        <dgm:presLayoutVars>
          <dgm:chPref val="3"/>
        </dgm:presLayoutVars>
      </dgm:prSet>
      <dgm:spPr/>
    </dgm:pt>
    <dgm:pt modelId="{8226F33A-CC5B-45EB-8127-64AA24203E81}" type="pres">
      <dgm:prSet presAssocID="{A1C477D7-9164-4AC2-AC4E-3A8282846736}" presName="hierChild2" presStyleCnt="0"/>
      <dgm:spPr/>
    </dgm:pt>
  </dgm:ptLst>
  <dgm:cxnLst>
    <dgm:cxn modelId="{CEF6765D-03A5-4B5E-8BA5-E03149C6DB6A}" srcId="{8976136E-A710-4190-B449-41F851FE9B43}" destId="{AD21F6BC-9679-4B1B-929A-0C9411F86843}" srcOrd="1" destOrd="0" parTransId="{DD665626-03AE-4B39-BDB7-B5CD4A7291B2}" sibTransId="{88EB71DE-FF8E-4519-BC64-6ECBE82351D1}"/>
    <dgm:cxn modelId="{25C4ED76-32EC-4649-8DF5-7864F4AF4EFC}" type="presOf" srcId="{AD21F6BC-9679-4B1B-929A-0C9411F86843}" destId="{1A20535F-E683-498F-8052-69BE3DCF7B9F}" srcOrd="0" destOrd="0" presId="urn:microsoft.com/office/officeart/2005/8/layout/hierarchy1"/>
    <dgm:cxn modelId="{71DCC1B1-3564-4F09-8590-47D3685774D7}" type="presOf" srcId="{1353CCC3-4C47-481D-8FC0-6ADA34182004}" destId="{3993BD22-16DA-4E5B-845A-38131AAD0FCC}" srcOrd="0" destOrd="0" presId="urn:microsoft.com/office/officeart/2005/8/layout/hierarchy1"/>
    <dgm:cxn modelId="{8EA6F5D3-0498-487E-9710-516325A6E3B7}" type="presOf" srcId="{8976136E-A710-4190-B449-41F851FE9B43}" destId="{C745DD6C-E454-44A2-9BD9-9201E5936161}" srcOrd="0" destOrd="0" presId="urn:microsoft.com/office/officeart/2005/8/layout/hierarchy1"/>
    <dgm:cxn modelId="{09CDC7E4-ACFC-4071-8AB1-ACEAA7D5028E}" type="presOf" srcId="{A1C477D7-9164-4AC2-AC4E-3A8282846736}" destId="{A308CD79-044E-4AAD-A66A-803B99A7F200}" srcOrd="0" destOrd="0" presId="urn:microsoft.com/office/officeart/2005/8/layout/hierarchy1"/>
    <dgm:cxn modelId="{FC0ACDF1-6B03-49DD-8AAB-9AE789D5945E}" srcId="{8976136E-A710-4190-B449-41F851FE9B43}" destId="{1353CCC3-4C47-481D-8FC0-6ADA34182004}" srcOrd="0" destOrd="0" parTransId="{382AC518-4BFE-4DC4-8188-5A107760CBAD}" sibTransId="{E50EBFAB-7A96-44BB-B9BE-047C016C14E0}"/>
    <dgm:cxn modelId="{625543F9-EAEE-4E16-B1F7-4FF437984049}" srcId="{8976136E-A710-4190-B449-41F851FE9B43}" destId="{A1C477D7-9164-4AC2-AC4E-3A8282846736}" srcOrd="2" destOrd="0" parTransId="{CB2676A7-F0B3-4FB9-B384-7AF9B818B832}" sibTransId="{6A7ADE51-69A4-4CB9-960F-1460922C24EF}"/>
    <dgm:cxn modelId="{9160DB62-48A5-4278-9743-CB885D3D0445}" type="presParOf" srcId="{C745DD6C-E454-44A2-9BD9-9201E5936161}" destId="{868DFD7A-DAB5-4453-9AC9-81013581651B}" srcOrd="0" destOrd="0" presId="urn:microsoft.com/office/officeart/2005/8/layout/hierarchy1"/>
    <dgm:cxn modelId="{0D90AD2E-6A9F-4755-92CB-75E7FAA638C9}" type="presParOf" srcId="{868DFD7A-DAB5-4453-9AC9-81013581651B}" destId="{DFB8D048-1270-4B35-BB5F-E5F8E0943835}" srcOrd="0" destOrd="0" presId="urn:microsoft.com/office/officeart/2005/8/layout/hierarchy1"/>
    <dgm:cxn modelId="{FCD1A67B-4C08-485E-89A0-6FDE065D1C81}" type="presParOf" srcId="{DFB8D048-1270-4B35-BB5F-E5F8E0943835}" destId="{3E69EA88-B123-4165-886B-484DB96B5A79}" srcOrd="0" destOrd="0" presId="urn:microsoft.com/office/officeart/2005/8/layout/hierarchy1"/>
    <dgm:cxn modelId="{21EE3575-FF1B-406C-8540-605F3EE87852}" type="presParOf" srcId="{DFB8D048-1270-4B35-BB5F-E5F8E0943835}" destId="{3993BD22-16DA-4E5B-845A-38131AAD0FCC}" srcOrd="1" destOrd="0" presId="urn:microsoft.com/office/officeart/2005/8/layout/hierarchy1"/>
    <dgm:cxn modelId="{7F70A066-03E2-41D8-9633-C562710289C2}" type="presParOf" srcId="{868DFD7A-DAB5-4453-9AC9-81013581651B}" destId="{81559903-B776-42F8-BDA1-1CDF9E9BEFF5}" srcOrd="1" destOrd="0" presId="urn:microsoft.com/office/officeart/2005/8/layout/hierarchy1"/>
    <dgm:cxn modelId="{43910EC7-13CB-468E-9162-2B12E08FC0A4}" type="presParOf" srcId="{C745DD6C-E454-44A2-9BD9-9201E5936161}" destId="{D1530466-1EDC-4F8E-9920-D733A7ACEE5E}" srcOrd="1" destOrd="0" presId="urn:microsoft.com/office/officeart/2005/8/layout/hierarchy1"/>
    <dgm:cxn modelId="{5D9C4993-FA6D-47FC-87BD-72C5A1D5014E}" type="presParOf" srcId="{D1530466-1EDC-4F8E-9920-D733A7ACEE5E}" destId="{F7A6C28D-B9C5-404E-ABFB-9027D206385E}" srcOrd="0" destOrd="0" presId="urn:microsoft.com/office/officeart/2005/8/layout/hierarchy1"/>
    <dgm:cxn modelId="{6CED8AF0-AD54-4F6A-8C85-576F568599A1}" type="presParOf" srcId="{F7A6C28D-B9C5-404E-ABFB-9027D206385E}" destId="{F7000E08-205E-4F79-AB6E-B7E89D69C075}" srcOrd="0" destOrd="0" presId="urn:microsoft.com/office/officeart/2005/8/layout/hierarchy1"/>
    <dgm:cxn modelId="{B6DC1B2A-65F1-49A8-8996-1EB9042F54C8}" type="presParOf" srcId="{F7A6C28D-B9C5-404E-ABFB-9027D206385E}" destId="{1A20535F-E683-498F-8052-69BE3DCF7B9F}" srcOrd="1" destOrd="0" presId="urn:microsoft.com/office/officeart/2005/8/layout/hierarchy1"/>
    <dgm:cxn modelId="{85BD479F-4313-4C0A-BC68-28A647FCF9FC}" type="presParOf" srcId="{D1530466-1EDC-4F8E-9920-D733A7ACEE5E}" destId="{0DF90BE7-F5D1-4971-B13C-0F26DB8FBCC5}" srcOrd="1" destOrd="0" presId="urn:microsoft.com/office/officeart/2005/8/layout/hierarchy1"/>
    <dgm:cxn modelId="{EAD4412B-4E89-4AA6-AC80-823D8D27DDEB}" type="presParOf" srcId="{C745DD6C-E454-44A2-9BD9-9201E5936161}" destId="{A2FEEFEB-0F68-4E54-AB20-66A7BCFE15C7}" srcOrd="2" destOrd="0" presId="urn:microsoft.com/office/officeart/2005/8/layout/hierarchy1"/>
    <dgm:cxn modelId="{13A187DF-3F65-495D-9429-F5482DFA7BE7}" type="presParOf" srcId="{A2FEEFEB-0F68-4E54-AB20-66A7BCFE15C7}" destId="{8B03B76D-188C-46BB-860E-218EACE9CED3}" srcOrd="0" destOrd="0" presId="urn:microsoft.com/office/officeart/2005/8/layout/hierarchy1"/>
    <dgm:cxn modelId="{DF097ADE-50CA-4F12-B4D2-05CB5ACE7791}" type="presParOf" srcId="{8B03B76D-188C-46BB-860E-218EACE9CED3}" destId="{4D8881C0-D5F7-47E6-8933-D091480FA794}" srcOrd="0" destOrd="0" presId="urn:microsoft.com/office/officeart/2005/8/layout/hierarchy1"/>
    <dgm:cxn modelId="{27F365C5-71FD-4878-9400-93C17529A05E}" type="presParOf" srcId="{8B03B76D-188C-46BB-860E-218EACE9CED3}" destId="{A308CD79-044E-4AAD-A66A-803B99A7F200}" srcOrd="1" destOrd="0" presId="urn:microsoft.com/office/officeart/2005/8/layout/hierarchy1"/>
    <dgm:cxn modelId="{65B9B3F9-2248-4DFA-85F1-DE1C7F64FE1A}" type="presParOf" srcId="{A2FEEFEB-0F68-4E54-AB20-66A7BCFE15C7}" destId="{8226F33A-CC5B-45EB-8127-64AA24203E8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F30685-7AC5-4779-9058-571DA937F964}">
      <dsp:nvSpPr>
        <dsp:cNvPr id="0" name=""/>
        <dsp:cNvSpPr/>
      </dsp:nvSpPr>
      <dsp:spPr>
        <a:xfrm>
          <a:off x="0" y="1921"/>
          <a:ext cx="5924550" cy="973748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C15052-23BC-4A43-8F34-DF28299EB3F9}">
      <dsp:nvSpPr>
        <dsp:cNvPr id="0" name=""/>
        <dsp:cNvSpPr/>
      </dsp:nvSpPr>
      <dsp:spPr>
        <a:xfrm>
          <a:off x="294559" y="221014"/>
          <a:ext cx="535561" cy="53556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131F7F-B4BD-4909-8BD9-605A800E0D34}">
      <dsp:nvSpPr>
        <dsp:cNvPr id="0" name=""/>
        <dsp:cNvSpPr/>
      </dsp:nvSpPr>
      <dsp:spPr>
        <a:xfrm>
          <a:off x="1124680" y="1921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Public datasets such as Kaggle, </a:t>
          </a:r>
          <a:r>
            <a:rPr lang="en-US" sz="1900" b="1" i="0" kern="1200" baseline="0"/>
            <a:t>CheXpert</a:t>
          </a:r>
          <a:r>
            <a:rPr lang="en-US" sz="1900" b="0" i="0" kern="1200" baseline="0"/>
            <a:t>, or </a:t>
          </a:r>
          <a:r>
            <a:rPr lang="en-US" sz="1900" b="1" i="0" kern="1200" baseline="0"/>
            <a:t>LIDC-IDRI</a:t>
          </a:r>
          <a:r>
            <a:rPr lang="en-US" sz="1900" b="0" i="0" kern="1200" baseline="0"/>
            <a:t>.</a:t>
          </a:r>
          <a:endParaRPr lang="en-US" sz="1900" kern="1200"/>
        </a:p>
      </dsp:txBody>
      <dsp:txXfrm>
        <a:off x="1124680" y="1921"/>
        <a:ext cx="4799869" cy="973748"/>
      </dsp:txXfrm>
    </dsp:sp>
    <dsp:sp modelId="{BCA487F5-0DEE-4C66-B5BF-3AC4ECF1E758}">
      <dsp:nvSpPr>
        <dsp:cNvPr id="0" name=""/>
        <dsp:cNvSpPr/>
      </dsp:nvSpPr>
      <dsp:spPr>
        <a:xfrm>
          <a:off x="0" y="1219107"/>
          <a:ext cx="5924550" cy="97374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834D4C-D71A-4897-A3EE-1889033AFBF7}">
      <dsp:nvSpPr>
        <dsp:cNvPr id="0" name=""/>
        <dsp:cNvSpPr/>
      </dsp:nvSpPr>
      <dsp:spPr>
        <a:xfrm>
          <a:off x="294559" y="1438200"/>
          <a:ext cx="535561" cy="53556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A3A5E-2AB0-491A-B72B-F462B0760F85}">
      <dsp:nvSpPr>
        <dsp:cNvPr id="0" name=""/>
        <dsp:cNvSpPr/>
      </dsp:nvSpPr>
      <dsp:spPr>
        <a:xfrm>
          <a:off x="1124680" y="1219107"/>
          <a:ext cx="2666047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Manual selection of X-ray images into two folders:</a:t>
          </a:r>
          <a:endParaRPr lang="en-US" sz="1900" kern="1200"/>
        </a:p>
      </dsp:txBody>
      <dsp:txXfrm>
        <a:off x="1124680" y="1219107"/>
        <a:ext cx="2666047" cy="973748"/>
      </dsp:txXfrm>
    </dsp:sp>
    <dsp:sp modelId="{BCF2338D-91EC-4B06-B35E-DD5913215397}">
      <dsp:nvSpPr>
        <dsp:cNvPr id="0" name=""/>
        <dsp:cNvSpPr/>
      </dsp:nvSpPr>
      <dsp:spPr>
        <a:xfrm>
          <a:off x="3790727" y="1219107"/>
          <a:ext cx="2133822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 err="1"/>
            <a:t>lung_cancer_data</a:t>
          </a:r>
          <a:r>
            <a:rPr lang="en-US" sz="1100" b="0" i="0" kern="1200" baseline="0" dirty="0"/>
            <a:t>/cancer/</a:t>
          </a:r>
          <a:endParaRPr lang="en-US" sz="1100" kern="1200" dirty="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lung_cancer_data/normal/</a:t>
          </a:r>
          <a:endParaRPr lang="en-US" sz="1100" kern="1200"/>
        </a:p>
      </dsp:txBody>
      <dsp:txXfrm>
        <a:off x="3790727" y="1219107"/>
        <a:ext cx="2133822" cy="973748"/>
      </dsp:txXfrm>
    </dsp:sp>
    <dsp:sp modelId="{C62CA2BA-C59A-40FF-A375-A2FF617D2E6B}">
      <dsp:nvSpPr>
        <dsp:cNvPr id="0" name=""/>
        <dsp:cNvSpPr/>
      </dsp:nvSpPr>
      <dsp:spPr>
        <a:xfrm>
          <a:off x="0" y="2436293"/>
          <a:ext cx="5924550" cy="97374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82DA4DD-00A0-4BE4-AE8B-F5AE83FE3C1E}">
      <dsp:nvSpPr>
        <dsp:cNvPr id="0" name=""/>
        <dsp:cNvSpPr/>
      </dsp:nvSpPr>
      <dsp:spPr>
        <a:xfrm>
          <a:off x="294559" y="2655387"/>
          <a:ext cx="535561" cy="53556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4BD8A5-9E28-46B9-95CA-9F88669BD796}">
      <dsp:nvSpPr>
        <dsp:cNvPr id="0" name=""/>
        <dsp:cNvSpPr/>
      </dsp:nvSpPr>
      <dsp:spPr>
        <a:xfrm>
          <a:off x="1124680" y="2436293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i="0" kern="1200" baseline="0"/>
            <a:t>Test Set</a:t>
          </a:r>
          <a:r>
            <a:rPr lang="en-US" sz="1900" b="0" i="0" kern="1200" baseline="0"/>
            <a:t>: Images placed in</a:t>
          </a:r>
          <a:endParaRPr lang="en-US" sz="1900" kern="1200"/>
        </a:p>
      </dsp:txBody>
      <dsp:txXfrm>
        <a:off x="1124680" y="2436293"/>
        <a:ext cx="4799869" cy="973748"/>
      </dsp:txXfrm>
    </dsp:sp>
    <dsp:sp modelId="{CC76B696-0362-4363-8002-A3CEED0D1D40}">
      <dsp:nvSpPr>
        <dsp:cNvPr id="0" name=""/>
        <dsp:cNvSpPr/>
      </dsp:nvSpPr>
      <dsp:spPr>
        <a:xfrm>
          <a:off x="0" y="3653479"/>
          <a:ext cx="5924550" cy="97374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1180E-4B87-412A-9B6F-A47164439703}">
      <dsp:nvSpPr>
        <dsp:cNvPr id="0" name=""/>
        <dsp:cNvSpPr/>
      </dsp:nvSpPr>
      <dsp:spPr>
        <a:xfrm>
          <a:off x="294559" y="3872573"/>
          <a:ext cx="535561" cy="53556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2C0E1E-B2C8-4B82-B2DF-F01C90A944D2}">
      <dsp:nvSpPr>
        <dsp:cNvPr id="0" name=""/>
        <dsp:cNvSpPr/>
      </dsp:nvSpPr>
      <dsp:spPr>
        <a:xfrm>
          <a:off x="1124680" y="3653479"/>
          <a:ext cx="4799869" cy="9737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3055" tIns="103055" rIns="103055" bIns="10305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Offline sources for dataset/images from different surgeons and Medical colleges</a:t>
          </a:r>
        </a:p>
      </dsp:txBody>
      <dsp:txXfrm>
        <a:off x="1124680" y="3653479"/>
        <a:ext cx="4799869" cy="97374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D09E35-70FD-474A-B59C-91E79C778AA1}">
      <dsp:nvSpPr>
        <dsp:cNvPr id="0" name=""/>
        <dsp:cNvSpPr/>
      </dsp:nvSpPr>
      <dsp:spPr>
        <a:xfrm>
          <a:off x="3033" y="0"/>
          <a:ext cx="2406420" cy="3303887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Count</a:t>
          </a:r>
          <a:r>
            <a:rPr lang="en-US" sz="1800" kern="1200"/>
            <a:t> images in each class to check for imbalance.</a:t>
          </a:r>
        </a:p>
      </dsp:txBody>
      <dsp:txXfrm>
        <a:off x="3033" y="1255477"/>
        <a:ext cx="2406420" cy="1982332"/>
      </dsp:txXfrm>
    </dsp:sp>
    <dsp:sp modelId="{E3FE92E0-0E7B-4C92-9ECA-824F6C0BC68E}">
      <dsp:nvSpPr>
        <dsp:cNvPr id="0" name=""/>
        <dsp:cNvSpPr/>
      </dsp:nvSpPr>
      <dsp:spPr>
        <a:xfrm>
          <a:off x="710660" y="330388"/>
          <a:ext cx="991166" cy="991166"/>
        </a:xfrm>
        <a:prstGeom prst="ellips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55813" y="475541"/>
        <a:ext cx="700860" cy="700860"/>
      </dsp:txXfrm>
    </dsp:sp>
    <dsp:sp modelId="{78C85420-4FB6-48F9-AD85-FBDD69055F08}">
      <dsp:nvSpPr>
        <dsp:cNvPr id="0" name=""/>
        <dsp:cNvSpPr/>
      </dsp:nvSpPr>
      <dsp:spPr>
        <a:xfrm>
          <a:off x="3033" y="3303816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193787"/>
                <a:satOff val="-2154"/>
                <a:lumOff val="56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93787"/>
                <a:satOff val="-2154"/>
                <a:lumOff val="56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93787"/>
                <a:satOff val="-2154"/>
                <a:lumOff val="56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93787"/>
              <a:satOff val="-2154"/>
              <a:lumOff val="56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7964095-A96A-48BF-A16B-B672CF6BF899}">
      <dsp:nvSpPr>
        <dsp:cNvPr id="0" name=""/>
        <dsp:cNvSpPr/>
      </dsp:nvSpPr>
      <dsp:spPr>
        <a:xfrm>
          <a:off x="2650095" y="0"/>
          <a:ext cx="2406420" cy="3303887"/>
        </a:xfrm>
        <a:prstGeom prst="rect">
          <a:avLst/>
        </a:prstGeom>
        <a:solidFill>
          <a:schemeClr val="accent2">
            <a:tint val="40000"/>
            <a:alpha val="90000"/>
            <a:hueOff val="523671"/>
            <a:satOff val="-5221"/>
            <a:lumOff val="-12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523671"/>
              <a:satOff val="-5221"/>
              <a:lumOff val="-12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Visualize</a:t>
          </a:r>
          <a:r>
            <a:rPr lang="en-US" sz="1800" kern="1200"/>
            <a:t> sample cancerous and normal images.</a:t>
          </a:r>
        </a:p>
      </dsp:txBody>
      <dsp:txXfrm>
        <a:off x="2650095" y="1255477"/>
        <a:ext cx="2406420" cy="1982332"/>
      </dsp:txXfrm>
    </dsp:sp>
    <dsp:sp modelId="{55908356-20AA-4008-86DA-DD8A3DBF4B68}">
      <dsp:nvSpPr>
        <dsp:cNvPr id="0" name=""/>
        <dsp:cNvSpPr/>
      </dsp:nvSpPr>
      <dsp:spPr>
        <a:xfrm>
          <a:off x="3357722" y="330388"/>
          <a:ext cx="991166" cy="991166"/>
        </a:xfrm>
        <a:prstGeom prst="ellipse">
          <a:avLst/>
        </a:prstGeom>
        <a:gradFill rotWithShape="0">
          <a:gsLst>
            <a:gs pos="0">
              <a:schemeClr val="accent2">
                <a:hueOff val="387573"/>
                <a:satOff val="-4308"/>
                <a:lumOff val="112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387573"/>
                <a:satOff val="-4308"/>
                <a:lumOff val="112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387573"/>
                <a:satOff val="-4308"/>
                <a:lumOff val="112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387573"/>
              <a:satOff val="-4308"/>
              <a:lumOff val="112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02875" y="475541"/>
        <a:ext cx="700860" cy="700860"/>
      </dsp:txXfrm>
    </dsp:sp>
    <dsp:sp modelId="{FB307376-B52B-4CA4-AB32-11B1BC123772}">
      <dsp:nvSpPr>
        <dsp:cNvPr id="0" name=""/>
        <dsp:cNvSpPr/>
      </dsp:nvSpPr>
      <dsp:spPr>
        <a:xfrm>
          <a:off x="2650095" y="3303816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581360"/>
                <a:satOff val="-6462"/>
                <a:lumOff val="168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581360"/>
                <a:satOff val="-6462"/>
                <a:lumOff val="168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581360"/>
                <a:satOff val="-6462"/>
                <a:lumOff val="168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581360"/>
              <a:satOff val="-6462"/>
              <a:lumOff val="168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0C84F18-7C10-436B-B404-F8B39A950286}">
      <dsp:nvSpPr>
        <dsp:cNvPr id="0" name=""/>
        <dsp:cNvSpPr/>
      </dsp:nvSpPr>
      <dsp:spPr>
        <a:xfrm>
          <a:off x="5297158" y="0"/>
          <a:ext cx="2406420" cy="3303887"/>
        </a:xfrm>
        <a:prstGeom prst="rect">
          <a:avLst/>
        </a:prstGeom>
        <a:solidFill>
          <a:schemeClr val="accent2">
            <a:tint val="40000"/>
            <a:alpha val="90000"/>
            <a:hueOff val="1047343"/>
            <a:satOff val="-10442"/>
            <a:lumOff val="-25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047343"/>
              <a:satOff val="-10442"/>
              <a:lumOff val="-25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Check image quality</a:t>
          </a:r>
          <a:r>
            <a:rPr lang="en-US" sz="1800" kern="1200"/>
            <a:t>, pixel intensity distributions.</a:t>
          </a:r>
        </a:p>
      </dsp:txBody>
      <dsp:txXfrm>
        <a:off x="5297158" y="1255477"/>
        <a:ext cx="2406420" cy="1982332"/>
      </dsp:txXfrm>
    </dsp:sp>
    <dsp:sp modelId="{A2B526D5-16E8-46C8-B801-2D9D2BF313FB}">
      <dsp:nvSpPr>
        <dsp:cNvPr id="0" name=""/>
        <dsp:cNvSpPr/>
      </dsp:nvSpPr>
      <dsp:spPr>
        <a:xfrm>
          <a:off x="6004785" y="330388"/>
          <a:ext cx="991166" cy="991166"/>
        </a:xfrm>
        <a:prstGeom prst="ellipse">
          <a:avLst/>
        </a:prstGeom>
        <a:gradFill rotWithShape="0">
          <a:gsLst>
            <a:gs pos="0">
              <a:schemeClr val="accent2">
                <a:hueOff val="775147"/>
                <a:satOff val="-8616"/>
                <a:lumOff val="224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775147"/>
                <a:satOff val="-8616"/>
                <a:lumOff val="224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775147"/>
                <a:satOff val="-8616"/>
                <a:lumOff val="224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775147"/>
              <a:satOff val="-8616"/>
              <a:lumOff val="224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149938" y="475541"/>
        <a:ext cx="700860" cy="700860"/>
      </dsp:txXfrm>
    </dsp:sp>
    <dsp:sp modelId="{550104C3-BB10-4A31-974F-BDF6961A2D8F}">
      <dsp:nvSpPr>
        <dsp:cNvPr id="0" name=""/>
        <dsp:cNvSpPr/>
      </dsp:nvSpPr>
      <dsp:spPr>
        <a:xfrm>
          <a:off x="5297158" y="3303816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968934"/>
                <a:satOff val="-10770"/>
                <a:lumOff val="280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968934"/>
                <a:satOff val="-10770"/>
                <a:lumOff val="280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968934"/>
                <a:satOff val="-10770"/>
                <a:lumOff val="280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968934"/>
              <a:satOff val="-10770"/>
              <a:lumOff val="280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C8FBD81-5D09-44DE-8523-EE1E2196FFBC}">
      <dsp:nvSpPr>
        <dsp:cNvPr id="0" name=""/>
        <dsp:cNvSpPr/>
      </dsp:nvSpPr>
      <dsp:spPr>
        <a:xfrm>
          <a:off x="7944221" y="0"/>
          <a:ext cx="2406420" cy="3303887"/>
        </a:xfrm>
        <a:prstGeom prst="rect">
          <a:avLst/>
        </a:prstGeom>
        <a:solidFill>
          <a:schemeClr val="accent2">
            <a:tint val="40000"/>
            <a:alpha val="90000"/>
            <a:hueOff val="1571014"/>
            <a:satOff val="-15663"/>
            <a:lumOff val="-37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571014"/>
              <a:satOff val="-15663"/>
              <a:lumOff val="-375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87614" tIns="330200" rIns="187614" bIns="33020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b="1" i="1" u="sng" kern="1200"/>
            <a:t>Analyze </a:t>
          </a:r>
          <a:r>
            <a:rPr lang="en-IN" sz="1800" kern="1200"/>
            <a:t>which type of cancer it is based on location of cancerous region in the lungs.</a:t>
          </a:r>
          <a:endParaRPr lang="en-US" sz="1800" kern="1200"/>
        </a:p>
      </dsp:txBody>
      <dsp:txXfrm>
        <a:off x="7944221" y="1255477"/>
        <a:ext cx="2406420" cy="1982332"/>
      </dsp:txXfrm>
    </dsp:sp>
    <dsp:sp modelId="{AD718E54-FFC2-4BD0-A4BF-658BC16675CE}">
      <dsp:nvSpPr>
        <dsp:cNvPr id="0" name=""/>
        <dsp:cNvSpPr/>
      </dsp:nvSpPr>
      <dsp:spPr>
        <a:xfrm>
          <a:off x="8651848" y="330388"/>
          <a:ext cx="991166" cy="991166"/>
        </a:xfrm>
        <a:prstGeom prst="ellipse">
          <a:avLst/>
        </a:prstGeom>
        <a:gradFill rotWithShape="0">
          <a:gsLst>
            <a:gs pos="0">
              <a:schemeClr val="accent2">
                <a:hueOff val="1162720"/>
                <a:satOff val="-12924"/>
                <a:lumOff val="336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162720"/>
                <a:satOff val="-12924"/>
                <a:lumOff val="336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162720"/>
                <a:satOff val="-12924"/>
                <a:lumOff val="336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162720"/>
              <a:satOff val="-12924"/>
              <a:lumOff val="336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7275" tIns="12700" rIns="77275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797001" y="475541"/>
        <a:ext cx="700860" cy="700860"/>
      </dsp:txXfrm>
    </dsp:sp>
    <dsp:sp modelId="{F1DE1D46-4AA2-482C-837D-D7CC1BFBB60C}">
      <dsp:nvSpPr>
        <dsp:cNvPr id="0" name=""/>
        <dsp:cNvSpPr/>
      </dsp:nvSpPr>
      <dsp:spPr>
        <a:xfrm>
          <a:off x="7944221" y="3303816"/>
          <a:ext cx="2406420" cy="72"/>
        </a:xfrm>
        <a:prstGeom prst="rect">
          <a:avLst/>
        </a:prstGeom>
        <a:gradFill rotWithShape="0">
          <a:gsLst>
            <a:gs pos="0">
              <a:schemeClr val="accent2">
                <a:hueOff val="1356507"/>
                <a:satOff val="-15078"/>
                <a:lumOff val="3921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2">
                <a:hueOff val="1356507"/>
                <a:satOff val="-15078"/>
                <a:lumOff val="3921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2">
                <a:hueOff val="1356507"/>
                <a:satOff val="-15078"/>
                <a:lumOff val="3921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2">
              <a:hueOff val="1356507"/>
              <a:satOff val="-15078"/>
              <a:lumOff val="3921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67140A0-7E86-4838-8A01-9410328CEDD8}">
      <dsp:nvSpPr>
        <dsp:cNvPr id="0" name=""/>
        <dsp:cNvSpPr/>
      </dsp:nvSpPr>
      <dsp:spPr>
        <a:xfrm>
          <a:off x="0" y="565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1037459-E0C3-41C5-A253-CC2C5AE89D64}">
      <dsp:nvSpPr>
        <dsp:cNvPr id="0" name=""/>
        <dsp:cNvSpPr/>
      </dsp:nvSpPr>
      <dsp:spPr>
        <a:xfrm>
          <a:off x="0" y="565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Model Used</a:t>
          </a:r>
          <a:r>
            <a:rPr lang="en-US" sz="2200" b="0" i="0" kern="1200" baseline="0"/>
            <a:t>: Custom </a:t>
          </a:r>
          <a:r>
            <a:rPr lang="en-US" sz="2200" b="1" i="0" kern="1200" baseline="0"/>
            <a:t>CNN (Convolutional Neural Network)</a:t>
          </a:r>
          <a:r>
            <a:rPr lang="en-US" sz="2200" b="0" i="0" kern="1200" baseline="0"/>
            <a:t> using PyTorch.</a:t>
          </a:r>
          <a:endParaRPr lang="en-US" sz="2200" kern="1200"/>
        </a:p>
      </dsp:txBody>
      <dsp:txXfrm>
        <a:off x="0" y="565"/>
        <a:ext cx="5924550" cy="925603"/>
      </dsp:txXfrm>
    </dsp:sp>
    <dsp:sp modelId="{BB195F07-B36F-4398-B1BE-E3262EA5596A}">
      <dsp:nvSpPr>
        <dsp:cNvPr id="0" name=""/>
        <dsp:cNvSpPr/>
      </dsp:nvSpPr>
      <dsp:spPr>
        <a:xfrm>
          <a:off x="0" y="926169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1000234"/>
                <a:satOff val="-4729"/>
                <a:lumOff val="34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1000234"/>
                <a:satOff val="-4729"/>
                <a:lumOff val="34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1000234"/>
                <a:satOff val="-4729"/>
                <a:lumOff val="34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1000234"/>
              <a:satOff val="-4729"/>
              <a:lumOff val="34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69F085E-1EF3-4797-A6DF-5ECC5E27F291}">
      <dsp:nvSpPr>
        <dsp:cNvPr id="0" name=""/>
        <dsp:cNvSpPr/>
      </dsp:nvSpPr>
      <dsp:spPr>
        <a:xfrm>
          <a:off x="0" y="926169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Architecture</a:t>
          </a:r>
          <a:r>
            <a:rPr lang="en-US" sz="2200" b="0" i="0" kern="1200" baseline="0"/>
            <a:t>:</a:t>
          </a:r>
          <a:endParaRPr lang="en-US" sz="2200" kern="1200"/>
        </a:p>
      </dsp:txBody>
      <dsp:txXfrm>
        <a:off x="0" y="926169"/>
        <a:ext cx="5924550" cy="925603"/>
      </dsp:txXfrm>
    </dsp:sp>
    <dsp:sp modelId="{32030B3F-691A-404B-8CFA-4926FB5DD3EE}">
      <dsp:nvSpPr>
        <dsp:cNvPr id="0" name=""/>
        <dsp:cNvSpPr/>
      </dsp:nvSpPr>
      <dsp:spPr>
        <a:xfrm>
          <a:off x="0" y="1851773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2000468"/>
                <a:satOff val="-9458"/>
                <a:lumOff val="686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2000468"/>
                <a:satOff val="-9458"/>
                <a:lumOff val="686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2000468"/>
                <a:satOff val="-9458"/>
                <a:lumOff val="686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2000468"/>
              <a:satOff val="-9458"/>
              <a:lumOff val="686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C4FD14B-BEAF-4D75-940E-FFAAEDB643EB}">
      <dsp:nvSpPr>
        <dsp:cNvPr id="0" name=""/>
        <dsp:cNvSpPr/>
      </dsp:nvSpPr>
      <dsp:spPr>
        <a:xfrm>
          <a:off x="0" y="1851773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2 convolutional layers</a:t>
          </a:r>
          <a:endParaRPr lang="en-US" sz="2200" kern="1200"/>
        </a:p>
      </dsp:txBody>
      <dsp:txXfrm>
        <a:off x="0" y="1851773"/>
        <a:ext cx="5924550" cy="925603"/>
      </dsp:txXfrm>
    </dsp:sp>
    <dsp:sp modelId="{B981D6F4-950F-4F17-A152-ADEFB5485DE3}">
      <dsp:nvSpPr>
        <dsp:cNvPr id="0" name=""/>
        <dsp:cNvSpPr/>
      </dsp:nvSpPr>
      <dsp:spPr>
        <a:xfrm>
          <a:off x="0" y="2777376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3000703"/>
                <a:satOff val="-14188"/>
                <a:lumOff val="103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3000703"/>
                <a:satOff val="-14188"/>
                <a:lumOff val="103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3000703"/>
                <a:satOff val="-14188"/>
                <a:lumOff val="103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3000703"/>
              <a:satOff val="-14188"/>
              <a:lumOff val="1030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64B9ABB-DDB0-4756-8760-EFD6B42C4B5D}">
      <dsp:nvSpPr>
        <dsp:cNvPr id="0" name=""/>
        <dsp:cNvSpPr/>
      </dsp:nvSpPr>
      <dsp:spPr>
        <a:xfrm>
          <a:off x="0" y="2777376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Fully connected layers</a:t>
          </a:r>
          <a:endParaRPr lang="en-US" sz="2200" kern="1200"/>
        </a:p>
      </dsp:txBody>
      <dsp:txXfrm>
        <a:off x="0" y="2777376"/>
        <a:ext cx="5924550" cy="925603"/>
      </dsp:txXfrm>
    </dsp:sp>
    <dsp:sp modelId="{5A96EE8C-D228-4613-B74C-02CEB81580A3}">
      <dsp:nvSpPr>
        <dsp:cNvPr id="0" name=""/>
        <dsp:cNvSpPr/>
      </dsp:nvSpPr>
      <dsp:spPr>
        <a:xfrm>
          <a:off x="0" y="3702980"/>
          <a:ext cx="5924550" cy="0"/>
        </a:xfrm>
        <a:prstGeom prst="line">
          <a:avLst/>
        </a:prstGeom>
        <a:gradFill rotWithShape="0">
          <a:gsLst>
            <a:gs pos="0">
              <a:schemeClr val="accent5">
                <a:hueOff val="4000937"/>
                <a:satOff val="-18917"/>
                <a:lumOff val="1373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5">
                <a:hueOff val="4000937"/>
                <a:satOff val="-18917"/>
                <a:lumOff val="1373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5">
                <a:hueOff val="4000937"/>
                <a:satOff val="-18917"/>
                <a:lumOff val="1373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4000937"/>
              <a:satOff val="-18917"/>
              <a:lumOff val="1373"/>
              <a:alphaOff val="0"/>
            </a:schemeClr>
          </a:solidFill>
          <a:prstDash val="solid"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C01BDB9-F1E3-4C28-A4B6-A6840F5931AB}">
      <dsp:nvSpPr>
        <dsp:cNvPr id="0" name=""/>
        <dsp:cNvSpPr/>
      </dsp:nvSpPr>
      <dsp:spPr>
        <a:xfrm>
          <a:off x="0" y="3702980"/>
          <a:ext cx="5924550" cy="92560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Output: Binary classification (Cancer / Normal)</a:t>
          </a:r>
          <a:endParaRPr lang="en-US" sz="2200" kern="1200"/>
        </a:p>
      </dsp:txBody>
      <dsp:txXfrm>
        <a:off x="0" y="3702980"/>
        <a:ext cx="5924550" cy="925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69EA88-B123-4165-886B-484DB96B5A79}">
      <dsp:nvSpPr>
        <dsp:cNvPr id="0" name=""/>
        <dsp:cNvSpPr/>
      </dsp:nvSpPr>
      <dsp:spPr>
        <a:xfrm>
          <a:off x="0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3993BD22-16DA-4E5B-845A-38131AAD0FCC}">
      <dsp:nvSpPr>
        <dsp:cNvPr id="0" name=""/>
        <dsp:cNvSpPr/>
      </dsp:nvSpPr>
      <dsp:spPr>
        <a:xfrm>
          <a:off x="323552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Make it more efficient using other scanning tests.</a:t>
          </a:r>
        </a:p>
      </dsp:txBody>
      <dsp:txXfrm>
        <a:off x="377710" y="935238"/>
        <a:ext cx="2803655" cy="1740785"/>
      </dsp:txXfrm>
    </dsp:sp>
    <dsp:sp modelId="{F7000E08-205E-4F79-AB6E-B7E89D69C075}">
      <dsp:nvSpPr>
        <dsp:cNvPr id="0" name=""/>
        <dsp:cNvSpPr/>
      </dsp:nvSpPr>
      <dsp:spPr>
        <a:xfrm>
          <a:off x="3559075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A20535F-E683-498F-8052-69BE3DCF7B9F}">
      <dsp:nvSpPr>
        <dsp:cNvPr id="0" name=""/>
        <dsp:cNvSpPr/>
      </dsp:nvSpPr>
      <dsp:spPr>
        <a:xfrm>
          <a:off x="3882628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Giving pre-cautionary  steps based on your lung condition</a:t>
          </a:r>
        </a:p>
      </dsp:txBody>
      <dsp:txXfrm>
        <a:off x="3936786" y="935238"/>
        <a:ext cx="2803655" cy="1740785"/>
      </dsp:txXfrm>
    </dsp:sp>
    <dsp:sp modelId="{4D8881C0-D5F7-47E6-8933-D091480FA794}">
      <dsp:nvSpPr>
        <dsp:cNvPr id="0" name=""/>
        <dsp:cNvSpPr/>
      </dsp:nvSpPr>
      <dsp:spPr>
        <a:xfrm>
          <a:off x="7118151" y="573705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4000"/>
                <a:satMod val="100000"/>
                <a:lumMod val="104000"/>
              </a:schemeClr>
            </a:gs>
            <a:gs pos="69000">
              <a:schemeClr val="accent1">
                <a:hueOff val="0"/>
                <a:satOff val="0"/>
                <a:lumOff val="0"/>
                <a:alphaOff val="0"/>
                <a:shade val="86000"/>
                <a:satMod val="130000"/>
                <a:lumMod val="102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72000"/>
                <a:satMod val="130000"/>
                <a:lumMod val="100000"/>
              </a:schemeClr>
            </a:gs>
          </a:gsLst>
          <a:lin ang="5400000" scaled="0"/>
        </a:gradFill>
        <a:ln>
          <a:noFill/>
        </a:ln>
        <a:effectLst>
          <a:outerShdw blurRad="50800" dist="38100" dir="5400000" sy="96000" rotWithShape="0">
            <a:srgbClr val="000000">
              <a:alpha val="54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308CD79-044E-4AAD-A66A-803B99A7F200}">
      <dsp:nvSpPr>
        <dsp:cNvPr id="0" name=""/>
        <dsp:cNvSpPr/>
      </dsp:nvSpPr>
      <dsp:spPr>
        <a:xfrm>
          <a:off x="7441703" y="881080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Authorizing a doctor/medical advisor with the model.</a:t>
          </a:r>
        </a:p>
      </dsp:txBody>
      <dsp:txXfrm>
        <a:off x="7495861" y="935238"/>
        <a:ext cx="2803655" cy="174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5991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65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68148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057461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81920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3216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16108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92657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7341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63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6687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4376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1403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421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5849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9656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029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53CD9B-CA9A-4AE1-8E8C-1E201CAEE3C3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27CFC5-27E2-41A2-81E6-2384C01D67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1990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nc-sa/3.0/" TargetMode="External"/><Relationship Id="rId4" Type="http://schemas.openxmlformats.org/officeDocument/2006/relationships/hyperlink" Target="https://www.flickr.com/photos/iem-student/29110322657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1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awpixel.com/search/suffering?page=0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x-ray of a person's chest&#10;&#10;AI-generated content may be incorrect.">
            <a:extLst>
              <a:ext uri="{FF2B5EF4-FFF2-40B4-BE49-F238E27FC236}">
                <a16:creationId xmlns:a16="http://schemas.microsoft.com/office/drawing/2014/main" id="{70DD714B-BE1E-A172-BDFA-4E1B45E0F29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35000"/>
            <a:grayscl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18283" r="-1" b="2743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4037CC0-03D2-45DF-A92F-325851A96E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32000">
                <a:schemeClr val="bg2">
                  <a:lumMod val="75000"/>
                  <a:alpha val="5000"/>
                </a:schemeClr>
              </a:gs>
              <a:gs pos="100000">
                <a:schemeClr val="bg2">
                  <a:lumMod val="40000"/>
                </a:schemeClr>
              </a:gs>
            </a:gsLst>
            <a:path path="circle">
              <a:fillToRect l="50000" t="5000" r="50000" b="95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B4EDE1-AAC9-AF97-7B05-B1E50A4F6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>
            <a:normAutofit/>
          </a:bodyPr>
          <a:lstStyle/>
          <a:p>
            <a:r>
              <a:rPr lang="en-IN" i="1" u="sng" dirty="0"/>
              <a:t>Lung cancer detection </a:t>
            </a:r>
            <a:br>
              <a:rPr lang="en-IN" i="1" u="sng" dirty="0"/>
            </a:br>
            <a:r>
              <a:rPr lang="en-IN" i="1" u="sng" dirty="0"/>
              <a:t>model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6C65C-7478-82E6-DAA5-FD4D576FA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752" y="4174297"/>
            <a:ext cx="9001462" cy="1655762"/>
          </a:xfrm>
        </p:spPr>
        <p:txBody>
          <a:bodyPr>
            <a:normAutofit/>
          </a:bodyPr>
          <a:lstStyle/>
          <a:p>
            <a:r>
              <a:rPr lang="en-US" b="1" i="1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</a:rPr>
              <a:t>Detect Early. Breathe Freely. Empowering Lives with Every Scan</a:t>
            </a:r>
            <a:endParaRPr lang="en-IN" b="1" i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26C6F-6267-CE4D-E3A6-CCDA1AA15D9A}"/>
              </a:ext>
            </a:extLst>
          </p:cNvPr>
          <p:cNvSpPr txBox="1"/>
          <p:nvPr/>
        </p:nvSpPr>
        <p:spPr>
          <a:xfrm>
            <a:off x="9407263" y="6657945"/>
            <a:ext cx="2784737" cy="200055"/>
          </a:xfrm>
          <a:prstGeom prst="rect">
            <a:avLst/>
          </a:prstGeom>
          <a:solidFill>
            <a:srgbClr val="000000"/>
          </a:solidFill>
        </p:spPr>
        <p:txBody>
          <a:bodyPr wrap="none" rtlCol="0">
            <a:spAutoFit/>
          </a:bodyPr>
          <a:lstStyle/>
          <a:p>
            <a:pPr algn="r">
              <a:spcAft>
                <a:spcPts val="600"/>
              </a:spcAft>
            </a:pPr>
            <a:r>
              <a:rPr lang="en-IN" sz="700">
                <a:solidFill>
                  <a:srgbClr val="FFFFFF"/>
                </a:solidFill>
                <a:hlinkClick r:id="rId4" tooltip="https://www.flickr.com/photos/iem-student/2911032265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Photo</a:t>
            </a:r>
            <a:r>
              <a:rPr lang="en-IN" sz="700">
                <a:solidFill>
                  <a:srgbClr val="FFFFFF"/>
                </a:solidFill>
              </a:rPr>
              <a:t> by Unknown Author is licensed under </a:t>
            </a:r>
            <a:r>
              <a:rPr lang="en-IN" sz="700">
                <a:solidFill>
                  <a:srgbClr val="FFFFFF"/>
                </a:solidFill>
                <a:hlinkClick r:id="rId5" tooltip="https://creativecommons.org/licenses/by-nc-sa/3.0/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CC BY-SA-NC</a:t>
            </a:r>
            <a:endParaRPr lang="en-IN" sz="7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238003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30CC9-3B7F-C48F-2DCD-9F59217F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0ED09-0820-88FF-B36B-253487E3E2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deep learning model can:</a:t>
            </a:r>
          </a:p>
          <a:p>
            <a:pPr lvl="1"/>
            <a:r>
              <a:rPr lang="en-US" dirty="0"/>
              <a:t>Detect cancer in X-rays with high accuracy.</a:t>
            </a:r>
          </a:p>
          <a:p>
            <a:pPr lvl="1"/>
            <a:r>
              <a:rPr lang="en-US" dirty="0"/>
              <a:t>Show affected areas visually (Grad-CAM).</a:t>
            </a:r>
          </a:p>
          <a:p>
            <a:pPr lvl="1"/>
            <a:r>
              <a:rPr lang="en-US" dirty="0"/>
              <a:t>Give interpretable output (reasoning).</a:t>
            </a:r>
          </a:p>
          <a:p>
            <a:r>
              <a:rPr lang="en-US" b="1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Accuracy depends on data quality.</a:t>
            </a:r>
          </a:p>
          <a:p>
            <a:pPr lvl="1"/>
            <a:r>
              <a:rPr lang="en-US" dirty="0"/>
              <a:t>Not a replacement for real doctors—just an assistive tool.(Kind of  a pro)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497212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CE2FB-EF93-F365-7259-B0872E3FD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Defining the problem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084068-A856-0867-7BDD-C9627B05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5016860" cy="369513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600"/>
              <a:t>Lung cancer remains one of the most fatal diseases worldwide, with high mortality rates due to late-stage diagnosis. Traditional diagnosis using radiologists is time-consuming and may vary based on expertise. There is a growing need for a fast, reliable, and interpretable method to automatically detect lung cancer at early stages from chest X-ray images.</a:t>
            </a:r>
          </a:p>
          <a:p>
            <a:pPr>
              <a:lnSpc>
                <a:spcPct val="110000"/>
              </a:lnSpc>
            </a:pPr>
            <a:r>
              <a:rPr lang="en-US" sz="1600"/>
              <a:t>This model will assist radiologists and doctors in faster diagnosis and early treatment planning, potentially saving lives through early intervention.</a:t>
            </a:r>
          </a:p>
          <a:p>
            <a:pPr>
              <a:lnSpc>
                <a:spcPct val="110000"/>
              </a:lnSpc>
            </a:pPr>
            <a:endParaRPr lang="en-IN" sz="1600"/>
          </a:p>
        </p:txBody>
      </p:sp>
      <p:pic>
        <p:nvPicPr>
          <p:cNvPr id="5" name="Picture 4" descr="A person wearing a mask and sitting on a bus&#10;&#10;AI-generated content may be incorrect.">
            <a:extLst>
              <a:ext uri="{FF2B5EF4-FFF2-40B4-BE49-F238E27FC236}">
                <a16:creationId xmlns:a16="http://schemas.microsoft.com/office/drawing/2014/main" id="{D3AD5F1B-1A7D-F756-7C79-38F9C37D03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357257" y="2598171"/>
            <a:ext cx="4833257" cy="2718707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</p:spTree>
    <p:extLst>
      <p:ext uri="{BB962C8B-B14F-4D97-AF65-F5344CB8AC3E}">
        <p14:creationId xmlns:p14="http://schemas.microsoft.com/office/powerpoint/2010/main" val="8010621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FE3E1-D01A-005D-C0C0-AF87F4FE4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Data collection</a:t>
            </a:r>
            <a:endParaRPr lang="en-IN" dirty="0">
              <a:latin typeface="Algerian" panose="04020705040A02060702" pitchFamily="82" charset="0"/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F992207-3FF6-E068-7C4C-8D92EC7DDC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04585964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88141854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B8D57-524E-EFF3-9E9E-0204E1A0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Data Cleaning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83596F-99A4-4847-2061-F1404DDA55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3"/>
            <a:ext cx="10353762" cy="4626283"/>
          </a:xfrm>
        </p:spPr>
        <p:txBody>
          <a:bodyPr>
            <a:normAutofit/>
          </a:bodyPr>
          <a:lstStyle/>
          <a:p>
            <a:r>
              <a:rPr lang="en-US" b="1" dirty="0"/>
              <a:t> Remove Corrupted or Invalid Images:- </a:t>
            </a:r>
            <a:r>
              <a:rPr lang="en-US" dirty="0"/>
              <a:t>Some images might be unreadable or broken.</a:t>
            </a:r>
          </a:p>
          <a:p>
            <a:r>
              <a:rPr lang="en-IN" dirty="0"/>
              <a:t>Convert all X-Ray images into .jpg or .</a:t>
            </a:r>
            <a:r>
              <a:rPr lang="en-IN" dirty="0" err="1"/>
              <a:t>png</a:t>
            </a:r>
            <a:r>
              <a:rPr lang="en-IN" dirty="0"/>
              <a:t> but should be in same format.</a:t>
            </a:r>
          </a:p>
          <a:p>
            <a:r>
              <a:rPr lang="en-IN" dirty="0"/>
              <a:t>Resizing all images according to the project</a:t>
            </a:r>
            <a:endParaRPr lang="en-US" b="1" dirty="0"/>
          </a:p>
          <a:p>
            <a:r>
              <a:rPr lang="en-US" b="1" dirty="0"/>
              <a:t>Balance the Dataset (Optional but Helpful):- </a:t>
            </a:r>
            <a:r>
              <a:rPr lang="en-US" dirty="0"/>
              <a:t>If cancer/normal images are unequal, balance using:</a:t>
            </a:r>
          </a:p>
          <a:p>
            <a:pPr lvl="1"/>
            <a:r>
              <a:rPr lang="en-US" b="1" dirty="0" err="1"/>
              <a:t>Undersampling</a:t>
            </a:r>
            <a:r>
              <a:rPr lang="en-US" dirty="0"/>
              <a:t>: remove extra images from the larger class.</a:t>
            </a:r>
          </a:p>
          <a:p>
            <a:pPr lvl="1"/>
            <a:r>
              <a:rPr lang="en-US" b="1" dirty="0"/>
              <a:t>Oversampling</a:t>
            </a:r>
            <a:r>
              <a:rPr lang="en-US" dirty="0"/>
              <a:t>: augment or duplicate images from the smaller class.</a:t>
            </a:r>
          </a:p>
          <a:p>
            <a:pPr lvl="1"/>
            <a:r>
              <a:rPr lang="en-US" dirty="0"/>
              <a:t>Or use </a:t>
            </a:r>
            <a:r>
              <a:rPr lang="en-US" b="1" dirty="0"/>
              <a:t>weighted loss function</a:t>
            </a:r>
            <a:r>
              <a:rPr lang="en-US" dirty="0"/>
              <a:t> during training.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4AEAB05-630D-CED0-3363-76158BBEB9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7621"/>
            <a:ext cx="215123" cy="4924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4139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03BF-A958-0507-9DDB-380E933CB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IN"/>
              <a:t>Exploratory Data Analysis (EDA)</a:t>
            </a:r>
            <a:br>
              <a:rPr lang="en-IN"/>
            </a:br>
            <a:endParaRPr lang="en-IN" dirty="0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88BC22A9-05D8-D745-BBF6-1E72A0B090D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208012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8280195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01575-A14D-88AD-4E04-3CA0881E0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475" y="609600"/>
            <a:ext cx="3643150" cy="5603310"/>
          </a:xfrm>
        </p:spPr>
        <p:txBody>
          <a:bodyPr>
            <a:normAutofit/>
          </a:bodyPr>
          <a:lstStyle/>
          <a:p>
            <a:r>
              <a:rPr lang="en-US" sz="2600" u="sng">
                <a:latin typeface="Algerian" panose="04020705040A02060702" pitchFamily="82" charset="0"/>
              </a:rPr>
              <a:t>Model building/Modelling the data</a:t>
            </a:r>
            <a:endParaRPr lang="en-IN" sz="2600" u="sng">
              <a:latin typeface="Algerian" panose="04020705040A02060702" pitchFamily="82" charset="0"/>
            </a:endParaRP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5A8332C3-3512-EC04-2A00-7E5CA81F4F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973507"/>
              </p:ext>
            </p:extLst>
          </p:nvPr>
        </p:nvGraphicFramePr>
        <p:xfrm>
          <a:off x="5127625" y="1114425"/>
          <a:ext cx="5924550" cy="46291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78736790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0C0C1-F9CC-1647-2A3E-A9F07C772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679" y="499068"/>
            <a:ext cx="10353761" cy="1326321"/>
          </a:xfrm>
        </p:spPr>
        <p:txBody>
          <a:bodyPr/>
          <a:lstStyle/>
          <a:p>
            <a:r>
              <a:rPr lang="en-US" dirty="0"/>
              <a:t>Model evaluation and training</a:t>
            </a:r>
            <a:endParaRPr lang="en-IN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5586367-29AE-0A87-0537-C986E5436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621259" y="2344148"/>
            <a:ext cx="48539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Split Data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80% training, 20% testing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Loss Function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CrossEntropyLoss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Adam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Device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GPU (if available)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Typically 10–20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Output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Trained model saved as </a:t>
            </a:r>
            <a:r>
              <a:rPr kumimoji="0" lang="en-US" altLang="en-US" sz="1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lung_model.pth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Logs of training loss per epoch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BFC8E4-DFAB-A4B8-D918-1AD5F8E34448}"/>
              </a:ext>
            </a:extLst>
          </p:cNvPr>
          <p:cNvSpPr txBox="1"/>
          <p:nvPr/>
        </p:nvSpPr>
        <p:spPr>
          <a:xfrm>
            <a:off x="1698170" y="2265903"/>
            <a:ext cx="339634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/>
              <a:t>Metrics</a:t>
            </a:r>
            <a:r>
              <a:rPr lang="en-US" sz="2000" dirty="0"/>
              <a:t> </a:t>
            </a:r>
            <a:r>
              <a:rPr lang="en-US" sz="2000" dirty="0" err="1"/>
              <a:t>Used:AccuracyConfusion</a:t>
            </a:r>
            <a:r>
              <a:rPr lang="en-US" sz="2000" dirty="0"/>
              <a:t> </a:t>
            </a:r>
            <a:r>
              <a:rPr lang="en-US" sz="2000" dirty="0" err="1"/>
              <a:t>MatrixPrecision</a:t>
            </a:r>
            <a:r>
              <a:rPr lang="en-US" sz="2000" dirty="0"/>
              <a:t>, Recall, </a:t>
            </a:r>
            <a:r>
              <a:rPr lang="en-US" sz="2000" b="1" i="1" u="sng" dirty="0"/>
              <a:t>F1</a:t>
            </a:r>
            <a:r>
              <a:rPr lang="en-US" sz="2000" dirty="0"/>
              <a:t>-scoreResult</a:t>
            </a:r>
          </a:p>
          <a:p>
            <a:endParaRPr lang="en-US" sz="2000" dirty="0"/>
          </a:p>
          <a:p>
            <a:r>
              <a:rPr lang="en-US" sz="2000" dirty="0"/>
              <a:t> </a:t>
            </a:r>
            <a:r>
              <a:rPr lang="en-US" sz="2000" b="1" i="1" u="sng" dirty="0" err="1"/>
              <a:t>Example:</a:t>
            </a:r>
            <a:r>
              <a:rPr lang="en-US" sz="2000" dirty="0" err="1"/>
              <a:t>Training</a:t>
            </a:r>
            <a:r>
              <a:rPr lang="en-US" sz="2000" dirty="0"/>
              <a:t> </a:t>
            </a:r>
            <a:r>
              <a:rPr lang="en-US" sz="2000" b="1" i="1" dirty="0"/>
              <a:t>accuracy: </a:t>
            </a:r>
            <a:r>
              <a:rPr lang="en-US" sz="2000" dirty="0"/>
              <a:t>99%Test </a:t>
            </a:r>
            <a:r>
              <a:rPr lang="en-US" sz="2000" b="1" i="1" dirty="0"/>
              <a:t>accuracy</a:t>
            </a:r>
            <a:r>
              <a:rPr lang="en-US" sz="2000" dirty="0"/>
              <a:t>: 94%Check misclassified images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204604223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34921-A11E-D8A0-8873-F2CA6135A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609600"/>
            <a:ext cx="10353675" cy="1325563"/>
          </a:xfrm>
        </p:spPr>
        <p:txBody>
          <a:bodyPr/>
          <a:lstStyle/>
          <a:p>
            <a:r>
              <a:rPr lang="en-IN" dirty="0"/>
              <a:t>Model Deployment &amp; Prediction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F9252-9D9B-19DD-0864-39E5BAC77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096064"/>
            <a:ext cx="10353762" cy="3695136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Script: Detect.py </a:t>
            </a:r>
          </a:p>
          <a:p>
            <a:r>
              <a:rPr lang="en-US" dirty="0" err="1"/>
              <a:t>Usage:Takes</a:t>
            </a:r>
            <a:r>
              <a:rPr lang="en-US" dirty="0"/>
              <a:t> images from </a:t>
            </a:r>
            <a:r>
              <a:rPr lang="en-US" dirty="0" err="1"/>
              <a:t>test_images</a:t>
            </a:r>
            <a:r>
              <a:rPr lang="en-US" dirty="0"/>
              <a:t>/</a:t>
            </a:r>
          </a:p>
          <a:p>
            <a:r>
              <a:rPr lang="en-US" dirty="0"/>
              <a:t>Loads trained model (</a:t>
            </a:r>
            <a:r>
              <a:rPr lang="en-US" dirty="0" err="1"/>
              <a:t>lung_model.pth</a:t>
            </a:r>
            <a:r>
              <a:rPr lang="en-US" dirty="0"/>
              <a:t>)Predicts whether each image is cancerous or </a:t>
            </a:r>
            <a:r>
              <a:rPr lang="en-US" dirty="0" err="1"/>
              <a:t>normalSaves</a:t>
            </a:r>
            <a:r>
              <a:rPr lang="en-US" dirty="0"/>
              <a:t> </a:t>
            </a:r>
          </a:p>
          <a:p>
            <a:r>
              <a:rPr lang="en-US" dirty="0"/>
              <a:t>Grad-CAM heatmaps for cancer </a:t>
            </a:r>
            <a:r>
              <a:rPr lang="en-US" dirty="0" err="1"/>
              <a:t>predictionsPrints</a:t>
            </a:r>
            <a:r>
              <a:rPr lang="en-US" dirty="0"/>
              <a:t> reason for each prediction based on heatmap.</a:t>
            </a:r>
          </a:p>
          <a:p>
            <a:r>
              <a:rPr lang="en-US" dirty="0"/>
              <a:t>Grad-CAM Purpose: Show where the model is focusing in the image.</a:t>
            </a:r>
          </a:p>
          <a:p>
            <a:r>
              <a:rPr lang="en-US" dirty="0"/>
              <a:t>Visual Output : Overlays red/yellow heatmap on regions indicating </a:t>
            </a:r>
            <a:r>
              <a:rPr lang="en-US" dirty="0" err="1"/>
              <a:t>cancerText</a:t>
            </a:r>
            <a:endParaRPr lang="en-US" dirty="0"/>
          </a:p>
          <a:p>
            <a:r>
              <a:rPr lang="en-US" dirty="0"/>
              <a:t> Output : Gives reason like: "High density region detected in upper-left lobe, suggesting potential malignancy."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9112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76B43-D995-6D1C-CC21-562538419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>
            <a:normAutofit/>
          </a:bodyPr>
          <a:lstStyle/>
          <a:p>
            <a:r>
              <a:rPr lang="en-US"/>
              <a:t>Future enhancements</a:t>
            </a:r>
            <a:endParaRPr lang="en-IN"/>
          </a:p>
        </p:txBody>
      </p:sp>
      <p:graphicFrame>
        <p:nvGraphicFramePr>
          <p:cNvPr id="27" name="Content Placeholder 2">
            <a:extLst>
              <a:ext uri="{FF2B5EF4-FFF2-40B4-BE49-F238E27FC236}">
                <a16:creationId xmlns:a16="http://schemas.microsoft.com/office/drawing/2014/main" id="{1032F3D1-6AA7-B329-28F5-6DAE8EAE4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1187158"/>
              </p:ext>
            </p:extLst>
          </p:nvPr>
        </p:nvGraphicFramePr>
        <p:xfrm>
          <a:off x="914400" y="2257654"/>
          <a:ext cx="10353675" cy="3303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450659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742332"/>
      </a:dk2>
      <a:lt2>
        <a:srgbClr val="EE91A0"/>
      </a:lt2>
      <a:accent1>
        <a:srgbClr val="E03754"/>
      </a:accent1>
      <a:accent2>
        <a:srgbClr val="E86C2E"/>
      </a:accent2>
      <a:accent3>
        <a:srgbClr val="DAB250"/>
      </a:accent3>
      <a:accent4>
        <a:srgbClr val="60C4AA"/>
      </a:accent4>
      <a:accent5>
        <a:srgbClr val="51A9DB"/>
      </a:accent5>
      <a:accent6>
        <a:srgbClr val="976AC9"/>
      </a:accent6>
      <a:hlink>
        <a:srgbClr val="D5445E"/>
      </a:hlink>
      <a:folHlink>
        <a:srgbClr val="E17C8E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6B2E858E-683F-40D9-B4CB-284D097F3AC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167</TotalTime>
  <Words>596</Words>
  <Application>Microsoft Office PowerPoint</Application>
  <PresentationFormat>Widescreen</PresentationFormat>
  <Paragraphs>69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Algerian</vt:lpstr>
      <vt:lpstr>Arial</vt:lpstr>
      <vt:lpstr>Arial Unicode MS</vt:lpstr>
      <vt:lpstr>Bookman Old Style</vt:lpstr>
      <vt:lpstr>Calibri</vt:lpstr>
      <vt:lpstr>Rockwell</vt:lpstr>
      <vt:lpstr>Damask</vt:lpstr>
      <vt:lpstr>Lung cancer detection  model</vt:lpstr>
      <vt:lpstr>Defining the problem</vt:lpstr>
      <vt:lpstr>Data collection</vt:lpstr>
      <vt:lpstr>Data Cleaning</vt:lpstr>
      <vt:lpstr>Exploratory Data Analysis (EDA) </vt:lpstr>
      <vt:lpstr>Model building/Modelling the data</vt:lpstr>
      <vt:lpstr>Model evaluation and training</vt:lpstr>
      <vt:lpstr>Model Deployment &amp; Prediction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Sumit Sharma</dc:creator>
  <cp:lastModifiedBy>Sumit Sharma</cp:lastModifiedBy>
  <cp:revision>5</cp:revision>
  <dcterms:created xsi:type="dcterms:W3CDTF">2025-08-04T09:04:07Z</dcterms:created>
  <dcterms:modified xsi:type="dcterms:W3CDTF">2025-08-06T04:02:46Z</dcterms:modified>
</cp:coreProperties>
</file>