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11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75" r:id="rId2"/>
  </p:sldMasterIdLst>
  <p:notesMasterIdLst>
    <p:notesMasterId r:id="rId3"/>
  </p:notesMasterIdLst>
  <p:sldIdLst>
    <p:sldId id="259" r:id="rId4"/>
    <p:sldId id="262" r:id="rId5"/>
    <p:sldId id="265" r:id="rId6"/>
  </p:sldIdLst>
  <p:sldSz cx="9144000" cy="6858000" type="screen4x3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>
        <p:guide orient="horz" pos="2160"/>
        <p:guide pos="2880"/>
      </p:guideLst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3.fntdata" /><Relationship Id="rId11" Type="http://schemas.openxmlformats.org/officeDocument/2006/relationships/font" Target="fonts/font4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tags" Target="tags/tag1.xml" /><Relationship Id="rId8" Type="http://schemas.openxmlformats.org/officeDocument/2006/relationships/font" Target="fonts/font1.fntdata" /><Relationship Id="rId9" Type="http://schemas.openxmlformats.org/officeDocument/2006/relationships/font" Target="fonts/font2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93" name="Shape 93"/>
        <p:cNvGrpSpPr/>
        <p:nvPr/>
      </p:nvGrpSpPr>
      <p:grpSpPr>
        <a:xfrm>
          <a:off x="0" y="0"/>
          <a:ext cx="0" cy="0"/>
        </a:xfrm>
      </p:grpSpPr>
      <p:sp>
        <p:nvSpPr>
          <p:cNvPr id="94" name="Google Shape;94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3:notes"/>
          <p:cNvSpPr txBox="1"/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03" name="Shape 103"/>
        <p:cNvGrpSpPr/>
        <p:nvPr/>
      </p:nvGrpSpPr>
      <p:grpSpPr>
        <a:xfrm>
          <a:off x="0" y="0"/>
          <a:ext cx="0" cy="0"/>
        </a:xfrm>
      </p:grpSpPr>
      <p:sp>
        <p:nvSpPr>
          <p:cNvPr id="104" name="Google Shape;104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6" name="Google Shape;106;p4:notes"/>
          <p:cNvSpPr txBox="1"/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13" name="Shape 113"/>
        <p:cNvGrpSpPr/>
        <p:nvPr/>
      </p:nvGrpSpPr>
      <p:grpSpPr>
        <a:xfrm>
          <a:off x="0" y="0"/>
          <a:ext cx="0" cy="0"/>
        </a:xfrm>
      </p:grpSpPr>
      <p:sp>
        <p:nvSpPr>
          <p:cNvPr id="114" name="Google Shape;114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6" name="Google Shape;116;p5:notes"/>
          <p:cNvSpPr txBox="1"/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F27A62-D064-4EB7-A09B-D818E0A345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BF46C8-8800-4108-8055-C5B5BC05E1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7FDC36-F9AE-4E25-833F-C6401288E4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64D44"/>
              </a:buClr>
              <a:buSzPts val="3600"/>
              <a:buFont typeface="Nunito"/>
              <a:buNone/>
              <a:defRPr sz="36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type="ftr" idx="11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2_Custom Layout">
  <p:cSld name="2_Custom Layout">
    <p:spTree>
      <p:nvGrpSpPr>
        <p:cNvPr id="19" name="Shape 19"/>
        <p:cNvGrpSpPr/>
        <p:nvPr/>
      </p:nvGrpSpPr>
      <p:grpSpPr>
        <a:xfrm>
          <a:off x="0" y="0"/>
          <a:ext cx="0" cy="0"/>
        </a:xfrm>
      </p:grpSpPr>
      <p:sp>
        <p:nvSpPr>
          <p:cNvPr id="20" name="Google Shape;2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7F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9" descr="Graphical user interface, text&#10;&#10;Description automatically generated"/>
          <p:cNvPicPr preferRelativeResize="0"/>
          <p:nvPr/>
        </p:nvPicPr>
        <p:blipFill>
          <a:blip r:embed="rId1">
            <a:alphaModFix/>
          </a:blip>
          <a:srcRect l="55820"/>
          <a:stretch>
            <a:fillRect/>
          </a:stretch>
        </p:blipFill>
        <p:spPr>
          <a:xfrm>
            <a:off x="9521449" y="3972394"/>
            <a:ext cx="2057313" cy="2315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mparison" type="twoTxTwoObj">
  <p:cSld name="TWO_OBJECTS_WITH_TEXT">
    <p:spTree>
      <p:nvGrpSpPr>
        <p:cNvPr id="22" name="Shape 22"/>
        <p:cNvGrpSpPr/>
        <p:nvPr/>
      </p:nvGrpSpPr>
      <p:grpSpPr>
        <a:xfrm>
          <a:off x="0" y="0"/>
          <a: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64D44"/>
              </a:buClr>
              <a:buSzPts val="3600"/>
              <a:buFont typeface="Nunito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5" name="Google Shape;25;p10"/>
          <p:cNvSpPr txBox="1"/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7" name="Google Shape;27;p10"/>
          <p:cNvSpPr txBox="1"/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type="ftr" idx="11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64D44"/>
              </a:buClr>
              <a:buSzPts val="3600"/>
              <a:buFont typeface="Nunito"/>
              <a:buNone/>
              <a:defRPr sz="36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type="body" idx="1"/>
          </p:nvPr>
        </p:nvSpPr>
        <p:spPr>
          <a:xfrm>
            <a:off x="838200" y="1825627"/>
            <a:ext cx="10515600" cy="391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type="ftr" idx="11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64D44"/>
              </a:buClr>
              <a:buSzPts val="3200"/>
              <a:buFont typeface="Nunito"/>
              <a:buNone/>
              <a:defRPr sz="32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type="ftr" idx="11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64D44"/>
              </a:buClr>
              <a:buSzPts val="3600"/>
              <a:buFont typeface="Nunito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type="ftr" idx="11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64D44"/>
              </a:buClr>
              <a:buSzPts val="3600"/>
              <a:buFont typeface="Nunito"/>
              <a:buNone/>
              <a:defRPr sz="36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type="body" idx="1"/>
          </p:nvPr>
        </p:nvSpPr>
        <p:spPr>
          <a:xfrm>
            <a:off x="838200" y="1825627"/>
            <a:ext cx="10515600" cy="391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type="ftr" idx="11"/>
          </p:nvPr>
        </p:nvSpPr>
        <p:spPr>
          <a:xfrm>
            <a:off x="838203" y="6179881"/>
            <a:ext cx="10378179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1_Custom Layout">
  <p:cSld name="1_Custom Layout">
    <p:spTree>
      <p:nvGrpSpPr>
        <p:cNvPr id="46" name="Shape 46"/>
        <p:cNvGrpSpPr/>
        <p:nvPr/>
      </p:nvGrpSpPr>
      <p:grpSpPr>
        <a:xfrm>
          <a:off x="0" y="0"/>
          <a:ext cx="0" cy="0"/>
        </a:xfrm>
      </p:grpSpPr>
      <p:sp>
        <p:nvSpPr>
          <p:cNvPr id="47" name="Google Shape;47;p15"/>
          <p:cNvSpPr/>
          <p:nvPr/>
        </p:nvSpPr>
        <p:spPr>
          <a:xfrm>
            <a:off x="0" y="-142407"/>
            <a:ext cx="12192000" cy="7142814"/>
          </a:xfrm>
          <a:prstGeom prst="rect">
            <a:avLst/>
          </a:prstGeom>
          <a:solidFill>
            <a:srgbClr val="F6D3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/>
          <p:nvPr/>
        </p:nvSpPr>
        <p:spPr>
          <a:xfrm>
            <a:off x="11400801" y="5359946"/>
            <a:ext cx="321327" cy="32132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5"/>
          <p:cNvSpPr txBox="1"/>
          <p:nvPr>
            <p:ph type="title"/>
          </p:nvPr>
        </p:nvSpPr>
        <p:spPr>
          <a:xfrm>
            <a:off x="665333" y="48832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4000"/>
              <a:buFont typeface="Nunito"/>
              <a:buNone/>
              <a:defRPr sz="4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7D5709-BF00-40F2-A116-5FFCC8BD17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</a:xfrm>
      </p:grpSpPr>
      <p:sp>
        <p:nvSpPr>
          <p:cNvPr id="51" name="Google Shape;51;p16"/>
          <p:cNvSpPr txBox="1"/>
          <p:nvPr>
            <p:ph type="ftr" idx="11"/>
          </p:nvPr>
        </p:nvSpPr>
        <p:spPr>
          <a:xfrm>
            <a:off x="1167985" y="6179881"/>
            <a:ext cx="10378179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85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6"/>
          <p:cNvSpPr/>
          <p:nvPr/>
        </p:nvSpPr>
        <p:spPr>
          <a:xfrm>
            <a:off x="11445777" y="5359946"/>
            <a:ext cx="321327" cy="32132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6"/>
          <p:cNvSpPr txBox="1"/>
          <p:nvPr>
            <p:ph type="title"/>
          </p:nvPr>
        </p:nvSpPr>
        <p:spPr>
          <a:xfrm>
            <a:off x="710308" y="48832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4000"/>
              <a:buFont typeface="Nunito"/>
              <a:buNone/>
              <a:defRPr sz="4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ustom Layout">
  <p:cSld name="Custom Layout">
    <p:spTree>
      <p:nvGrpSpPr>
        <p:cNvPr id="55" name="Shape 55"/>
        <p:cNvGrpSpPr/>
        <p:nvPr/>
      </p:nvGrpSpPr>
      <p:grpSpPr>
        <a:xfrm>
          <a:off x="0" y="0"/>
          <a: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64D4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type="ftr" idx="11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64D44"/>
              </a:buClr>
              <a:buSzPts val="3600"/>
              <a:buFont typeface="Nunito"/>
              <a:buNone/>
              <a:defRPr sz="36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type="ftr" idx="11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4_Custom Layout">
  <p:cSld name="4_Custom Layout">
    <p:spTree>
      <p:nvGrpSpPr>
        <p:cNvPr id="63" name="Shape 63"/>
        <p:cNvGrpSpPr/>
        <p:nvPr/>
      </p:nvGrpSpPr>
      <p:grpSpPr>
        <a:xfrm>
          <a:off x="0" y="0"/>
          <a: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64D44"/>
              </a:buClr>
              <a:buSzPts val="3600"/>
              <a:buFont typeface="Nunito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type="ftr" idx="11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64D44"/>
              </a:buClr>
              <a:buSzPts val="3200"/>
              <a:buFont typeface="Nunito"/>
              <a:buNone/>
              <a:defRPr sz="32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/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/>
        </p:txBody>
      </p:sp>
      <p:sp>
        <p:nvSpPr>
          <p:cNvPr id="69" name="Google Shape;69;p20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0"/>
          <p:cNvSpPr txBox="1"/>
          <p:nvPr>
            <p:ph type="ftr" idx="11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64D44"/>
              </a:buClr>
              <a:buSzPts val="3600"/>
              <a:buFont typeface="Nunito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type="body" idx="1"/>
          </p:nvPr>
        </p:nvSpPr>
        <p:spPr>
          <a:xfrm rot="5400000">
            <a:off x="4136083" y="-1472255"/>
            <a:ext cx="391983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type="ftr" idx="11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64D44"/>
              </a:buClr>
              <a:buSzPts val="3600"/>
              <a:buFont typeface="Nunito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type="ftr" idx="11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4B9843-0C1A-4E07-9922-D409CA0332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DA2283-1844-46F5-9963-0671BC9EC5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0334CD2-09C1-4C95-B487-CE3415F749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1DF89C0-6B16-4CA1-9954-3BC0FE2AD8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88AAF02-6916-47E2-8453-5E88A2088F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C75CD9-6645-40C0-B920-EBCE20397B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0E67E70-59F2-4FC4-AF77-358094096C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slideLayout" Target="../slideLayouts/slideLayout24.xml" /><Relationship Id="rId14" Type="http://schemas.openxmlformats.org/officeDocument/2006/relationships/slideLayout" Target="../slideLayouts/slideLayout25.xml" /><Relationship Id="rId15" Type="http://schemas.openxmlformats.org/officeDocument/2006/relationships/slideLayout" Target="../slideLayouts/slideLayout26.xml" /><Relationship Id="rId16" Type="http://schemas.openxmlformats.org/officeDocument/2006/relationships/image" Target="../media/image2.jpeg" /><Relationship Id="rId17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64D44"/>
              </a:buClr>
              <a:buSzPts val="3600"/>
              <a:buFont typeface="Nunito"/>
              <a:buNone/>
              <a:defRPr sz="3600" b="0" i="0" u="none" strike="noStrike" cap="none">
                <a:solidFill>
                  <a:srgbClr val="364D4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type="body" idx="1"/>
          </p:nvPr>
        </p:nvSpPr>
        <p:spPr>
          <a:xfrm>
            <a:off x="838200" y="1825627"/>
            <a:ext cx="10515600" cy="391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/>
          <p:nvPr/>
        </p:nvSpPr>
        <p:spPr>
          <a:xfrm>
            <a:off x="0" y="6747881"/>
            <a:ext cx="12192000" cy="147099"/>
          </a:xfrm>
          <a:prstGeom prst="rect">
            <a:avLst/>
          </a:prstGeom>
          <a:solidFill>
            <a:srgbClr val="588A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7" descr="Text&#10;&#10;Description automatically generated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216379" y="5892561"/>
            <a:ext cx="769159" cy="63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 txBox="1"/>
          <p:nvPr>
            <p:ph type="ftr" idx="11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ransition/>
  <p:timing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notesSlide" Target="../notesSlides/notesSlide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notesSlide" Target="../notesSlides/notesSlide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97" name="Shape 97"/>
        <p:cNvGrpSpPr/>
        <p:nvPr/>
      </p:nvGrpSpPr>
      <p:grpSpPr>
        <a:xfrm>
          <a:off x="0" y="0"/>
          <a:ext cx="0" cy="0"/>
        </a:xfrm>
      </p:grpSpPr>
      <p:sp>
        <p:nvSpPr>
          <p:cNvPr id="98" name="Google Shape;98;p3"/>
          <p:cNvSpPr txBox="1"/>
          <p:nvPr/>
        </p:nvSpPr>
        <p:spPr>
          <a:xfrm>
            <a:off x="465826" y="146649"/>
            <a:ext cx="113954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Assignment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242948" y="1025733"/>
            <a:ext cx="22687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sng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Overview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299049" y="1602480"/>
            <a:ext cx="1159390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details for all four SKUs have been provided. Please calculate the selling price for each SKU, ensuring that we achieve a net margin of 15%.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Margin = Selling price – (All expenses)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242948" y="2904837"/>
            <a:ext cx="22687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sng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Instructions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242948" y="3478225"/>
            <a:ext cx="1139549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All the answers should be derived via formulas. Any other sheet/file created for working purposes should be attached with the assignment.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 formulas should be hardcoded, if hardcoded, we will assume that no formula was used by the candidate.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Assignment to be submitted in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07" name="Shape 107"/>
        <p:cNvGrpSpPr/>
        <p:nvPr/>
      </p:nvGrpSpPr>
      <p:grpSpPr>
        <a:xfrm>
          <a:off x="0" y="0"/>
          <a:ext cx="0" cy="0"/>
        </a:xfrm>
      </p:grpSpPr>
      <p:sp>
        <p:nvSpPr>
          <p:cNvPr id="108" name="Google Shape;108;p4"/>
          <p:cNvSpPr txBox="1"/>
          <p:nvPr/>
        </p:nvSpPr>
        <p:spPr>
          <a:xfrm>
            <a:off x="441355" y="165310"/>
            <a:ext cx="113954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Assignment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242948" y="1025733"/>
            <a:ext cx="22687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sng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Overview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242948" y="1595953"/>
            <a:ext cx="115938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Provide a Weekly working cashflow summary. Also provide the below inputs: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Closing balance after all the income realized and expenses paid off.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Mention the weeks in which we are have more expenses than income.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242948" y="2904837"/>
            <a:ext cx="22687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sng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Instructions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242948" y="3478225"/>
            <a:ext cx="11395495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Gross amounts are provided for every header, cashflow to be prepared at net amounts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All the answers should be derived via formulas. Any other sheet/file created for working purposes should be attached with the assignment. No use of pivot table.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 formulas should be hardcoded, if hardcoded, we will assume that no formula was used by the candidate.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Assignment to be submitted in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17" name="Shape 117"/>
        <p:cNvGrpSpPr/>
        <p:nvPr/>
      </p:nvGrpSpPr>
      <p:grpSpPr>
        <a:xfrm>
          <a:off x="0" y="0"/>
          <a:ext cx="0" cy="0"/>
        </a:xfrm>
      </p:grpSpPr>
      <p:sp>
        <p:nvSpPr>
          <p:cNvPr id="118" name="Google Shape;118;p5"/>
          <p:cNvSpPr txBox="1"/>
          <p:nvPr/>
        </p:nvSpPr>
        <p:spPr>
          <a:xfrm>
            <a:off x="441355" y="165310"/>
            <a:ext cx="113954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Assignment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242948" y="1025733"/>
            <a:ext cx="22687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sng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Overview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242948" y="1595953"/>
            <a:ext cx="115938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Need to build a returns dashboard for the year 2023 using all the files present. Dashboard should focus on data presentation at the same time it should be helpful in decision-making and should drive actionable insights for improving returns performance. Analysis we are looking for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Nunito"/>
              <a:buAutoNum type="arabicParenR"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Monthly returns trend, SKUs with highest return% in comparison to total sales.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Nunito"/>
              <a:buAutoNum type="arabicParenR"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Analyse reasons for similar return reasons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will appreciate if the candidate can produce their own further analysis (not mandatory).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242948" y="3837904"/>
            <a:ext cx="22687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sng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Instructions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242948" y="4411292"/>
            <a:ext cx="113954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en-IN"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Assignment to be submitted in Power BI.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6"/>
  <p:tag name="AS_OS" val="Microsoft Windows NT 10.0.20348.0"/>
  <p:tag name="AS_RELEASE_DATE" val="2024.11.14"/>
  <p:tag name="AS_TITLE" val="Aspose.Slides for .NET6"/>
  <p:tag name="AS_VERSION" val="24.1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MH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675C"/>
      </a:accent1>
      <a:accent2>
        <a:srgbClr val="679382"/>
      </a:accent2>
      <a:accent3>
        <a:srgbClr val="93B3A7"/>
      </a:accent3>
      <a:accent4>
        <a:srgbClr val="B59263"/>
      </a:accent4>
      <a:accent5>
        <a:srgbClr val="C8AD8A"/>
      </a:accent5>
      <a:accent6>
        <a:srgbClr val="D7C3A9"/>
      </a:accent6>
      <a:hlink>
        <a:srgbClr val="7F7F7F"/>
      </a:hlink>
      <a:folHlink>
        <a:srgbClr val="A5A5A5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26</Paragraphs>
  <Slides>3</Slides>
  <Notes>3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7">
      <vt:lpstr>Arial</vt:lpstr>
      <vt:lpstr>Calibri</vt:lpstr>
      <vt:lpstr>Nunito</vt:lpstr>
      <vt:lpstr>Office Theme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24.1100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2025-03-01T03:34:53.916</cp:lastPrinted>
  <dcterms:created xsi:type="dcterms:W3CDTF">2025-03-01T11:34:53Z</dcterms:created>
  <dcterms:modified xsi:type="dcterms:W3CDTF">2025-03-01T11:34:54Z</dcterms:modified>
</cp:coreProperties>
</file>