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79" r:id="rId8"/>
    <p:sldId id="280" r:id="rId9"/>
    <p:sldId id="261" r:id="rId10"/>
    <p:sldId id="264" r:id="rId11"/>
    <p:sldId id="278" r:id="rId12"/>
    <p:sldId id="262" r:id="rId13"/>
    <p:sldId id="265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E3DD-F6DC-4F12-B1E3-4AC97437FB6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3BFF-63DE-4E80-A1A9-856D47A8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25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E3DD-F6DC-4F12-B1E3-4AC97437FB6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3BFF-63DE-4E80-A1A9-856D47A8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E3DD-F6DC-4F12-B1E3-4AC97437FB6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3BFF-63DE-4E80-A1A9-856D47A8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4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E3DD-F6DC-4F12-B1E3-4AC97437FB6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3BFF-63DE-4E80-A1A9-856D47A8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E3DD-F6DC-4F12-B1E3-4AC97437FB6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3BFF-63DE-4E80-A1A9-856D47A8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60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E3DD-F6DC-4F12-B1E3-4AC97437FB6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3BFF-63DE-4E80-A1A9-856D47A8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0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E3DD-F6DC-4F12-B1E3-4AC97437FB6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3BFF-63DE-4E80-A1A9-856D47A8E2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1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E3DD-F6DC-4F12-B1E3-4AC97437FB6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3BFF-63DE-4E80-A1A9-856D47A8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8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E3DD-F6DC-4F12-B1E3-4AC97437FB6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3BFF-63DE-4E80-A1A9-856D47A8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E3DD-F6DC-4F12-B1E3-4AC97437FB6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3BFF-63DE-4E80-A1A9-856D47A8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1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49BE3DD-F6DC-4F12-B1E3-4AC97437FB6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3BFF-63DE-4E80-A1A9-856D47A8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5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49BE3DD-F6DC-4F12-B1E3-4AC97437FB6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4873BFF-63DE-4E80-A1A9-856D47A8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3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46C0-8E81-4B9C-B4E0-FAA971C7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635" y="4087906"/>
            <a:ext cx="8617977" cy="600635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Project scheduling assistant</a:t>
            </a:r>
            <a:endParaRPr lang="en-US" sz="3600" dirty="0">
              <a:latin typeface="Algerian" panose="04020705040A02060702" pitchFamily="82" charset="0"/>
            </a:endParaRP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89F8B76A-F216-4B0C-961B-3783A3D1B3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44" b="29244"/>
          <a:stretch>
            <a:fillRect/>
          </a:stretch>
        </p:blipFill>
        <p:spPr>
          <a:xfrm>
            <a:off x="2387385" y="71719"/>
            <a:ext cx="8707733" cy="376517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95C8D-333C-43E5-AE49-2C172E2FB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6095999" y="4778188"/>
            <a:ext cx="5408611" cy="1344706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chemeClr val="tx2">
                    <a:lumMod val="75000"/>
                  </a:schemeClr>
                </a:solidFill>
              </a:rPr>
              <a:t>Shreya S K -3BR22EC157</a:t>
            </a:r>
          </a:p>
          <a:p>
            <a:r>
              <a:rPr lang="en-IN" sz="1600" dirty="0">
                <a:solidFill>
                  <a:schemeClr val="tx2">
                    <a:lumMod val="75000"/>
                  </a:schemeClr>
                </a:solidFill>
              </a:rPr>
              <a:t>D Ananya- 3BR22EC031</a:t>
            </a:r>
          </a:p>
          <a:p>
            <a:r>
              <a:rPr lang="en-IN" sz="1600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IN" sz="1600" dirty="0" err="1">
                <a:solidFill>
                  <a:schemeClr val="tx2">
                    <a:lumMod val="75000"/>
                  </a:schemeClr>
                </a:solidFill>
              </a:rPr>
              <a:t>Taruni</a:t>
            </a:r>
            <a:r>
              <a:rPr lang="en-IN" sz="1600" dirty="0">
                <a:solidFill>
                  <a:schemeClr val="tx2">
                    <a:lumMod val="75000"/>
                  </a:schemeClr>
                </a:solidFill>
              </a:rPr>
              <a:t> – 3BR22EC104</a:t>
            </a:r>
          </a:p>
          <a:p>
            <a:r>
              <a:rPr lang="en-IN" sz="1600" dirty="0" err="1">
                <a:solidFill>
                  <a:schemeClr val="tx2">
                    <a:lumMod val="75000"/>
                  </a:schemeClr>
                </a:solidFill>
              </a:rPr>
              <a:t>Somshekar</a:t>
            </a:r>
            <a:r>
              <a:rPr lang="en-IN" sz="1600" dirty="0">
                <a:solidFill>
                  <a:schemeClr val="tx2">
                    <a:lumMod val="75000"/>
                  </a:schemeClr>
                </a:solidFill>
              </a:rPr>
              <a:t> – 3BR22EC160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95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C543708-01C1-442A-B357-09C21ADC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680" y="0"/>
            <a:ext cx="3830320" cy="50800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lgerian" panose="04020705040A02060702" pitchFamily="82" charset="0"/>
              </a:rPr>
              <a:t>Output: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693043E-6F95-4D7F-B9F4-B5C4A5CFE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314960"/>
            <a:ext cx="6050280" cy="65430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1. Create Project Timeline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2. Add Schedule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3. Adjust Schedule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4. Delete Project Timeline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5. Display Schedule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6. Update Schedule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7. Exit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Enter your choice: 1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Enter project name: project A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enter end date(YYY-MM-DD):2024-04-29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timeline created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1. Create Project Timeline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2. Add Schedule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3. Adjust Schedule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4. Delete Project Timeline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5. Display Schedule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6. Update Schedule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7. Exit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Enter your choice: 2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Enter project name: project A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Enter schedule ID: 1234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Enter start date (YYYY-MM-DD): 2024-05-09</a:t>
            </a:r>
          </a:p>
          <a:p>
            <a:pPr marL="0" indent="0"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88E3CD5-5DC4-4657-8DFA-C92A58F2B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680" y="0"/>
            <a:ext cx="5989320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Enter end date (YYYY-MM-DD): 2024-06-17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Schedule added.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1. Create Project Timeline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2. Add Schedule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3. Adjust Schedule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4. Delete Project Timeline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5. Display Schedule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6. Update Schedule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7. Exit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Enter your choice: 3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Enter project name: project A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Enter schedule ID: 1234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Enter new start date (YYYY-MM-DD): 2024-06-18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Enter new end date (YYYY-MM-DD): 2024-07-08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end date extended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Schedule adjusted.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1. Create Project Timeline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2. Add Schedule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3. Adjust Schedule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4. Delete Project Timeline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5. Display Schedule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6. Update Schedule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7. Exit</a:t>
            </a:r>
          </a:p>
          <a:p>
            <a:pPr marL="0" indent="0"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10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D2FAA-AA17-4422-BAAF-DD64FC8C0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753" y="80682"/>
            <a:ext cx="5957047" cy="60962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Enter your choice: 5</a:t>
            </a:r>
          </a:p>
          <a:p>
            <a:pPr marL="0" indent="0">
              <a:buNone/>
            </a:pPr>
            <a:r>
              <a:rPr lang="en-US" sz="1400" dirty="0"/>
              <a:t>Enter project name: project A</a:t>
            </a:r>
          </a:p>
          <a:p>
            <a:pPr marL="0" indent="0">
              <a:buNone/>
            </a:pPr>
            <a:r>
              <a:rPr lang="en-US" sz="1400" dirty="0"/>
              <a:t>Schedule ID: 1234, Start Date: 2024-06-18, End Date: 2024-07-08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1. Create Project Timeline</a:t>
            </a:r>
          </a:p>
          <a:p>
            <a:pPr marL="0" indent="0">
              <a:buNone/>
            </a:pPr>
            <a:r>
              <a:rPr lang="en-US" sz="1400" dirty="0"/>
              <a:t>2. Add Schedule</a:t>
            </a:r>
          </a:p>
          <a:p>
            <a:pPr marL="0" indent="0">
              <a:buNone/>
            </a:pPr>
            <a:r>
              <a:rPr lang="en-US" sz="1400" dirty="0"/>
              <a:t>3. Adjust Schedule</a:t>
            </a:r>
          </a:p>
          <a:p>
            <a:pPr marL="0" indent="0">
              <a:buNone/>
            </a:pPr>
            <a:r>
              <a:rPr lang="en-US" sz="1400" dirty="0"/>
              <a:t>4. Delete Project Timeline</a:t>
            </a:r>
          </a:p>
          <a:p>
            <a:pPr marL="0" indent="0">
              <a:buNone/>
            </a:pPr>
            <a:r>
              <a:rPr lang="en-US" sz="1400" dirty="0"/>
              <a:t>5. Display Schedule</a:t>
            </a:r>
          </a:p>
          <a:p>
            <a:pPr marL="0" indent="0">
              <a:buNone/>
            </a:pPr>
            <a:r>
              <a:rPr lang="en-US" sz="1400" dirty="0"/>
              <a:t>6. Update Schedule</a:t>
            </a:r>
          </a:p>
          <a:p>
            <a:pPr marL="0" indent="0">
              <a:buNone/>
            </a:pPr>
            <a:r>
              <a:rPr lang="en-US" sz="1400" dirty="0"/>
              <a:t>7. Exit</a:t>
            </a:r>
          </a:p>
          <a:p>
            <a:pPr marL="0" indent="0">
              <a:buNone/>
            </a:pPr>
            <a:r>
              <a:rPr lang="en-US" sz="1400" dirty="0"/>
              <a:t>Enter your choice: 6</a:t>
            </a:r>
          </a:p>
          <a:p>
            <a:pPr marL="0" indent="0">
              <a:buNone/>
            </a:pPr>
            <a:r>
              <a:rPr lang="en-US" sz="1400" dirty="0"/>
              <a:t>Enter project name: project A</a:t>
            </a:r>
          </a:p>
          <a:p>
            <a:pPr marL="0" indent="0">
              <a:buNone/>
            </a:pPr>
            <a:r>
              <a:rPr lang="en-US" sz="1400" dirty="0"/>
              <a:t>Enter schedule ID: 1234</a:t>
            </a:r>
          </a:p>
          <a:p>
            <a:pPr marL="0" indent="0">
              <a:buNone/>
            </a:pPr>
            <a:r>
              <a:rPr lang="en-US" sz="1400" dirty="0"/>
              <a:t>Enter new start date (YYYY-MM-DD): 2024-05-08</a:t>
            </a:r>
          </a:p>
          <a:p>
            <a:pPr marL="0" indent="0">
              <a:buNone/>
            </a:pPr>
            <a:r>
              <a:rPr lang="en-US" sz="1400" dirty="0"/>
              <a:t>Enter new end date (YYYY-MM-DD): 2024-06-18</a:t>
            </a:r>
          </a:p>
          <a:p>
            <a:pPr marL="0" indent="0">
              <a:buNone/>
            </a:pPr>
            <a:r>
              <a:rPr lang="en-US" sz="1400" dirty="0"/>
              <a:t>Schedule updated.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F40D60-4948-420A-81FF-1BA30A563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4953" y="80682"/>
            <a:ext cx="5957047" cy="6266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1. Create Project Timeline</a:t>
            </a:r>
          </a:p>
          <a:p>
            <a:pPr marL="0" indent="0">
              <a:buNone/>
            </a:pPr>
            <a:r>
              <a:rPr lang="en-US" sz="1400" dirty="0"/>
              <a:t>2. Add Schedule</a:t>
            </a:r>
          </a:p>
          <a:p>
            <a:pPr marL="0" indent="0">
              <a:buNone/>
            </a:pPr>
            <a:r>
              <a:rPr lang="en-US" sz="1400" dirty="0"/>
              <a:t>3. Adjust Schedule</a:t>
            </a:r>
          </a:p>
          <a:p>
            <a:pPr marL="0" indent="0">
              <a:buNone/>
            </a:pPr>
            <a:r>
              <a:rPr lang="en-US" sz="1400" dirty="0"/>
              <a:t>4. Delete Project Timeline</a:t>
            </a:r>
          </a:p>
          <a:p>
            <a:pPr marL="0" indent="0">
              <a:buNone/>
            </a:pPr>
            <a:r>
              <a:rPr lang="en-US" sz="1400" dirty="0"/>
              <a:t>5. Display Schedule</a:t>
            </a:r>
          </a:p>
          <a:p>
            <a:pPr marL="0" indent="0">
              <a:buNone/>
            </a:pPr>
            <a:r>
              <a:rPr lang="en-US" sz="1400" dirty="0"/>
              <a:t>6. Update Schedule</a:t>
            </a:r>
          </a:p>
          <a:p>
            <a:pPr marL="0" indent="0">
              <a:buNone/>
            </a:pPr>
            <a:r>
              <a:rPr lang="en-US" sz="1400" dirty="0"/>
              <a:t>7. Exit</a:t>
            </a:r>
          </a:p>
          <a:p>
            <a:pPr marL="0" indent="0">
              <a:buNone/>
            </a:pPr>
            <a:r>
              <a:rPr lang="en-US" sz="1400" dirty="0"/>
              <a:t>Enter your choice: 7</a:t>
            </a:r>
          </a:p>
          <a:p>
            <a:pPr marL="0" indent="0">
              <a:buNone/>
            </a:pPr>
            <a:r>
              <a:rPr lang="en-US" sz="1400" dirty="0"/>
              <a:t>Exiting...</a:t>
            </a:r>
          </a:p>
        </p:txBody>
      </p:sp>
    </p:spTree>
    <p:extLst>
      <p:ext uri="{BB962C8B-B14F-4D97-AF65-F5344CB8AC3E}">
        <p14:creationId xmlns:p14="http://schemas.microsoft.com/office/powerpoint/2010/main" val="3723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14AE-A1F0-4615-A36D-D48F60942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105" y="138501"/>
            <a:ext cx="9052365" cy="775899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EXPLANATION: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1696119-9B58-404B-96A1-4F158E0E1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12" y="1407460"/>
            <a:ext cx="11102788" cy="476950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TimelineItem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class represents a generic timeline item with a start date and an end date. It has methods to retrieve these 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 Class (Inherits from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TimelineItem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class represents a schedule item. It inherits from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TimelineItem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adds a schedule ID attribute. It also has a method to update the schedule with new start and end 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ProjectTimeline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class represents a timeline for a project. It contains a list of schedules for the project. It has methods to add, remove, and update schedules within the project timeline.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ProjectScheduler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class manages project timelines. It contains a dictionary 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timelines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that stores project timelines indexed by project names. It has methods to create, adjust, and delete project timelines. It also has a method to display schedules within a project timeline.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Execution Block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the main block, an instance of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ProjectScheduler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created. A menu-driven interface allows users to perform various operations such as creating project timelines, adding schedules, adjusting schedules, deleting timelines, displaying schedules, updating schedules, and exiting the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Overall, this code provides a basic framework for managing project timelines and schedules, allowing users to interactively perform operations on project schedules through the console interface.</a:t>
            </a:r>
          </a:p>
          <a:p>
            <a:endParaRPr lang="en-US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FF8020-25FA-4A2B-BF88-9253D76D8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80A6AF-2744-4114-B0F1-950536720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18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BE8DD5E-147A-4F7F-8F03-C72539909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FB85925-0D46-48B1-8002-292E7B0C0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76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32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DE82-20C9-4424-99D2-62977BE7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88" y="134471"/>
            <a:ext cx="3932237" cy="60063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lgerian" panose="04020705040A02060702" pitchFamily="82" charset="0"/>
              </a:rPr>
              <a:t>CONCLUSION: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C1ABEC-24D1-46B5-AFA6-64072B54C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56" y="995363"/>
            <a:ext cx="6000093" cy="343439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30600E-191A-42FC-BC0E-551052F61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4118" y="995363"/>
            <a:ext cx="5217458" cy="479583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scheduling assistant provides essential functionalities for managing project timelines and schedules through a command-line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ensures data validation, offers informative feedback to users, and can be extended for more complex scheduling needs.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its simplicity and flexibility, it serves as a solid foundation for efficient project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AB543A9-CECF-420F-A8B2-7A5B971D3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56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AB1F4AE-7990-4676-9992-C4680D1E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4356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0771D21B-329A-49D2-AEB5-2D701AF5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43561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79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A5EC1C-F5DD-4DCC-B431-DD07C033F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7" y="96012"/>
            <a:ext cx="9998965" cy="6665976"/>
          </a:xfrm>
        </p:spPr>
      </p:pic>
    </p:spTree>
    <p:extLst>
      <p:ext uri="{BB962C8B-B14F-4D97-AF65-F5344CB8AC3E}">
        <p14:creationId xmlns:p14="http://schemas.microsoft.com/office/powerpoint/2010/main" val="181712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F8EB-BB66-4CB0-8403-69CD4E7E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AGENDA: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C6AB48-866F-45AB-986D-3FAF57AE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1.Introduction</a:t>
            </a:r>
          </a:p>
          <a:p>
            <a:r>
              <a:rPr lang="en-IN" dirty="0"/>
              <a:t>2.Hardware and Software used</a:t>
            </a:r>
          </a:p>
          <a:p>
            <a:r>
              <a:rPr lang="en-IN" dirty="0"/>
              <a:t>3. Modules</a:t>
            </a:r>
          </a:p>
          <a:p>
            <a:r>
              <a:rPr lang="en-IN" dirty="0"/>
              <a:t>4.Abstraction</a:t>
            </a:r>
          </a:p>
          <a:p>
            <a:r>
              <a:rPr lang="en-IN" dirty="0"/>
              <a:t>5.Flowchart</a:t>
            </a:r>
          </a:p>
          <a:p>
            <a:r>
              <a:rPr lang="en-IN" dirty="0"/>
              <a:t>6.Code</a:t>
            </a:r>
          </a:p>
          <a:p>
            <a:r>
              <a:rPr lang="en-IN" dirty="0"/>
              <a:t>7.Output</a:t>
            </a:r>
          </a:p>
          <a:p>
            <a:r>
              <a:rPr lang="en-IN" dirty="0"/>
              <a:t>8.Code </a:t>
            </a:r>
            <a:r>
              <a:rPr lang="en-IN" dirty="0" err="1"/>
              <a:t>Explaination</a:t>
            </a:r>
            <a:endParaRPr lang="en-IN" dirty="0"/>
          </a:p>
          <a:p>
            <a:r>
              <a:rPr lang="en-IN" dirty="0"/>
              <a:t>9.Conclusion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0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3673-3197-4AEF-BEAC-1B44871E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" y="125506"/>
            <a:ext cx="4592732" cy="672353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INTRODUCTION: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EDF9C02-A847-4587-BD0B-03498E3C13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3" r="26233"/>
          <a:stretch>
            <a:fillRect/>
          </a:stretch>
        </p:blipFill>
        <p:spPr>
          <a:xfrm>
            <a:off x="6400800" y="325121"/>
            <a:ext cx="5351764" cy="601471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20D155-9991-49A1-9BCE-6D24B7C49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7906" y="1066800"/>
            <a:ext cx="4494119" cy="4802188"/>
          </a:xfrm>
        </p:spPr>
        <p:txBody>
          <a:bodyPr>
            <a:normAutofit fontScale="92500"/>
          </a:bodyPr>
          <a:lstStyle/>
          <a:p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Efficient project management often requires meticulous scheduling and organization of tasks.</a:t>
            </a:r>
          </a:p>
          <a:p>
            <a:endParaRPr lang="en-US" sz="1800" dirty="0">
              <a:solidFill>
                <a:srgbClr val="0D0D0D"/>
              </a:solidFill>
              <a:latin typeface="Söhne"/>
            </a:endParaRPr>
          </a:p>
          <a:p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In software development, engineering projects, or any endeavor with multiple moving parts, keeping track of schedules, timelines, and deadlines is crucial for success.</a:t>
            </a:r>
          </a:p>
          <a:p>
            <a:endParaRPr lang="en-US" sz="1800" dirty="0">
              <a:solidFill>
                <a:srgbClr val="0D0D0D"/>
              </a:solidFill>
              <a:latin typeface="Söhne"/>
            </a:endParaRPr>
          </a:p>
          <a:p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To facilitate this process, Python offers a versatile platform for building robust project scheduling systems.</a:t>
            </a:r>
          </a:p>
          <a:p>
            <a:endParaRPr lang="en-US" sz="1800" dirty="0">
              <a:solidFill>
                <a:srgbClr val="0D0D0D"/>
              </a:solidFill>
              <a:latin typeface="Söhne"/>
            </a:endParaRPr>
          </a:p>
          <a:p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It leverages encapsulation, inheritance, and modular design to create a flexible framework for managing project timelines and schedules.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003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98DD-2ADD-48D2-AC8F-F290D9E8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29297"/>
            <a:ext cx="10515600" cy="12323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HARDWARE AND SOFTWARE:</a:t>
            </a:r>
            <a:br>
              <a:rPr lang="en-IN" dirty="0">
                <a:latin typeface="Algerian" panose="04020705040A02060702" pitchFamily="82" charset="0"/>
              </a:rPr>
            </a:b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5516A3-38A3-41B9-9440-12ACD695A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9369"/>
            <a:ext cx="10515600" cy="4787434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effectLst/>
              </a:rPr>
              <a:t>Hardware:</a:t>
            </a:r>
          </a:p>
          <a:p>
            <a:pPr>
              <a:buFont typeface="+mj-lt"/>
              <a:buAutoNum type="arabicPeriod"/>
            </a:pPr>
            <a:endParaRPr lang="en-US" b="1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effectLst/>
              </a:rPr>
              <a:t>Input Devices:</a:t>
            </a:r>
            <a:r>
              <a:rPr lang="en-US" dirty="0">
                <a:effectLst/>
              </a:rPr>
              <a:t> Input devices such as a keyboard and mouse (or trackpad) are necessary for interacting with your development environment and software.</a:t>
            </a:r>
          </a:p>
          <a:p>
            <a:pPr>
              <a:buFont typeface="+mj-lt"/>
              <a:buAutoNum type="arabicPeriod"/>
            </a:pPr>
            <a:endParaRPr lang="en-US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effectLst/>
              </a:rPr>
              <a:t>Internet Connection:</a:t>
            </a:r>
            <a:r>
              <a:rPr lang="en-US" dirty="0">
                <a:effectLst/>
              </a:rPr>
              <a:t> While not strictly required for development, an internet connection can be useful for accessing documentation, libraries, and resources online.</a:t>
            </a:r>
          </a:p>
          <a:p>
            <a:pPr>
              <a:buFont typeface="+mj-lt"/>
              <a:buAutoNum type="arabicPeriod"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b="1" dirty="0">
                <a:effectLst/>
              </a:rPr>
              <a:t>Software: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effectLst/>
              </a:rPr>
              <a:t>Python Interpreter:</a:t>
            </a:r>
            <a:r>
              <a:rPr lang="en-US" dirty="0">
                <a:effectLst/>
              </a:rPr>
              <a:t> Install Python, which is the core programming language for your project. </a:t>
            </a:r>
          </a:p>
          <a:p>
            <a:pPr>
              <a:buFont typeface="+mj-lt"/>
              <a:buAutoNum type="arabicPeriod"/>
            </a:pPr>
            <a:endParaRPr lang="en-US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effectLst/>
              </a:rPr>
              <a:t>Integrated Development Environment (IDE):</a:t>
            </a:r>
            <a:r>
              <a:rPr lang="en-US" dirty="0">
                <a:effectLst/>
              </a:rPr>
              <a:t> Choose an IDE for writing and managing your Python code. Popular options include PyCharm, Visual Studio Code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Project Management Libraries: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Depending on the complexity of your project, you may need to install additional Python libraries for project management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9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4AD0-7923-4E0B-9285-0DE3BC7D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137" y="122086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MODULES: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76A1CFE-F7D4-44C2-9516-6C7943BE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307" y="1246093"/>
            <a:ext cx="10312306" cy="4688541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timeline.py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This module will contain 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TimelineItem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class, which represents a generic timeline item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schedule.py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This module will contain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Schedule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class, which represents a scheduled task or event within a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lang="en-US" altLang="en-US" sz="18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project_timeline.py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This module will contain 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ProjectTimeline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class, which represents the timeline for a specific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en-US" altLang="en-US" sz="18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project_scheduler.py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This module will contain 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ProjectScheduler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class, which manages project timelines and schedules.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lang="en-US" altLang="en-US" sz="18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main.py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This module will contain the main execution block and serve as the entry point of the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67D65AF-ABD8-4E97-BBCB-A375D32DB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15498"/>
            <a:ext cx="6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73732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7C5843-C50D-4E28-BB5E-52E801600F15}"/>
              </a:ext>
            </a:extLst>
          </p:cNvPr>
          <p:cNvSpPr txBox="1"/>
          <p:nvPr/>
        </p:nvSpPr>
        <p:spPr>
          <a:xfrm>
            <a:off x="71719" y="905434"/>
            <a:ext cx="1092797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Schedule Class: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Attributes: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>
                <a:solidFill>
                  <a:srgbClr val="0D0D0D"/>
                </a:solidFill>
                <a:latin typeface="Söhne Mono"/>
              </a:rPr>
              <a:t>S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chedule_Id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Unique identifier for the schedule.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>
                <a:solidFill>
                  <a:srgbClr val="0D0D0D"/>
                </a:solidFill>
                <a:latin typeface="Söhne Mono"/>
              </a:rPr>
              <a:t>S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tart_date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Start date of the schedule.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end_date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End date of the schedule.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Methods: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update(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start_date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end_date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Update the start and end dates of the schedule.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ProjectTimeline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Class: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Attributes: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project_name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Name of the project.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end_date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End date of the project timeline.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schedules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List to store schedules associated with the project timeline.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Methods: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add_schedule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(schedule)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Add a schedule to the project timeline.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remove_schedule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schedule_id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Remove a schedule from the project timeline.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update_schedule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schedule_id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start_date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end_date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Update the start and end dates of a schedule in the project timeline.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38964FC-0C7B-4A03-B305-91044AA2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" y="143435"/>
            <a:ext cx="8615084" cy="761999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ABSTRACTION: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913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2E5B8A-C216-47FE-A11F-8F8124647CDF}"/>
              </a:ext>
            </a:extLst>
          </p:cNvPr>
          <p:cNvSpPr txBox="1"/>
          <p:nvPr/>
        </p:nvSpPr>
        <p:spPr>
          <a:xfrm>
            <a:off x="806824" y="1380565"/>
            <a:ext cx="87405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ProjectScheduler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Class: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Attributes: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timelines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Dictionary to store project timelines with project names as keys.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Methods: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create_timeline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project_name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end_date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Create a new project timeline.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adjust_schedule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project_name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schedule_id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start_date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end_date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Adjust the dates of a schedule in a project timeline.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delete_timeline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project_name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Delete a project timeline.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display_schedule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project_name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Display the schedules of a project timeline.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get_current_date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Get the current date.</a:t>
            </a:r>
          </a:p>
        </p:txBody>
      </p:sp>
    </p:spTree>
    <p:extLst>
      <p:ext uri="{BB962C8B-B14F-4D97-AF65-F5344CB8AC3E}">
        <p14:creationId xmlns:p14="http://schemas.microsoft.com/office/powerpoint/2010/main" val="319528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A8A67A-AA89-4CAE-9B38-50532CF1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60" y="121920"/>
            <a:ext cx="8579104" cy="8128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Algorithm: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50F47-CECC-4BF1-AF6E-7ABC7C6E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" y="1016000"/>
            <a:ext cx="11220132" cy="509016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Class Definitions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Define three classes: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TimelineItem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Schedule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and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ProjectTimeline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TimelineItem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represents a generic time interval with start and end dates.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ProjectTimeline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represents the timeline of a project and contains schedules.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ProjectScheduler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Manages project timelines through methods for creating, adjusting, deleting, and displaying timelines.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Validates input dates and ensures the project's readiness before creating timelines.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Main Program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Create a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ProjectScheduler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instance.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Run a loop to interactively choose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Input Handling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For each operation, prompt the user for input such as project name, schedule ID, start date, and end date.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Validate inputs and execute corresponding methods in the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ProjectScheduler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Output Handling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Provide feedback messages for successful or failed operations.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Display schedules with their IDs, start dates, and end 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Current Date Simulation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Simulate the current date for validation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Exit Condition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Exit the loop and end the program upon selecting the exit 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4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A240-D1D9-4C97-BF13-A958FB8D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60" y="101092"/>
            <a:ext cx="7918704" cy="813308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FLOWCART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62010D-7968-45FD-B5CB-1A3A3A83E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4" y="1137921"/>
            <a:ext cx="12148706" cy="5569014"/>
          </a:xfrm>
        </p:spPr>
      </p:pic>
    </p:spTree>
    <p:extLst>
      <p:ext uri="{BB962C8B-B14F-4D97-AF65-F5344CB8AC3E}">
        <p14:creationId xmlns:p14="http://schemas.microsoft.com/office/powerpoint/2010/main" val="19291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493</TotalTime>
  <Words>1455</Words>
  <Application>Microsoft Office PowerPoint</Application>
  <PresentationFormat>Widescreen</PresentationFormat>
  <Paragraphs>210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Arial Black</vt:lpstr>
      <vt:lpstr>Gill Sans MT</vt:lpstr>
      <vt:lpstr>Söhne</vt:lpstr>
      <vt:lpstr>Söhne Mono</vt:lpstr>
      <vt:lpstr>Parcel</vt:lpstr>
      <vt:lpstr>Project scheduling assistant</vt:lpstr>
      <vt:lpstr>AGENDA:</vt:lpstr>
      <vt:lpstr>INTRODUCTION:</vt:lpstr>
      <vt:lpstr>HARDWARE AND SOFTWARE: </vt:lpstr>
      <vt:lpstr>MODULES:</vt:lpstr>
      <vt:lpstr>ABSTRACTION:</vt:lpstr>
      <vt:lpstr>PowerPoint Presentation</vt:lpstr>
      <vt:lpstr>Algorithm:</vt:lpstr>
      <vt:lpstr>FLOWCART</vt:lpstr>
      <vt:lpstr>Output:</vt:lpstr>
      <vt:lpstr>PowerPoint Presentation</vt:lpstr>
      <vt:lpstr>EXPLANATION: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scheduling assistant</dc:title>
  <dc:creator>shreyak18@outlook.com</dc:creator>
  <cp:lastModifiedBy>shreyak18@outlook.com</cp:lastModifiedBy>
  <cp:revision>29</cp:revision>
  <dcterms:created xsi:type="dcterms:W3CDTF">2024-04-30T08:42:33Z</dcterms:created>
  <dcterms:modified xsi:type="dcterms:W3CDTF">2024-05-02T09:36:39Z</dcterms:modified>
</cp:coreProperties>
</file>