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3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34E4-217B-7D60-C63B-EA242B4DB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F58F8-B974-19CF-D9F8-2BC154854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11FA-301E-6A86-AFEA-3DDE473F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6711-6991-9D3D-A469-1E2143E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D520-5127-85FC-2227-DD2A901E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0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BFF1-B431-086C-0B77-3187BA43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7C76B-CB8C-AD19-5508-88E48819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39FE-AEFC-DAEE-453D-C420BF68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B33E-D340-9DDC-CB70-6361C040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C4F1-702A-44C1-F669-0E199569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0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6F471-1BEB-223C-48BB-8A7A26BBA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6FF5B-3B29-B30B-F31F-490E17FB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02798-F521-3D9C-1B67-BDB7E875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AAB3-6C31-D0B0-4D65-C9AE4661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DB6E-D7E9-6FC2-2C1E-12D41103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6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216B-6B56-9974-036B-840EB476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80C0-FC95-BC25-290E-8F25C8965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7D58-A709-EA82-23D7-7A16218E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9243C-E50F-1434-582F-388088D9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EF58B-33F7-F27C-8701-172C6683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B3E3-9FD5-3AF1-D812-FE15C5A5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C0B61-6088-4342-6B0E-BF3082C1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A612-3E21-AA80-87E7-FF7E858C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68686-0422-82E7-2B1A-E56C5870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E837-0FEF-3CDD-A7E3-8C042B35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1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20E-A339-6E38-FAAF-22E3F109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3942-8324-4E03-8E4A-E7A2B5EE7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CB7EE-9856-E899-7F2E-379FE1806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1BAEE-A2B5-637F-31FF-137F7171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348CB-73FF-EF71-174E-D73531CA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6402F-948E-DD11-3402-AC181277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85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5F3D-525B-DFC7-A007-0BAE5C29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19C9-3D7A-D0AD-78B0-F18F7F88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7E1E-9334-40CF-0EEF-5C2E72DA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64F93-3D20-CFFE-89E1-51B0D6CA5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925D-BF43-7D3E-D82A-3AA0DC0DF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6CF04-2D2B-5B69-EE20-0715BD25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D6FD2-0A83-234C-5AB4-5DFDAFAC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26D0E-2609-F9D0-A1F8-9D33D677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6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628F-A829-B8AD-1FC7-B9B61FD0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10A1C-A4D5-740E-7B1F-C84426DA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8B908-8F4D-AD13-A314-1BBAE275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B21D-A567-133F-DA35-13694F1A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2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52F58-09E7-D1E0-4FEF-24272D1E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F6F9E-770B-9B6A-5CD2-C9775B54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FDA4-5F66-FED0-C27A-69F55B06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6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B621-0C44-F944-EDA6-58F9AB81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07DF-DC06-23C7-44A6-9425E9EA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85418-8B31-461A-6CC3-201C00F49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C06D-7433-A6C1-6443-FAD4DEFC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CA6D3-5AEF-5C72-EDDC-E1962B7D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C388-3613-1B16-10C9-042F58B8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78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0634-6784-1695-84F3-55E4F334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A8EC0-2E05-EFAB-3D4A-587BAADEE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F201F-A5FB-EB46-165A-465136D7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FD7F6-7DBF-61A3-4372-34179B87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F321-41E7-B62B-A948-2BD76832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A5C60-F1F5-108F-47EC-DEA53E79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7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65906-C516-5163-CB22-2FC79953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E965-F990-27BC-7EC3-4CE1D1695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363C-3236-D5F3-14F2-C287CB1B1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05BA-4AEC-4490-9156-F463813772A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73C5-AA99-28E4-33DC-93BA7ADED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226E-CDF4-822B-E708-198032A3C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1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eya-poojari/DLTE-JAVAFULLSTACK-SHREYAMPOOJARY-2024/tree/bccf65477547a2ab94be9da21c76672c7a6152e4/DLTE-Projec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903EF2-F92D-3DB2-1DFE-E76BFEDA4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95" y="1200881"/>
            <a:ext cx="6871328" cy="2310312"/>
          </a:xfrm>
        </p:spPr>
        <p:txBody>
          <a:bodyPr>
            <a:no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MY Bank Banking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27C01-B0ED-D6CD-32B6-831C9042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Team : Asset Avengers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Module :Loan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0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9570B7-F953-8115-595F-160E0BBE1E2F}"/>
              </a:ext>
            </a:extLst>
          </p:cNvPr>
          <p:cNvSpPr txBox="1"/>
          <p:nvPr/>
        </p:nvSpPr>
        <p:spPr>
          <a:xfrm>
            <a:off x="804672" y="2563902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252342-964E-B69F-A29E-0736513D9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6265" y="1967949"/>
            <a:ext cx="6104923" cy="416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79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">
            <a:extLst>
              <a:ext uri="{FF2B5EF4-FFF2-40B4-BE49-F238E27FC236}">
                <a16:creationId xmlns:a16="http://schemas.microsoft.com/office/drawing/2014/main" id="{2F8AA1F8-E56C-1CC1-0385-EDFAC9055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1" y="1328470"/>
            <a:ext cx="11105088" cy="4653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799FD-0AAC-AD80-302F-EA4440D16204}"/>
              </a:ext>
            </a:extLst>
          </p:cNvPr>
          <p:cNvSpPr txBox="1"/>
          <p:nvPr/>
        </p:nvSpPr>
        <p:spPr>
          <a:xfrm>
            <a:off x="3141483" y="557903"/>
            <a:ext cx="6094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1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C4E256A-904F-C922-FA64-F87EC05BC343}"/>
              </a:ext>
            </a:extLst>
          </p:cNvPr>
          <p:cNvSpPr/>
          <p:nvPr/>
        </p:nvSpPr>
        <p:spPr>
          <a:xfrm>
            <a:off x="536249" y="2062716"/>
            <a:ext cx="1073426" cy="785191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A8A727-5CBC-5E15-0402-BFFD11542D40}"/>
              </a:ext>
            </a:extLst>
          </p:cNvPr>
          <p:cNvSpPr/>
          <p:nvPr/>
        </p:nvSpPr>
        <p:spPr>
          <a:xfrm>
            <a:off x="403111" y="3696433"/>
            <a:ext cx="1339701" cy="785191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LOANS</a:t>
            </a:r>
            <a:endParaRPr lang="en-IN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B5F8FB81-98E9-D94F-94CB-342632EF5511}"/>
              </a:ext>
            </a:extLst>
          </p:cNvPr>
          <p:cNvSpPr/>
          <p:nvPr/>
        </p:nvSpPr>
        <p:spPr>
          <a:xfrm>
            <a:off x="2296631" y="3132097"/>
            <a:ext cx="2402958" cy="1913861"/>
          </a:xfrm>
          <a:prstGeom prst="diamond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LOAN</a:t>
            </a:r>
          </a:p>
          <a:p>
            <a:pPr algn="ctr"/>
            <a:r>
              <a:rPr lang="en-US" dirty="0"/>
              <a:t>AVAILABLE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955C8D-CE61-8858-3697-A08E4F7B6104}"/>
              </a:ext>
            </a:extLst>
          </p:cNvPr>
          <p:cNvSpPr/>
          <p:nvPr/>
        </p:nvSpPr>
        <p:spPr>
          <a:xfrm>
            <a:off x="4595066" y="2036135"/>
            <a:ext cx="1559443" cy="60605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LOANS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78AAE-B37C-1F9D-F865-E4FB00C5E7D6}"/>
              </a:ext>
            </a:extLst>
          </p:cNvPr>
          <p:cNvSpPr/>
          <p:nvPr/>
        </p:nvSpPr>
        <p:spPr>
          <a:xfrm>
            <a:off x="4668558" y="5380071"/>
            <a:ext cx="1559443" cy="76554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THROW EXCEPTION</a:t>
            </a:r>
            <a:endParaRPr lang="en-IN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6F7368C-DFA5-D533-1D69-85114C89AB04}"/>
              </a:ext>
            </a:extLst>
          </p:cNvPr>
          <p:cNvSpPr/>
          <p:nvPr/>
        </p:nvSpPr>
        <p:spPr>
          <a:xfrm>
            <a:off x="7270351" y="1493878"/>
            <a:ext cx="2402958" cy="1765005"/>
          </a:xfrm>
          <a:prstGeom prst="diamond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BY LOAN TYPE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51129A-9570-8B58-41AE-C0DC2DCE9A5A}"/>
              </a:ext>
            </a:extLst>
          </p:cNvPr>
          <p:cNvSpPr/>
          <p:nvPr/>
        </p:nvSpPr>
        <p:spPr>
          <a:xfrm>
            <a:off x="10214710" y="1850069"/>
            <a:ext cx="1329069" cy="105262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LOAN TYPE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228E0D-1800-C43D-FA37-D52104285072}"/>
              </a:ext>
            </a:extLst>
          </p:cNvPr>
          <p:cNvSpPr/>
          <p:nvPr/>
        </p:nvSpPr>
        <p:spPr>
          <a:xfrm>
            <a:off x="7843672" y="3636337"/>
            <a:ext cx="1265274" cy="94629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THROW EXCEPTION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BB0048-C9A2-14CE-32FD-0D011C4B57F9}"/>
              </a:ext>
            </a:extLst>
          </p:cNvPr>
          <p:cNvSpPr/>
          <p:nvPr/>
        </p:nvSpPr>
        <p:spPr>
          <a:xfrm>
            <a:off x="7272670" y="5374866"/>
            <a:ext cx="1265274" cy="765545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DB4119-2597-8B95-FF5A-AA7FB6FF10E3}"/>
              </a:ext>
            </a:extLst>
          </p:cNvPr>
          <p:cNvSpPr/>
          <p:nvPr/>
        </p:nvSpPr>
        <p:spPr>
          <a:xfrm>
            <a:off x="9896295" y="3696229"/>
            <a:ext cx="1105786" cy="839972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05C6FB-A282-DFD8-7695-52F1AE42CD39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072962" y="2847907"/>
            <a:ext cx="0" cy="848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ECE1F7-23E8-775B-FE12-18BC15B0FFA6}"/>
              </a:ext>
            </a:extLst>
          </p:cNvPr>
          <p:cNvCxnSpPr>
            <a:stCxn id="3" idx="6"/>
            <a:endCxn id="4" idx="1"/>
          </p:cNvCxnSpPr>
          <p:nvPr/>
        </p:nvCxnSpPr>
        <p:spPr>
          <a:xfrm flipV="1">
            <a:off x="1742812" y="4089028"/>
            <a:ext cx="55381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9A9C749-C3B2-941C-DE89-24DD09B6B2DA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3650121" y="2187152"/>
            <a:ext cx="792934" cy="10969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5198ECC-E825-A624-B6D5-FFEC4A69A9C5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724891" y="4819177"/>
            <a:ext cx="716886" cy="11704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6BC71F-434D-4159-3EB7-A39E51E89BAB}"/>
              </a:ext>
            </a:extLst>
          </p:cNvPr>
          <p:cNvCxnSpPr>
            <a:endCxn id="7" idx="1"/>
          </p:cNvCxnSpPr>
          <p:nvPr/>
        </p:nvCxnSpPr>
        <p:spPr>
          <a:xfrm>
            <a:off x="6098998" y="2358814"/>
            <a:ext cx="1171353" cy="17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E4B8A9-1462-9186-9D63-DCD2C0D2DED9}"/>
              </a:ext>
            </a:extLst>
          </p:cNvPr>
          <p:cNvCxnSpPr>
            <a:stCxn id="6" idx="3"/>
            <a:endCxn id="10" idx="2"/>
          </p:cNvCxnSpPr>
          <p:nvPr/>
        </p:nvCxnSpPr>
        <p:spPr>
          <a:xfrm flipV="1">
            <a:off x="6228001" y="5757639"/>
            <a:ext cx="1044669" cy="5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BAFE4F-4E8B-41AA-51B8-B58316BEFC6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471830" y="3258883"/>
            <a:ext cx="4479" cy="377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DD99F1-F67B-F66C-AED8-4196515954B1}"/>
              </a:ext>
            </a:extLst>
          </p:cNvPr>
          <p:cNvCxnSpPr>
            <a:stCxn id="9" idx="3"/>
            <a:endCxn id="11" idx="2"/>
          </p:cNvCxnSpPr>
          <p:nvPr/>
        </p:nvCxnSpPr>
        <p:spPr>
          <a:xfrm>
            <a:off x="9108946" y="4109486"/>
            <a:ext cx="787349" cy="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85A9BB-21EE-96D3-FD9E-4C53C60F609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673309" y="2376381"/>
            <a:ext cx="5414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021950-C758-A608-6C74-921FBA2ADE62}"/>
              </a:ext>
            </a:extLst>
          </p:cNvPr>
          <p:cNvSpPr txBox="1"/>
          <p:nvPr/>
        </p:nvSpPr>
        <p:spPr>
          <a:xfrm>
            <a:off x="1015410" y="411058"/>
            <a:ext cx="6889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181BEC-49EE-56AA-EE8D-0A2F90ACCF1B}"/>
              </a:ext>
            </a:extLst>
          </p:cNvPr>
          <p:cNvSpPr txBox="1"/>
          <p:nvPr/>
        </p:nvSpPr>
        <p:spPr>
          <a:xfrm>
            <a:off x="3660256" y="1971778"/>
            <a:ext cx="868948" cy="37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CA1B9A-6044-A2CD-36B4-C06757771B1E}"/>
              </a:ext>
            </a:extLst>
          </p:cNvPr>
          <p:cNvSpPr txBox="1"/>
          <p:nvPr/>
        </p:nvSpPr>
        <p:spPr>
          <a:xfrm>
            <a:off x="3676261" y="5762844"/>
            <a:ext cx="690796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8CBF83-9A9B-6D64-522F-0725BABFBC1B}"/>
              </a:ext>
            </a:extLst>
          </p:cNvPr>
          <p:cNvSpPr txBox="1"/>
          <p:nvPr/>
        </p:nvSpPr>
        <p:spPr>
          <a:xfrm>
            <a:off x="9577843" y="2007048"/>
            <a:ext cx="595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F544E9-B1E3-EF31-9FAD-EE392DB32F8F}"/>
              </a:ext>
            </a:extLst>
          </p:cNvPr>
          <p:cNvSpPr txBox="1"/>
          <p:nvPr/>
        </p:nvSpPr>
        <p:spPr>
          <a:xfrm>
            <a:off x="8471830" y="3232285"/>
            <a:ext cx="627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77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DCD939-0D00-90C0-9BE8-9B5A2718D948}"/>
              </a:ext>
            </a:extLst>
          </p:cNvPr>
          <p:cNvSpPr txBox="1"/>
          <p:nvPr/>
        </p:nvSpPr>
        <p:spPr>
          <a:xfrm>
            <a:off x="1169581" y="659219"/>
            <a:ext cx="5454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and Files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5B931-CACC-E532-CD83-DE62C1B41B64}"/>
              </a:ext>
            </a:extLst>
          </p:cNvPr>
          <p:cNvSpPr txBox="1"/>
          <p:nvPr/>
        </p:nvSpPr>
        <p:spPr>
          <a:xfrm>
            <a:off x="1329070" y="2456121"/>
            <a:ext cx="9994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 https://github.com/shreya-poojari/DLTE-JAVAFULLSTACK-SHREYAMPOOJARY-2024/tree/bccf65477547a2ab94be9da21c76672c7a6152e4/DLTE-Project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8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64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MY Bank Banking Application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Bank Banking Application</dc:title>
  <dc:creator>Shreya Poojary (Ext)</dc:creator>
  <cp:lastModifiedBy>Shreya Poojary (Ext)</cp:lastModifiedBy>
  <cp:revision>3</cp:revision>
  <dcterms:created xsi:type="dcterms:W3CDTF">2024-04-07T11:54:13Z</dcterms:created>
  <dcterms:modified xsi:type="dcterms:W3CDTF">2024-04-13T15:45:01Z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2024-04-13T15:45:01Z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15b9b55a-a151-47bc-8a29-e46ddebcbd41</vt:lpwstr>
  </property>
  <property fmtid="{D5CDD505-2E9C-101B-9397-08002B2CF9AE}" pid="8" name="MSIP_Label_3b623b29-abd1-4de3-a20c-27566d79b7c7_ContentBits">
    <vt:lpwstr>0</vt:lpwstr>
  </property>
</Properties>
</file>