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34E4-217B-7D60-C63B-EA242B4D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58F8-B974-19CF-D9F8-2BC154854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11FA-301E-6A86-AFEA-3DDE473F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6711-6991-9D3D-A469-1E2143E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D520-5127-85FC-2227-DD2A901E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BFF1-B431-086C-0B77-3187BA43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C76B-CB8C-AD19-5508-88E48819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39FE-AEFC-DAEE-453D-C420BF68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B33E-D340-9DDC-CB70-6361C040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C4F1-702A-44C1-F669-0E199569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0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6F471-1BEB-223C-48BB-8A7A26BB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6FF5B-3B29-B30B-F31F-490E17FB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2798-F521-3D9C-1B67-BDB7E875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AAB3-6C31-D0B0-4D65-C9AE4661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DB6E-D7E9-6FC2-2C1E-12D41103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216B-6B56-9974-036B-840EB476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80C0-FC95-BC25-290E-8F25C896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7D58-A709-EA82-23D7-7A16218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243C-E50F-1434-582F-388088D9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EF58B-33F7-F27C-8701-172C6683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B3E3-9FD5-3AF1-D812-FE15C5A5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C0B61-6088-4342-6B0E-BF3082C1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A612-3E21-AA80-87E7-FF7E858C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8686-0422-82E7-2B1A-E56C587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E837-0FEF-3CDD-A7E3-8C042B35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20E-A339-6E38-FAAF-22E3F10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3942-8324-4E03-8E4A-E7A2B5EE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CB7EE-9856-E899-7F2E-379FE1806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1BAEE-A2B5-637F-31FF-137F717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48CB-73FF-EF71-174E-D73531CA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6402F-948E-DD11-3402-AC181277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5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5F3D-525B-DFC7-A007-0BAE5C29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19C9-3D7A-D0AD-78B0-F18F7F88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7E1E-9334-40CF-0EEF-5C2E72DA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64F93-3D20-CFFE-89E1-51B0D6CA5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925D-BF43-7D3E-D82A-3AA0DC0D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6CF04-2D2B-5B69-EE20-0715BD25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D6FD2-0A83-234C-5AB4-5DFDAFAC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26D0E-2609-F9D0-A1F8-9D33D677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628F-A829-B8AD-1FC7-B9B61FD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10A1C-A4D5-740E-7B1F-C84426DA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8B908-8F4D-AD13-A314-1BBAE275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B21D-A567-133F-DA35-13694F1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2F58-09E7-D1E0-4FEF-24272D1E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F6F9E-770B-9B6A-5CD2-C9775B54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FDA4-5F66-FED0-C27A-69F55B06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B621-0C44-F944-EDA6-58F9AB81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7DF-DC06-23C7-44A6-9425E9EA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85418-8B31-461A-6CC3-201C00F4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C06D-7433-A6C1-6443-FAD4DEFC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A6D3-5AEF-5C72-EDDC-E1962B7D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C388-3613-1B16-10C9-042F58B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8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0634-6784-1695-84F3-55E4F334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A8EC0-2E05-EFAB-3D4A-587BAADEE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F201F-A5FB-EB46-165A-465136D7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D7F6-7DBF-61A3-4372-34179B87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F321-41E7-B62B-A948-2BD76832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A5C60-F1F5-108F-47EC-DEA53E79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7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65906-C516-5163-CB22-2FC79953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E965-F990-27BC-7EC3-4CE1D169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363C-3236-D5F3-14F2-C287CB1B1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05BA-4AEC-4490-9156-F463813772AC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73C5-AA99-28E4-33DC-93BA7ADED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226E-CDF4-822B-E708-198032A3C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1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03EF2-F92D-3DB2-1DFE-E76BFEDA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dirty="0">
                <a:solidFill>
                  <a:schemeClr val="bg1"/>
                </a:solidFill>
                <a:effectLst/>
              </a:rPr>
              <a:t>My Bank Banking Application</a:t>
            </a:r>
            <a:br>
              <a:rPr lang="en-US" sz="2900" dirty="0">
                <a:solidFill>
                  <a:schemeClr val="bg1"/>
                </a:solidFill>
              </a:rPr>
            </a:br>
            <a:br>
              <a:rPr lang="en-US" sz="2900" dirty="0">
                <a:solidFill>
                  <a:schemeClr val="bg1"/>
                </a:solidFill>
              </a:rPr>
            </a:br>
            <a:br>
              <a:rPr lang="en-US" sz="2900" dirty="0">
                <a:solidFill>
                  <a:schemeClr val="bg1"/>
                </a:solidFill>
              </a:rPr>
            </a:b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Team : Asset Avengers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Module : Loan Application</a:t>
            </a:r>
            <a:br>
              <a:rPr 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2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9BCEA-8EA5-EDA2-765A-034F9E4EFE03}"/>
              </a:ext>
            </a:extLst>
          </p:cNvPr>
          <p:cNvSpPr txBox="1"/>
          <p:nvPr/>
        </p:nvSpPr>
        <p:spPr>
          <a:xfrm>
            <a:off x="771524" y="514469"/>
            <a:ext cx="343262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23BE-60ED-D4EF-0496-729F164C7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34747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schemeClr val="bg1"/>
                </a:solidFill>
                <a:effectLst/>
              </a:rPr>
              <a:t>Loans module allows users to view all the available loans in the bank .</a:t>
            </a:r>
          </a:p>
          <a:p>
            <a:pPr marL="347472"/>
            <a:r>
              <a:rPr lang="en-US" dirty="0">
                <a:solidFill>
                  <a:schemeClr val="bg1"/>
                </a:solidFill>
                <a:effectLst/>
              </a:rPr>
              <a:t>As well as search particular loans by </a:t>
            </a:r>
            <a:r>
              <a:rPr lang="en-US" dirty="0" err="1">
                <a:solidFill>
                  <a:schemeClr val="bg1"/>
                </a:solidFill>
                <a:effectLst/>
              </a:rPr>
              <a:t>loanType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</a:p>
          <a:p>
            <a:pPr marL="347472"/>
            <a:r>
              <a:rPr lang="en-US" dirty="0">
                <a:solidFill>
                  <a:schemeClr val="bg1"/>
                </a:solidFill>
                <a:effectLst/>
              </a:rPr>
              <a:t>It also allows user to calculate EMI.</a:t>
            </a:r>
          </a:p>
          <a:p>
            <a:pPr marL="347472"/>
            <a:r>
              <a:rPr lang="en-US" dirty="0">
                <a:solidFill>
                  <a:schemeClr val="bg1"/>
                </a:solidFill>
                <a:effectLst/>
              </a:rPr>
              <a:t>And provide a user- friendly responsive user interface.</a:t>
            </a:r>
          </a:p>
          <a:p>
            <a:pPr marL="347472"/>
            <a:r>
              <a:rPr lang="en-US" dirty="0">
                <a:solidFill>
                  <a:schemeClr val="bg1"/>
                </a:solidFill>
                <a:effectLst/>
              </a:rPr>
              <a:t>It also allows the users to apply for loans.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209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570B7-F953-8115-595F-160E0BBE1E2F}"/>
              </a:ext>
            </a:extLst>
          </p:cNvPr>
          <p:cNvSpPr txBox="1"/>
          <p:nvPr/>
        </p:nvSpPr>
        <p:spPr>
          <a:xfrm>
            <a:off x="-550530" y="1982203"/>
            <a:ext cx="5367337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Design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783F87-A2BA-2305-9F2F-2E75EDFED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t="6355" r="5694" b="5967"/>
          <a:stretch/>
        </p:blipFill>
        <p:spPr bwMode="auto">
          <a:xfrm>
            <a:off x="3211989" y="190500"/>
            <a:ext cx="8760936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9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9FD-0AAC-AD80-302F-EA4440D16204}"/>
              </a:ext>
            </a:extLst>
          </p:cNvPr>
          <p:cNvSpPr txBox="1"/>
          <p:nvPr/>
        </p:nvSpPr>
        <p:spPr>
          <a:xfrm>
            <a:off x="1214437" y="485131"/>
            <a:ext cx="5719763" cy="893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Structure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diagram of a software development process">
            <a:extLst>
              <a:ext uri="{FF2B5EF4-FFF2-40B4-BE49-F238E27FC236}">
                <a16:creationId xmlns:a16="http://schemas.microsoft.com/office/drawing/2014/main" id="{5227FF5C-63A0-0ED3-76B3-1EC9E6836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4" y="1885950"/>
            <a:ext cx="11484571" cy="460057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1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CCA452-43ED-9F79-FA26-2B452EDF12FA}"/>
              </a:ext>
            </a:extLst>
          </p:cNvPr>
          <p:cNvSpPr txBox="1"/>
          <p:nvPr/>
        </p:nvSpPr>
        <p:spPr>
          <a:xfrm>
            <a:off x="784860" y="321944"/>
            <a:ext cx="10911840" cy="640081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Data Flow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F38B8-8CCF-CBA8-F62D-9B29D1E7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85875"/>
            <a:ext cx="1091184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A2A15-8600-08FC-B3BC-2E570416F2AB}"/>
              </a:ext>
            </a:extLst>
          </p:cNvPr>
          <p:cNvSpPr txBox="1"/>
          <p:nvPr/>
        </p:nvSpPr>
        <p:spPr>
          <a:xfrm>
            <a:off x="2399234" y="2073715"/>
            <a:ext cx="6935759" cy="29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5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78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 Bank Banking Application    Team : Asset Avengers Module : Loan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Bank Banking Application</dc:title>
  <dc:creator>Shreya Poojary (Ext)</dc:creator>
  <cp:lastModifiedBy>Shreya Poojary (Ext)</cp:lastModifiedBy>
  <cp:revision>4</cp:revision>
  <dcterms:created xsi:type="dcterms:W3CDTF">2024-04-07T11:54:13Z</dcterms:created>
  <dcterms:modified xsi:type="dcterms:W3CDTF">2024-05-07T16:30:58Z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2024-04-13T15:45:01Z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15b9b55a-a151-47bc-8a29-e46ddebcbd41</vt:lpwstr>
  </property>
  <property fmtid="{D5CDD505-2E9C-101B-9397-08002B2CF9AE}" pid="8" name="MSIP_Label_3b623b29-abd1-4de3-a20c-27566d79b7c7_ContentBits">
    <vt:lpwstr>0</vt:lpwstr>
  </property>
</Properties>
</file>