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Rai" userId="592f4418f60a306d" providerId="LiveId" clId="{1210B24F-1914-44BE-9B13-F525514266C1}"/>
    <pc:docChg chg="custSel modSld">
      <pc:chgData name="Shreya Rai" userId="592f4418f60a306d" providerId="LiveId" clId="{1210B24F-1914-44BE-9B13-F525514266C1}" dt="2022-10-09T17:38:17.112" v="86" actId="113"/>
      <pc:docMkLst>
        <pc:docMk/>
      </pc:docMkLst>
      <pc:sldChg chg="modSp mod">
        <pc:chgData name="Shreya Rai" userId="592f4418f60a306d" providerId="LiveId" clId="{1210B24F-1914-44BE-9B13-F525514266C1}" dt="2022-10-09T17:38:17.112" v="86" actId="113"/>
        <pc:sldMkLst>
          <pc:docMk/>
          <pc:sldMk cId="1572750985" sldId="256"/>
        </pc:sldMkLst>
        <pc:spChg chg="mod">
          <ac:chgData name="Shreya Rai" userId="592f4418f60a306d" providerId="LiveId" clId="{1210B24F-1914-44BE-9B13-F525514266C1}" dt="2022-10-09T17:38:17.112" v="86" actId="113"/>
          <ac:spMkLst>
            <pc:docMk/>
            <pc:sldMk cId="1572750985" sldId="256"/>
            <ac:spMk id="2" creationId="{2CD94727-4DB0-043A-E527-80E00575CE28}"/>
          </ac:spMkLst>
        </pc:spChg>
        <pc:spChg chg="mod">
          <ac:chgData name="Shreya Rai" userId="592f4418f60a306d" providerId="LiveId" clId="{1210B24F-1914-44BE-9B13-F525514266C1}" dt="2022-10-09T17:38:04.556" v="83" actId="403"/>
          <ac:spMkLst>
            <pc:docMk/>
            <pc:sldMk cId="1572750985" sldId="256"/>
            <ac:spMk id="3" creationId="{D5BCDCB4-3D23-4989-0BB8-5CC482A85E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3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6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7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3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4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3B05-B178-45F4-939E-8B4380FB97D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CF18-5F57-4EB2-B3CF-70891119F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3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4727-4DB0-043A-E527-80E00575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23800"/>
            <a:ext cx="12599988" cy="2387600"/>
          </a:xfrm>
        </p:spPr>
        <p:txBody>
          <a:bodyPr>
            <a:normAutofit/>
          </a:bodyPr>
          <a:lstStyle/>
          <a:p>
            <a:r>
              <a:rPr lang="en-IN" sz="5400" dirty="0"/>
              <a:t>Data Visualization And Analytics Lab</a:t>
            </a:r>
            <a:br>
              <a:rPr lang="en-IN" sz="5400" dirty="0"/>
            </a:br>
            <a:br>
              <a:rPr lang="en-IN" sz="5400" dirty="0"/>
            </a:br>
            <a:r>
              <a:rPr lang="en-IN" sz="4400" b="1" dirty="0"/>
              <a:t>Social Media Analysis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CDCB4-3D23-4989-0BB8-5CC482A8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303037"/>
            <a:ext cx="12599988" cy="2222692"/>
          </a:xfrm>
        </p:spPr>
        <p:txBody>
          <a:bodyPr/>
          <a:lstStyle/>
          <a:p>
            <a:r>
              <a:rPr lang="en-IN" dirty="0"/>
              <a:t>By</a:t>
            </a:r>
          </a:p>
          <a:p>
            <a:endParaRPr lang="en-IN" dirty="0"/>
          </a:p>
          <a:p>
            <a:r>
              <a:rPr lang="en-IN" sz="3200" dirty="0"/>
              <a:t>Sagarika Jaywant – B62</a:t>
            </a:r>
          </a:p>
          <a:p>
            <a:r>
              <a:rPr lang="en-IN" sz="3200" dirty="0"/>
              <a:t>Shreya Rai – B63</a:t>
            </a:r>
          </a:p>
        </p:txBody>
      </p:sp>
    </p:spTree>
    <p:extLst>
      <p:ext uri="{BB962C8B-B14F-4D97-AF65-F5344CB8AC3E}">
        <p14:creationId xmlns:p14="http://schemas.microsoft.com/office/powerpoint/2010/main" val="15727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AA1FD-D781-8E88-8CF9-566B5050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4" y="1078240"/>
            <a:ext cx="4768605" cy="295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44636-280C-E31E-6D6F-8717DCB691F3}"/>
              </a:ext>
            </a:extLst>
          </p:cNvPr>
          <p:cNvSpPr txBox="1"/>
          <p:nvPr/>
        </p:nvSpPr>
        <p:spPr>
          <a:xfrm>
            <a:off x="350195" y="247534"/>
            <a:ext cx="50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social media usage across cities in India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26E61-7D97-BAA4-C78E-90712D66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9" y="5105758"/>
            <a:ext cx="11221287" cy="1455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694CB-3978-BCE1-9B46-6B9B9F211FED}"/>
              </a:ext>
            </a:extLst>
          </p:cNvPr>
          <p:cNvSpPr txBox="1"/>
          <p:nvPr/>
        </p:nvSpPr>
        <p:spPr>
          <a:xfrm>
            <a:off x="1818967" y="4340417"/>
            <a:ext cx="59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social media usage with current status of individual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E0253-BA3A-D35E-A418-85D40838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138" y="1078240"/>
            <a:ext cx="3876309" cy="3885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32CB3B-2B79-ADFC-A002-3C5E727C0FA6}"/>
              </a:ext>
            </a:extLst>
          </p:cNvPr>
          <p:cNvSpPr txBox="1"/>
          <p:nvPr/>
        </p:nvSpPr>
        <p:spPr>
          <a:xfrm>
            <a:off x="7561061" y="240722"/>
            <a:ext cx="503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Total social media usage across states in India</a:t>
            </a:r>
          </a:p>
        </p:txBody>
      </p:sp>
    </p:spTree>
    <p:extLst>
      <p:ext uri="{BB962C8B-B14F-4D97-AF65-F5344CB8AC3E}">
        <p14:creationId xmlns:p14="http://schemas.microsoft.com/office/powerpoint/2010/main" val="123609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21F74-3B7E-D5A6-8EB4-C21A057ED1A2}"/>
              </a:ext>
            </a:extLst>
          </p:cNvPr>
          <p:cNvSpPr txBox="1"/>
          <p:nvPr/>
        </p:nvSpPr>
        <p:spPr>
          <a:xfrm>
            <a:off x="2593912" y="193509"/>
            <a:ext cx="758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Social media usage across various zones in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148DC-E34C-25AE-D35E-F08CB957A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5"/>
          <a:stretch/>
        </p:blipFill>
        <p:spPr>
          <a:xfrm>
            <a:off x="22370" y="1875451"/>
            <a:ext cx="4300593" cy="43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81D25-05E8-6F4E-5216-6C21AE6A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00" y="1794022"/>
            <a:ext cx="4219200" cy="4551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62B2E-4146-6215-B50C-8EDD8972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702" y="1794022"/>
            <a:ext cx="3773940" cy="43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AE1C66-6D9A-A155-F5DA-2AC287813AD1}"/>
              </a:ext>
            </a:extLst>
          </p:cNvPr>
          <p:cNvSpPr txBox="1"/>
          <p:nvPr/>
        </p:nvSpPr>
        <p:spPr>
          <a:xfrm>
            <a:off x="1239605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Facebook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D552E-F5FC-BC78-F5A9-3AE7A52DAF99}"/>
              </a:ext>
            </a:extLst>
          </p:cNvPr>
          <p:cNvSpPr txBox="1"/>
          <p:nvPr/>
        </p:nvSpPr>
        <p:spPr>
          <a:xfrm>
            <a:off x="5516224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Instagram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BA388-66C8-2124-38F1-B35BDAE344BF}"/>
              </a:ext>
            </a:extLst>
          </p:cNvPr>
          <p:cNvSpPr txBox="1"/>
          <p:nvPr/>
        </p:nvSpPr>
        <p:spPr>
          <a:xfrm>
            <a:off x="9746188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Whatsapp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81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4E8BE-EA15-D862-01C5-F021D6B894FE}"/>
              </a:ext>
            </a:extLst>
          </p:cNvPr>
          <p:cNvSpPr txBox="1"/>
          <p:nvPr/>
        </p:nvSpPr>
        <p:spPr>
          <a:xfrm>
            <a:off x="1931439" y="146856"/>
            <a:ext cx="830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Social media usage spread across various age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EDAB9-3FB6-9838-2E8B-9CAE125A9075}"/>
              </a:ext>
            </a:extLst>
          </p:cNvPr>
          <p:cNvSpPr txBox="1"/>
          <p:nvPr/>
        </p:nvSpPr>
        <p:spPr>
          <a:xfrm>
            <a:off x="1239605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Facebook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95E32-B555-774F-D645-7EFD12C96419}"/>
              </a:ext>
            </a:extLst>
          </p:cNvPr>
          <p:cNvSpPr txBox="1"/>
          <p:nvPr/>
        </p:nvSpPr>
        <p:spPr>
          <a:xfrm>
            <a:off x="5516224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Instagram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4F325-4E4E-FB9D-6365-AEFEDA3A6B60}"/>
              </a:ext>
            </a:extLst>
          </p:cNvPr>
          <p:cNvSpPr txBox="1"/>
          <p:nvPr/>
        </p:nvSpPr>
        <p:spPr>
          <a:xfrm>
            <a:off x="9746188" y="886043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Whatsapp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E5119-A81C-7227-F928-7959F652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2" y="1886858"/>
            <a:ext cx="3811550" cy="3562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5FA31-5E0C-3DC6-4402-F8028841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94" y="1886858"/>
            <a:ext cx="4242459" cy="3562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23D81-04F0-E9EB-70C7-5AE0A0AF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00" y="1886858"/>
            <a:ext cx="3966555" cy="35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6C4E4-BF49-A297-E248-27B30CE65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4"/>
          <a:stretch/>
        </p:blipFill>
        <p:spPr>
          <a:xfrm>
            <a:off x="405438" y="2481943"/>
            <a:ext cx="6075994" cy="3530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9153F-9F0F-CBDA-AFE7-D1475732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75" y="2217568"/>
            <a:ext cx="5685013" cy="379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F518-A88A-3A25-F8A3-A259AF0008CC}"/>
              </a:ext>
            </a:extLst>
          </p:cNvPr>
          <p:cNvSpPr txBox="1"/>
          <p:nvPr/>
        </p:nvSpPr>
        <p:spPr>
          <a:xfrm>
            <a:off x="3564297" y="146856"/>
            <a:ext cx="830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Social media usage according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1BF1F-F09A-1495-A3D9-53130694EFBD}"/>
              </a:ext>
            </a:extLst>
          </p:cNvPr>
          <p:cNvSpPr txBox="1"/>
          <p:nvPr/>
        </p:nvSpPr>
        <p:spPr>
          <a:xfrm>
            <a:off x="2509935" y="1353315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Highest 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0736-85E2-6E26-DD18-B1B3684D4E8B}"/>
              </a:ext>
            </a:extLst>
          </p:cNvPr>
          <p:cNvSpPr txBox="1"/>
          <p:nvPr/>
        </p:nvSpPr>
        <p:spPr>
          <a:xfrm>
            <a:off x="9431241" y="1352451"/>
            <a:ext cx="35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338021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75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Visualization And Analytics Lab  Social Media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Analysis</dc:title>
  <dc:creator>Shreya Rai</dc:creator>
  <cp:lastModifiedBy>Shreya Rai</cp:lastModifiedBy>
  <cp:revision>2</cp:revision>
  <dcterms:created xsi:type="dcterms:W3CDTF">2022-10-09T13:43:11Z</dcterms:created>
  <dcterms:modified xsi:type="dcterms:W3CDTF">2022-10-31T12:56:24Z</dcterms:modified>
</cp:coreProperties>
</file>