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756">
          <p15:clr>
            <a:srgbClr val="A4A3A4"/>
          </p15:clr>
        </p15:guide>
        <p15:guide id="2" pos="17588">
          <p15:clr>
            <a:srgbClr val="A4A3A4"/>
          </p15:clr>
        </p15:guide>
        <p15:guide id="3" pos="20255">
          <p15:clr>
            <a:srgbClr val="A4A3A4"/>
          </p15:clr>
        </p15:guide>
      </p15:sldGuideLst>
    </p:ext>
    <p:ext uri="GoogleSlidesCustomDataVersion2">
      <go:slidesCustomData xmlns:go="http://customooxmlschemas.google.com/" r:id="rId7" roundtripDataSignature="AMtx7mhUCQ4j+8hfcNuigGdJg+dcwvii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756" orient="horz"/>
        <p:guide pos="17588"/>
        <p:guide pos="2025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18"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f511b7b39_4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00050" lvl="0" marL="457200" rtl="0" algn="l">
              <a:lnSpc>
                <a:spcPct val="115000"/>
              </a:lnSpc>
              <a:spcBef>
                <a:spcPts val="0"/>
              </a:spcBef>
              <a:spcAft>
                <a:spcPts val="0"/>
              </a:spcAft>
              <a:buClr>
                <a:schemeClr val="dk1"/>
              </a:buClr>
              <a:buSzPts val="2700"/>
              <a:buFont typeface="Times New Roman"/>
              <a:buChar char="➢"/>
            </a:pPr>
            <a:r>
              <a:rPr lang="en-US" sz="2700">
                <a:solidFill>
                  <a:schemeClr val="dk1"/>
                </a:solidFill>
                <a:latin typeface="Times New Roman"/>
                <a:ea typeface="Times New Roman"/>
                <a:cs typeface="Times New Roman"/>
                <a:sym typeface="Times New Roman"/>
              </a:rPr>
              <a:t>Excitatory Postsynaptic Potential (EPSP) is the short-term depolarization of the postsynaptic membrane received by an excitatory presynaptic neuron</a:t>
            </a:r>
            <a:endParaRPr sz="27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Char char="➢"/>
            </a:pPr>
            <a:r>
              <a:rPr lang="en-US" sz="2700">
                <a:solidFill>
                  <a:schemeClr val="dk1"/>
                </a:solidFill>
                <a:latin typeface="Times New Roman"/>
                <a:ea typeface="Times New Roman"/>
                <a:cs typeface="Times New Roman"/>
                <a:sym typeface="Times New Roman"/>
              </a:rPr>
              <a:t>AMPA receptors in the synapse help regulate glutamate release for glutamatergic signalling</a:t>
            </a:r>
            <a:endParaRPr sz="2700">
              <a:solidFill>
                <a:schemeClr val="dk1"/>
              </a:solidFill>
              <a:latin typeface="Times New Roman"/>
              <a:ea typeface="Times New Roman"/>
              <a:cs typeface="Times New Roman"/>
              <a:sym typeface="Times New Roman"/>
            </a:endParaRPr>
          </a:p>
        </p:txBody>
      </p:sp>
      <p:sp>
        <p:nvSpPr>
          <p:cNvPr id="82" name="Google Shape;82;g25f511b7b39_4_2:notes"/>
          <p:cNvSpPr/>
          <p:nvPr>
            <p:ph idx="2" type="sldImg"/>
          </p:nvPr>
        </p:nvSpPr>
        <p:spPr>
          <a:xfrm>
            <a:off x="1143218"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2468880" y="13634724"/>
            <a:ext cx="27980700" cy="9408300"/>
          </a:xfrm>
          <a:prstGeom prst="rect">
            <a:avLst/>
          </a:prstGeom>
          <a:noFill/>
          <a:ln>
            <a:noFill/>
          </a:ln>
        </p:spPr>
        <p:txBody>
          <a:bodyPr anchorCtr="0" anchor="ctr" bIns="188100" lIns="376200" spcFirstLastPara="1" rIns="376200" wrap="square" tIns="1881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4937760" y="24871680"/>
            <a:ext cx="23043000" cy="11216700"/>
          </a:xfrm>
          <a:prstGeom prst="rect">
            <a:avLst/>
          </a:prstGeom>
          <a:noFill/>
          <a:ln>
            <a:noFill/>
          </a:ln>
        </p:spPr>
        <p:txBody>
          <a:bodyPr anchorCtr="0" anchor="t" bIns="188100" lIns="376200" spcFirstLastPara="1" rIns="376200" wrap="square" tIns="188100">
            <a:normAutofit/>
          </a:bodyPr>
          <a:lstStyle>
            <a:lvl1pPr lvl="0" algn="ctr">
              <a:lnSpc>
                <a:spcPct val="100000"/>
              </a:lnSpc>
              <a:spcBef>
                <a:spcPts val="2640"/>
              </a:spcBef>
              <a:spcAft>
                <a:spcPts val="0"/>
              </a:spcAft>
              <a:buClr>
                <a:srgbClr val="888888"/>
              </a:buClr>
              <a:buSzPts val="13200"/>
              <a:buNone/>
              <a:defRPr>
                <a:solidFill>
                  <a:srgbClr val="888888"/>
                </a:solidFill>
              </a:defRPr>
            </a:lvl1pPr>
            <a:lvl2pPr lvl="1" algn="ctr">
              <a:lnSpc>
                <a:spcPct val="100000"/>
              </a:lnSpc>
              <a:spcBef>
                <a:spcPts val="2320"/>
              </a:spcBef>
              <a:spcAft>
                <a:spcPts val="0"/>
              </a:spcAft>
              <a:buClr>
                <a:srgbClr val="888888"/>
              </a:buClr>
              <a:buSzPts val="11600"/>
              <a:buNone/>
              <a:defRPr>
                <a:solidFill>
                  <a:srgbClr val="888888"/>
                </a:solidFill>
              </a:defRPr>
            </a:lvl2pPr>
            <a:lvl3pPr lvl="2" algn="ctr">
              <a:lnSpc>
                <a:spcPct val="100000"/>
              </a:lnSpc>
              <a:spcBef>
                <a:spcPts val="1980"/>
              </a:spcBef>
              <a:spcAft>
                <a:spcPts val="0"/>
              </a:spcAft>
              <a:buClr>
                <a:srgbClr val="888888"/>
              </a:buClr>
              <a:buSzPts val="9900"/>
              <a:buNone/>
              <a:defRPr>
                <a:solidFill>
                  <a:srgbClr val="888888"/>
                </a:solidFill>
              </a:defRPr>
            </a:lvl3pPr>
            <a:lvl4pPr lvl="3" algn="ctr">
              <a:lnSpc>
                <a:spcPct val="100000"/>
              </a:lnSpc>
              <a:spcBef>
                <a:spcPts val="1660"/>
              </a:spcBef>
              <a:spcAft>
                <a:spcPts val="0"/>
              </a:spcAft>
              <a:buClr>
                <a:srgbClr val="888888"/>
              </a:buClr>
              <a:buSzPts val="8300"/>
              <a:buNone/>
              <a:defRPr>
                <a:solidFill>
                  <a:srgbClr val="888888"/>
                </a:solidFill>
              </a:defRPr>
            </a:lvl4pPr>
            <a:lvl5pPr lvl="4" algn="ctr">
              <a:lnSpc>
                <a:spcPct val="100000"/>
              </a:lnSpc>
              <a:spcBef>
                <a:spcPts val="1660"/>
              </a:spcBef>
              <a:spcAft>
                <a:spcPts val="0"/>
              </a:spcAft>
              <a:buClr>
                <a:srgbClr val="888888"/>
              </a:buClr>
              <a:buSzPts val="8300"/>
              <a:buNone/>
              <a:defRPr>
                <a:solidFill>
                  <a:srgbClr val="888888"/>
                </a:solidFill>
              </a:defRPr>
            </a:lvl5pPr>
            <a:lvl6pPr lvl="5" algn="ctr">
              <a:lnSpc>
                <a:spcPct val="100000"/>
              </a:lnSpc>
              <a:spcBef>
                <a:spcPts val="1660"/>
              </a:spcBef>
              <a:spcAft>
                <a:spcPts val="0"/>
              </a:spcAft>
              <a:buClr>
                <a:srgbClr val="888888"/>
              </a:buClr>
              <a:buSzPts val="8300"/>
              <a:buNone/>
              <a:defRPr>
                <a:solidFill>
                  <a:srgbClr val="888888"/>
                </a:solidFill>
              </a:defRPr>
            </a:lvl6pPr>
            <a:lvl7pPr lvl="6" algn="ctr">
              <a:lnSpc>
                <a:spcPct val="100000"/>
              </a:lnSpc>
              <a:spcBef>
                <a:spcPts val="1660"/>
              </a:spcBef>
              <a:spcAft>
                <a:spcPts val="0"/>
              </a:spcAft>
              <a:buClr>
                <a:srgbClr val="888888"/>
              </a:buClr>
              <a:buSzPts val="8300"/>
              <a:buNone/>
              <a:defRPr>
                <a:solidFill>
                  <a:srgbClr val="888888"/>
                </a:solidFill>
              </a:defRPr>
            </a:lvl7pPr>
            <a:lvl8pPr lvl="7" algn="ctr">
              <a:lnSpc>
                <a:spcPct val="100000"/>
              </a:lnSpc>
              <a:spcBef>
                <a:spcPts val="1660"/>
              </a:spcBef>
              <a:spcAft>
                <a:spcPts val="0"/>
              </a:spcAft>
              <a:buClr>
                <a:srgbClr val="888888"/>
              </a:buClr>
              <a:buSzPts val="8300"/>
              <a:buNone/>
              <a:defRPr>
                <a:solidFill>
                  <a:srgbClr val="888888"/>
                </a:solidFill>
              </a:defRPr>
            </a:lvl8pPr>
            <a:lvl9pPr lvl="8" algn="ctr">
              <a:lnSpc>
                <a:spcPct val="100000"/>
              </a:lnSpc>
              <a:spcBef>
                <a:spcPts val="1660"/>
              </a:spcBef>
              <a:spcAft>
                <a:spcPts val="0"/>
              </a:spcAft>
              <a:buClr>
                <a:srgbClr val="888888"/>
              </a:buClr>
              <a:buSzPts val="8300"/>
              <a:buNone/>
              <a:defRPr>
                <a:solidFill>
                  <a:srgbClr val="888888"/>
                </a:solidFill>
              </a:defRPr>
            </a:lvl9pPr>
          </a:lstStyle>
          <a:p/>
        </p:txBody>
      </p:sp>
      <p:sp>
        <p:nvSpPr>
          <p:cNvPr id="14" name="Google Shape;14;p4"/>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1645920" y="1757683"/>
            <a:ext cx="29626500" cy="7315200"/>
          </a:xfrm>
          <a:prstGeom prst="rect">
            <a:avLst/>
          </a:prstGeom>
          <a:noFill/>
          <a:ln>
            <a:noFill/>
          </a:ln>
        </p:spPr>
        <p:txBody>
          <a:bodyPr anchorCtr="0" anchor="ctr" bIns="188100" lIns="376200" spcFirstLastPara="1" rIns="376200" wrap="square" tIns="1881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1975980" y="9911288"/>
            <a:ext cx="28966500" cy="29626500"/>
          </a:xfrm>
          <a:prstGeom prst="rect">
            <a:avLst/>
          </a:prstGeom>
          <a:noFill/>
          <a:ln>
            <a:noFill/>
          </a:ln>
        </p:spPr>
        <p:txBody>
          <a:bodyPr anchorCtr="0" anchor="t" bIns="188100" lIns="376200" spcFirstLastPara="1" rIns="376200" wrap="square" tIns="1881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3"/>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54525203" y="88503437"/>
            <a:ext cx="199725300" cy="41473800"/>
          </a:xfrm>
          <a:prstGeom prst="rect">
            <a:avLst/>
          </a:prstGeom>
          <a:noFill/>
          <a:ln>
            <a:noFill/>
          </a:ln>
        </p:spPr>
        <p:txBody>
          <a:bodyPr anchorCtr="0" anchor="ctr" bIns="188100" lIns="376200" spcFirstLastPara="1" rIns="376200" wrap="square" tIns="1881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28702342" y="47298287"/>
            <a:ext cx="199725300" cy="123884100"/>
          </a:xfrm>
          <a:prstGeom prst="rect">
            <a:avLst/>
          </a:prstGeom>
          <a:noFill/>
          <a:ln>
            <a:noFill/>
          </a:ln>
        </p:spPr>
        <p:txBody>
          <a:bodyPr anchorCtr="0" anchor="t" bIns="188100" lIns="376200" spcFirstLastPara="1" rIns="376200" wrap="square" tIns="1881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4"/>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1645920" y="1757683"/>
            <a:ext cx="29626500" cy="7315200"/>
          </a:xfrm>
          <a:prstGeom prst="rect">
            <a:avLst/>
          </a:prstGeom>
          <a:noFill/>
          <a:ln>
            <a:noFill/>
          </a:ln>
        </p:spPr>
        <p:txBody>
          <a:bodyPr anchorCtr="0" anchor="ctr" bIns="188100" lIns="376200" spcFirstLastPara="1" rIns="376200" wrap="square" tIns="1881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1645920" y="10241288"/>
            <a:ext cx="29626500" cy="28966500"/>
          </a:xfrm>
          <a:prstGeom prst="rect">
            <a:avLst/>
          </a:prstGeom>
          <a:noFill/>
          <a:ln>
            <a:noFill/>
          </a:ln>
        </p:spPr>
        <p:txBody>
          <a:bodyPr anchorCtr="0" anchor="t" bIns="188100" lIns="376200" spcFirstLastPara="1" rIns="376200" wrap="square" tIns="1881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5"/>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2600327" y="28204163"/>
            <a:ext cx="27980700" cy="8717700"/>
          </a:xfrm>
          <a:prstGeom prst="rect">
            <a:avLst/>
          </a:prstGeom>
          <a:noFill/>
          <a:ln>
            <a:noFill/>
          </a:ln>
        </p:spPr>
        <p:txBody>
          <a:bodyPr anchorCtr="0" anchor="t" bIns="188100" lIns="376200" spcFirstLastPara="1" rIns="376200" wrap="square" tIns="188100">
            <a:normAutofit/>
          </a:bodyPr>
          <a:lstStyle>
            <a:lvl1pPr lvl="0" algn="l">
              <a:lnSpc>
                <a:spcPct val="100000"/>
              </a:lnSpc>
              <a:spcBef>
                <a:spcPts val="0"/>
              </a:spcBef>
              <a:spcAft>
                <a:spcPts val="0"/>
              </a:spcAft>
              <a:buClr>
                <a:schemeClr val="dk1"/>
              </a:buClr>
              <a:buSzPts val="16400"/>
              <a:buFont typeface="Calibri"/>
              <a:buNone/>
              <a:defRPr b="1" sz="16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2600327" y="18602967"/>
            <a:ext cx="27980700" cy="9601200"/>
          </a:xfrm>
          <a:prstGeom prst="rect">
            <a:avLst/>
          </a:prstGeom>
          <a:noFill/>
          <a:ln>
            <a:noFill/>
          </a:ln>
        </p:spPr>
        <p:txBody>
          <a:bodyPr anchorCtr="0" anchor="b" bIns="188100" lIns="376200" spcFirstLastPara="1" rIns="376200" wrap="square" tIns="188100">
            <a:normAutofit/>
          </a:bodyPr>
          <a:lstStyle>
            <a:lvl1pPr indent="-228600" lvl="0" marL="457200" algn="l">
              <a:lnSpc>
                <a:spcPct val="100000"/>
              </a:lnSpc>
              <a:spcBef>
                <a:spcPts val="1660"/>
              </a:spcBef>
              <a:spcAft>
                <a:spcPts val="0"/>
              </a:spcAft>
              <a:buClr>
                <a:srgbClr val="888888"/>
              </a:buClr>
              <a:buSzPts val="8300"/>
              <a:buNone/>
              <a:defRPr sz="8300">
                <a:solidFill>
                  <a:srgbClr val="888888"/>
                </a:solidFill>
              </a:defRPr>
            </a:lvl1pPr>
            <a:lvl2pPr indent="-228600" lvl="1" marL="914400" algn="l">
              <a:lnSpc>
                <a:spcPct val="100000"/>
              </a:lnSpc>
              <a:spcBef>
                <a:spcPts val="1480"/>
              </a:spcBef>
              <a:spcAft>
                <a:spcPts val="0"/>
              </a:spcAft>
              <a:buClr>
                <a:srgbClr val="888888"/>
              </a:buClr>
              <a:buSzPts val="7400"/>
              <a:buNone/>
              <a:defRPr sz="7400">
                <a:solidFill>
                  <a:srgbClr val="888888"/>
                </a:solidFill>
              </a:defRPr>
            </a:lvl2pPr>
            <a:lvl3pPr indent="-228600" lvl="2" marL="1371600" algn="l">
              <a:lnSpc>
                <a:spcPct val="100000"/>
              </a:lnSpc>
              <a:spcBef>
                <a:spcPts val="1320"/>
              </a:spcBef>
              <a:spcAft>
                <a:spcPts val="0"/>
              </a:spcAft>
              <a:buClr>
                <a:srgbClr val="888888"/>
              </a:buClr>
              <a:buSzPts val="6600"/>
              <a:buNone/>
              <a:defRPr sz="6600">
                <a:solidFill>
                  <a:srgbClr val="888888"/>
                </a:solidFill>
              </a:defRPr>
            </a:lvl3pPr>
            <a:lvl4pPr indent="-228600" lvl="3" marL="1828800" algn="l">
              <a:lnSpc>
                <a:spcPct val="100000"/>
              </a:lnSpc>
              <a:spcBef>
                <a:spcPts val="1160"/>
              </a:spcBef>
              <a:spcAft>
                <a:spcPts val="0"/>
              </a:spcAft>
              <a:buClr>
                <a:srgbClr val="888888"/>
              </a:buClr>
              <a:buSzPts val="5800"/>
              <a:buNone/>
              <a:defRPr sz="5800">
                <a:solidFill>
                  <a:srgbClr val="888888"/>
                </a:solidFill>
              </a:defRPr>
            </a:lvl4pPr>
            <a:lvl5pPr indent="-228600" lvl="4" marL="2286000" algn="l">
              <a:lnSpc>
                <a:spcPct val="100000"/>
              </a:lnSpc>
              <a:spcBef>
                <a:spcPts val="1160"/>
              </a:spcBef>
              <a:spcAft>
                <a:spcPts val="0"/>
              </a:spcAft>
              <a:buClr>
                <a:srgbClr val="888888"/>
              </a:buClr>
              <a:buSzPts val="5800"/>
              <a:buNone/>
              <a:defRPr sz="5800">
                <a:solidFill>
                  <a:srgbClr val="888888"/>
                </a:solidFill>
              </a:defRPr>
            </a:lvl5pPr>
            <a:lvl6pPr indent="-228600" lvl="5" marL="2743200" algn="l">
              <a:lnSpc>
                <a:spcPct val="100000"/>
              </a:lnSpc>
              <a:spcBef>
                <a:spcPts val="1160"/>
              </a:spcBef>
              <a:spcAft>
                <a:spcPts val="0"/>
              </a:spcAft>
              <a:buClr>
                <a:srgbClr val="888888"/>
              </a:buClr>
              <a:buSzPts val="5800"/>
              <a:buNone/>
              <a:defRPr sz="5800">
                <a:solidFill>
                  <a:srgbClr val="888888"/>
                </a:solidFill>
              </a:defRPr>
            </a:lvl6pPr>
            <a:lvl7pPr indent="-228600" lvl="6" marL="3200400" algn="l">
              <a:lnSpc>
                <a:spcPct val="100000"/>
              </a:lnSpc>
              <a:spcBef>
                <a:spcPts val="1160"/>
              </a:spcBef>
              <a:spcAft>
                <a:spcPts val="0"/>
              </a:spcAft>
              <a:buClr>
                <a:srgbClr val="888888"/>
              </a:buClr>
              <a:buSzPts val="5800"/>
              <a:buNone/>
              <a:defRPr sz="5800">
                <a:solidFill>
                  <a:srgbClr val="888888"/>
                </a:solidFill>
              </a:defRPr>
            </a:lvl7pPr>
            <a:lvl8pPr indent="-228600" lvl="7" marL="3657600" algn="l">
              <a:lnSpc>
                <a:spcPct val="100000"/>
              </a:lnSpc>
              <a:spcBef>
                <a:spcPts val="1160"/>
              </a:spcBef>
              <a:spcAft>
                <a:spcPts val="0"/>
              </a:spcAft>
              <a:buClr>
                <a:srgbClr val="888888"/>
              </a:buClr>
              <a:buSzPts val="5800"/>
              <a:buNone/>
              <a:defRPr sz="5800">
                <a:solidFill>
                  <a:srgbClr val="888888"/>
                </a:solidFill>
              </a:defRPr>
            </a:lvl8pPr>
            <a:lvl9pPr indent="-228600" lvl="8" marL="4114800" algn="l">
              <a:lnSpc>
                <a:spcPct val="100000"/>
              </a:lnSpc>
              <a:spcBef>
                <a:spcPts val="1160"/>
              </a:spcBef>
              <a:spcAft>
                <a:spcPts val="0"/>
              </a:spcAft>
              <a:buClr>
                <a:srgbClr val="888888"/>
              </a:buClr>
              <a:buSzPts val="5800"/>
              <a:buNone/>
              <a:defRPr sz="5800">
                <a:solidFill>
                  <a:srgbClr val="888888"/>
                </a:solidFill>
              </a:defRPr>
            </a:lvl9pPr>
          </a:lstStyle>
          <a:p/>
        </p:txBody>
      </p:sp>
      <p:sp>
        <p:nvSpPr>
          <p:cNvPr id="26" name="Google Shape;26;p6"/>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1645920" y="1757683"/>
            <a:ext cx="29626500" cy="7315200"/>
          </a:xfrm>
          <a:prstGeom prst="rect">
            <a:avLst/>
          </a:prstGeom>
          <a:noFill/>
          <a:ln>
            <a:noFill/>
          </a:ln>
        </p:spPr>
        <p:txBody>
          <a:bodyPr anchorCtr="0" anchor="ctr" bIns="188100" lIns="376200" spcFirstLastPara="1" rIns="376200" wrap="square" tIns="1881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9218303" y="54620161"/>
            <a:ext cx="82678800" cy="154482900"/>
          </a:xfrm>
          <a:prstGeom prst="rect">
            <a:avLst/>
          </a:prstGeom>
          <a:noFill/>
          <a:ln>
            <a:noFill/>
          </a:ln>
        </p:spPr>
        <p:txBody>
          <a:bodyPr anchorCtr="0" anchor="t" bIns="188100" lIns="376200" spcFirstLastPara="1" rIns="376200" wrap="square" tIns="188100">
            <a:normAutofit/>
          </a:bodyPr>
          <a:lstStyle>
            <a:lvl1pPr indent="-965200" lvl="0" marL="457200" algn="l">
              <a:lnSpc>
                <a:spcPct val="100000"/>
              </a:lnSpc>
              <a:spcBef>
                <a:spcPts val="2320"/>
              </a:spcBef>
              <a:spcAft>
                <a:spcPts val="0"/>
              </a:spcAft>
              <a:buClr>
                <a:schemeClr val="dk1"/>
              </a:buClr>
              <a:buSzPts val="11600"/>
              <a:buChar char="•"/>
              <a:defRPr sz="11600"/>
            </a:lvl1pPr>
            <a:lvl2pPr indent="-857250" lvl="1" marL="914400" algn="l">
              <a:lnSpc>
                <a:spcPct val="100000"/>
              </a:lnSpc>
              <a:spcBef>
                <a:spcPts val="1980"/>
              </a:spcBef>
              <a:spcAft>
                <a:spcPts val="0"/>
              </a:spcAft>
              <a:buClr>
                <a:schemeClr val="dk1"/>
              </a:buClr>
              <a:buSzPts val="9900"/>
              <a:buChar char="–"/>
              <a:defRPr sz="9900"/>
            </a:lvl2pPr>
            <a:lvl3pPr indent="-755650" lvl="2" marL="1371600" algn="l">
              <a:lnSpc>
                <a:spcPct val="100000"/>
              </a:lnSpc>
              <a:spcBef>
                <a:spcPts val="1660"/>
              </a:spcBef>
              <a:spcAft>
                <a:spcPts val="0"/>
              </a:spcAft>
              <a:buClr>
                <a:schemeClr val="dk1"/>
              </a:buClr>
              <a:buSzPts val="8300"/>
              <a:buChar char="•"/>
              <a:defRPr sz="83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32" name="Google Shape;32;p7"/>
          <p:cNvSpPr txBox="1"/>
          <p:nvPr>
            <p:ph idx="2" type="body"/>
          </p:nvPr>
        </p:nvSpPr>
        <p:spPr>
          <a:xfrm>
            <a:off x="92445848" y="54620161"/>
            <a:ext cx="82678800" cy="154482900"/>
          </a:xfrm>
          <a:prstGeom prst="rect">
            <a:avLst/>
          </a:prstGeom>
          <a:noFill/>
          <a:ln>
            <a:noFill/>
          </a:ln>
        </p:spPr>
        <p:txBody>
          <a:bodyPr anchorCtr="0" anchor="t" bIns="188100" lIns="376200" spcFirstLastPara="1" rIns="376200" wrap="square" tIns="188100">
            <a:normAutofit/>
          </a:bodyPr>
          <a:lstStyle>
            <a:lvl1pPr indent="-965200" lvl="0" marL="457200" algn="l">
              <a:lnSpc>
                <a:spcPct val="100000"/>
              </a:lnSpc>
              <a:spcBef>
                <a:spcPts val="2320"/>
              </a:spcBef>
              <a:spcAft>
                <a:spcPts val="0"/>
              </a:spcAft>
              <a:buClr>
                <a:schemeClr val="dk1"/>
              </a:buClr>
              <a:buSzPts val="11600"/>
              <a:buChar char="•"/>
              <a:defRPr sz="11600"/>
            </a:lvl1pPr>
            <a:lvl2pPr indent="-857250" lvl="1" marL="914400" algn="l">
              <a:lnSpc>
                <a:spcPct val="100000"/>
              </a:lnSpc>
              <a:spcBef>
                <a:spcPts val="1980"/>
              </a:spcBef>
              <a:spcAft>
                <a:spcPts val="0"/>
              </a:spcAft>
              <a:buClr>
                <a:schemeClr val="dk1"/>
              </a:buClr>
              <a:buSzPts val="9900"/>
              <a:buChar char="–"/>
              <a:defRPr sz="9900"/>
            </a:lvl2pPr>
            <a:lvl3pPr indent="-755650" lvl="2" marL="1371600" algn="l">
              <a:lnSpc>
                <a:spcPct val="100000"/>
              </a:lnSpc>
              <a:spcBef>
                <a:spcPts val="1660"/>
              </a:spcBef>
              <a:spcAft>
                <a:spcPts val="0"/>
              </a:spcAft>
              <a:buClr>
                <a:schemeClr val="dk1"/>
              </a:buClr>
              <a:buSzPts val="8300"/>
              <a:buChar char="•"/>
              <a:defRPr sz="83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33" name="Google Shape;33;p7"/>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1645920" y="1757683"/>
            <a:ext cx="29626500" cy="7315200"/>
          </a:xfrm>
          <a:prstGeom prst="rect">
            <a:avLst/>
          </a:prstGeom>
          <a:noFill/>
          <a:ln>
            <a:noFill/>
          </a:ln>
        </p:spPr>
        <p:txBody>
          <a:bodyPr anchorCtr="0" anchor="ctr" bIns="188100" lIns="376200" spcFirstLastPara="1" rIns="376200" wrap="square" tIns="188100">
            <a:normAutofit/>
          </a:bodyPr>
          <a:lstStyle>
            <a:lvl1pPr lvl="0" algn="ctr">
              <a:lnSpc>
                <a:spcPct val="100000"/>
              </a:lnSpc>
              <a:spcBef>
                <a:spcPts val="0"/>
              </a:spcBef>
              <a:spcAft>
                <a:spcPts val="0"/>
              </a:spcAft>
              <a:buClr>
                <a:schemeClr val="dk1"/>
              </a:buClr>
              <a:buSzPts val="18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1645926" y="9824727"/>
            <a:ext cx="14544600" cy="4094400"/>
          </a:xfrm>
          <a:prstGeom prst="rect">
            <a:avLst/>
          </a:prstGeom>
          <a:noFill/>
          <a:ln>
            <a:noFill/>
          </a:ln>
        </p:spPr>
        <p:txBody>
          <a:bodyPr anchorCtr="0" anchor="b" bIns="188100" lIns="376200" spcFirstLastPara="1" rIns="376200" wrap="square" tIns="188100">
            <a:normAutofit/>
          </a:bodyPr>
          <a:lstStyle>
            <a:lvl1pPr indent="-228600" lvl="0" marL="457200" algn="l">
              <a:lnSpc>
                <a:spcPct val="100000"/>
              </a:lnSpc>
              <a:spcBef>
                <a:spcPts val="1980"/>
              </a:spcBef>
              <a:spcAft>
                <a:spcPts val="0"/>
              </a:spcAft>
              <a:buClr>
                <a:schemeClr val="dk1"/>
              </a:buClr>
              <a:buSzPts val="9900"/>
              <a:buNone/>
              <a:defRPr b="1" sz="9900"/>
            </a:lvl1pPr>
            <a:lvl2pPr indent="-228600" lvl="1" marL="914400" algn="l">
              <a:lnSpc>
                <a:spcPct val="100000"/>
              </a:lnSpc>
              <a:spcBef>
                <a:spcPts val="1660"/>
              </a:spcBef>
              <a:spcAft>
                <a:spcPts val="0"/>
              </a:spcAft>
              <a:buClr>
                <a:schemeClr val="dk1"/>
              </a:buClr>
              <a:buSzPts val="8300"/>
              <a:buNone/>
              <a:defRPr b="1" sz="8300"/>
            </a:lvl2pPr>
            <a:lvl3pPr indent="-228600" lvl="2" marL="1371600" algn="l">
              <a:lnSpc>
                <a:spcPct val="100000"/>
              </a:lnSpc>
              <a:spcBef>
                <a:spcPts val="1480"/>
              </a:spcBef>
              <a:spcAft>
                <a:spcPts val="0"/>
              </a:spcAft>
              <a:buClr>
                <a:schemeClr val="dk1"/>
              </a:buClr>
              <a:buSzPts val="7400"/>
              <a:buNone/>
              <a:defRPr b="1" sz="7400"/>
            </a:lvl3pPr>
            <a:lvl4pPr indent="-228600" lvl="3" marL="1828800" algn="l">
              <a:lnSpc>
                <a:spcPct val="100000"/>
              </a:lnSpc>
              <a:spcBef>
                <a:spcPts val="1320"/>
              </a:spcBef>
              <a:spcAft>
                <a:spcPts val="0"/>
              </a:spcAft>
              <a:buClr>
                <a:schemeClr val="dk1"/>
              </a:buClr>
              <a:buSzPts val="6600"/>
              <a:buNone/>
              <a:defRPr b="1" sz="6600"/>
            </a:lvl4pPr>
            <a:lvl5pPr indent="-228600" lvl="4" marL="2286000" algn="l">
              <a:lnSpc>
                <a:spcPct val="100000"/>
              </a:lnSpc>
              <a:spcBef>
                <a:spcPts val="1320"/>
              </a:spcBef>
              <a:spcAft>
                <a:spcPts val="0"/>
              </a:spcAft>
              <a:buClr>
                <a:schemeClr val="dk1"/>
              </a:buClr>
              <a:buSzPts val="6600"/>
              <a:buNone/>
              <a:defRPr b="1" sz="6600"/>
            </a:lvl5pPr>
            <a:lvl6pPr indent="-228600" lvl="5" marL="2743200" algn="l">
              <a:lnSpc>
                <a:spcPct val="100000"/>
              </a:lnSpc>
              <a:spcBef>
                <a:spcPts val="1320"/>
              </a:spcBef>
              <a:spcAft>
                <a:spcPts val="0"/>
              </a:spcAft>
              <a:buClr>
                <a:schemeClr val="dk1"/>
              </a:buClr>
              <a:buSzPts val="6600"/>
              <a:buNone/>
              <a:defRPr b="1" sz="6600"/>
            </a:lvl6pPr>
            <a:lvl7pPr indent="-228600" lvl="6" marL="3200400" algn="l">
              <a:lnSpc>
                <a:spcPct val="100000"/>
              </a:lnSpc>
              <a:spcBef>
                <a:spcPts val="1320"/>
              </a:spcBef>
              <a:spcAft>
                <a:spcPts val="0"/>
              </a:spcAft>
              <a:buClr>
                <a:schemeClr val="dk1"/>
              </a:buClr>
              <a:buSzPts val="6600"/>
              <a:buNone/>
              <a:defRPr b="1" sz="6600"/>
            </a:lvl7pPr>
            <a:lvl8pPr indent="-228600" lvl="7" marL="3657600" algn="l">
              <a:lnSpc>
                <a:spcPct val="100000"/>
              </a:lnSpc>
              <a:spcBef>
                <a:spcPts val="1320"/>
              </a:spcBef>
              <a:spcAft>
                <a:spcPts val="0"/>
              </a:spcAft>
              <a:buClr>
                <a:schemeClr val="dk1"/>
              </a:buClr>
              <a:buSzPts val="6600"/>
              <a:buNone/>
              <a:defRPr b="1" sz="6600"/>
            </a:lvl8pPr>
            <a:lvl9pPr indent="-228600" lvl="8" marL="4114800" algn="l">
              <a:lnSpc>
                <a:spcPct val="100000"/>
              </a:lnSpc>
              <a:spcBef>
                <a:spcPts val="1320"/>
              </a:spcBef>
              <a:spcAft>
                <a:spcPts val="0"/>
              </a:spcAft>
              <a:buClr>
                <a:schemeClr val="dk1"/>
              </a:buClr>
              <a:buSzPts val="6600"/>
              <a:buNone/>
              <a:defRPr b="1" sz="6600"/>
            </a:lvl9pPr>
          </a:lstStyle>
          <a:p/>
        </p:txBody>
      </p:sp>
      <p:sp>
        <p:nvSpPr>
          <p:cNvPr id="39" name="Google Shape;39;p8"/>
          <p:cNvSpPr txBox="1"/>
          <p:nvPr>
            <p:ph idx="2" type="body"/>
          </p:nvPr>
        </p:nvSpPr>
        <p:spPr>
          <a:xfrm>
            <a:off x="1645926" y="13919204"/>
            <a:ext cx="14544600" cy="25287900"/>
          </a:xfrm>
          <a:prstGeom prst="rect">
            <a:avLst/>
          </a:prstGeom>
          <a:noFill/>
          <a:ln>
            <a:noFill/>
          </a:ln>
        </p:spPr>
        <p:txBody>
          <a:bodyPr anchorCtr="0" anchor="t" bIns="188100" lIns="376200" spcFirstLastPara="1" rIns="376200" wrap="square" tIns="188100">
            <a:normAutofit/>
          </a:bodyPr>
          <a:lstStyle>
            <a:lvl1pPr indent="-857250" lvl="0" marL="457200" algn="l">
              <a:lnSpc>
                <a:spcPct val="100000"/>
              </a:lnSpc>
              <a:spcBef>
                <a:spcPts val="1980"/>
              </a:spcBef>
              <a:spcAft>
                <a:spcPts val="0"/>
              </a:spcAft>
              <a:buClr>
                <a:schemeClr val="dk1"/>
              </a:buClr>
              <a:buSzPts val="9900"/>
              <a:buChar char="•"/>
              <a:defRPr sz="9900"/>
            </a:lvl1pPr>
            <a:lvl2pPr indent="-755650" lvl="1" marL="914400" algn="l">
              <a:lnSpc>
                <a:spcPct val="100000"/>
              </a:lnSpc>
              <a:spcBef>
                <a:spcPts val="1660"/>
              </a:spcBef>
              <a:spcAft>
                <a:spcPts val="0"/>
              </a:spcAft>
              <a:buClr>
                <a:schemeClr val="dk1"/>
              </a:buClr>
              <a:buSzPts val="8300"/>
              <a:buChar char="–"/>
              <a:defRPr sz="8300"/>
            </a:lvl2pPr>
            <a:lvl3pPr indent="-698500" lvl="2" marL="1371600" algn="l">
              <a:lnSpc>
                <a:spcPct val="100000"/>
              </a:lnSpc>
              <a:spcBef>
                <a:spcPts val="1480"/>
              </a:spcBef>
              <a:spcAft>
                <a:spcPts val="0"/>
              </a:spcAft>
              <a:buClr>
                <a:schemeClr val="dk1"/>
              </a:buClr>
              <a:buSzPts val="7400"/>
              <a:buChar char="•"/>
              <a:defRPr sz="7400"/>
            </a:lvl3pPr>
            <a:lvl4pPr indent="-647700" lvl="3" marL="1828800" algn="l">
              <a:lnSpc>
                <a:spcPct val="100000"/>
              </a:lnSpc>
              <a:spcBef>
                <a:spcPts val="1320"/>
              </a:spcBef>
              <a:spcAft>
                <a:spcPts val="0"/>
              </a:spcAft>
              <a:buClr>
                <a:schemeClr val="dk1"/>
              </a:buClr>
              <a:buSzPts val="6600"/>
              <a:buChar char="–"/>
              <a:defRPr sz="6600"/>
            </a:lvl4pPr>
            <a:lvl5pPr indent="-647700" lvl="4" marL="2286000" algn="l">
              <a:lnSpc>
                <a:spcPct val="100000"/>
              </a:lnSpc>
              <a:spcBef>
                <a:spcPts val="1320"/>
              </a:spcBef>
              <a:spcAft>
                <a:spcPts val="0"/>
              </a:spcAft>
              <a:buClr>
                <a:schemeClr val="dk1"/>
              </a:buClr>
              <a:buSzPts val="6600"/>
              <a:buChar char="»"/>
              <a:defRPr sz="6600"/>
            </a:lvl5pPr>
            <a:lvl6pPr indent="-647700" lvl="5" marL="2743200" algn="l">
              <a:lnSpc>
                <a:spcPct val="100000"/>
              </a:lnSpc>
              <a:spcBef>
                <a:spcPts val="1320"/>
              </a:spcBef>
              <a:spcAft>
                <a:spcPts val="0"/>
              </a:spcAft>
              <a:buClr>
                <a:schemeClr val="dk1"/>
              </a:buClr>
              <a:buSzPts val="6600"/>
              <a:buChar char="•"/>
              <a:defRPr sz="6600"/>
            </a:lvl6pPr>
            <a:lvl7pPr indent="-647700" lvl="6" marL="3200400" algn="l">
              <a:lnSpc>
                <a:spcPct val="100000"/>
              </a:lnSpc>
              <a:spcBef>
                <a:spcPts val="1320"/>
              </a:spcBef>
              <a:spcAft>
                <a:spcPts val="0"/>
              </a:spcAft>
              <a:buClr>
                <a:schemeClr val="dk1"/>
              </a:buClr>
              <a:buSzPts val="6600"/>
              <a:buChar char="•"/>
              <a:defRPr sz="6600"/>
            </a:lvl7pPr>
            <a:lvl8pPr indent="-647700" lvl="7" marL="3657600" algn="l">
              <a:lnSpc>
                <a:spcPct val="100000"/>
              </a:lnSpc>
              <a:spcBef>
                <a:spcPts val="1320"/>
              </a:spcBef>
              <a:spcAft>
                <a:spcPts val="0"/>
              </a:spcAft>
              <a:buClr>
                <a:schemeClr val="dk1"/>
              </a:buClr>
              <a:buSzPts val="6600"/>
              <a:buChar char="•"/>
              <a:defRPr sz="6600"/>
            </a:lvl8pPr>
            <a:lvl9pPr indent="-647700" lvl="8" marL="4114800" algn="l">
              <a:lnSpc>
                <a:spcPct val="100000"/>
              </a:lnSpc>
              <a:spcBef>
                <a:spcPts val="1320"/>
              </a:spcBef>
              <a:spcAft>
                <a:spcPts val="0"/>
              </a:spcAft>
              <a:buClr>
                <a:schemeClr val="dk1"/>
              </a:buClr>
              <a:buSzPts val="6600"/>
              <a:buChar char="•"/>
              <a:defRPr sz="6600"/>
            </a:lvl9pPr>
          </a:lstStyle>
          <a:p/>
        </p:txBody>
      </p:sp>
      <p:sp>
        <p:nvSpPr>
          <p:cNvPr id="40" name="Google Shape;40;p8"/>
          <p:cNvSpPr txBox="1"/>
          <p:nvPr>
            <p:ph idx="3" type="body"/>
          </p:nvPr>
        </p:nvSpPr>
        <p:spPr>
          <a:xfrm>
            <a:off x="16722092" y="9824727"/>
            <a:ext cx="14550300" cy="4094400"/>
          </a:xfrm>
          <a:prstGeom prst="rect">
            <a:avLst/>
          </a:prstGeom>
          <a:noFill/>
          <a:ln>
            <a:noFill/>
          </a:ln>
        </p:spPr>
        <p:txBody>
          <a:bodyPr anchorCtr="0" anchor="b" bIns="188100" lIns="376200" spcFirstLastPara="1" rIns="376200" wrap="square" tIns="188100">
            <a:normAutofit/>
          </a:bodyPr>
          <a:lstStyle>
            <a:lvl1pPr indent="-228600" lvl="0" marL="457200" algn="l">
              <a:lnSpc>
                <a:spcPct val="100000"/>
              </a:lnSpc>
              <a:spcBef>
                <a:spcPts val="1980"/>
              </a:spcBef>
              <a:spcAft>
                <a:spcPts val="0"/>
              </a:spcAft>
              <a:buClr>
                <a:schemeClr val="dk1"/>
              </a:buClr>
              <a:buSzPts val="9900"/>
              <a:buNone/>
              <a:defRPr b="1" sz="9900"/>
            </a:lvl1pPr>
            <a:lvl2pPr indent="-228600" lvl="1" marL="914400" algn="l">
              <a:lnSpc>
                <a:spcPct val="100000"/>
              </a:lnSpc>
              <a:spcBef>
                <a:spcPts val="1660"/>
              </a:spcBef>
              <a:spcAft>
                <a:spcPts val="0"/>
              </a:spcAft>
              <a:buClr>
                <a:schemeClr val="dk1"/>
              </a:buClr>
              <a:buSzPts val="8300"/>
              <a:buNone/>
              <a:defRPr b="1" sz="8300"/>
            </a:lvl2pPr>
            <a:lvl3pPr indent="-228600" lvl="2" marL="1371600" algn="l">
              <a:lnSpc>
                <a:spcPct val="100000"/>
              </a:lnSpc>
              <a:spcBef>
                <a:spcPts val="1480"/>
              </a:spcBef>
              <a:spcAft>
                <a:spcPts val="0"/>
              </a:spcAft>
              <a:buClr>
                <a:schemeClr val="dk1"/>
              </a:buClr>
              <a:buSzPts val="7400"/>
              <a:buNone/>
              <a:defRPr b="1" sz="7400"/>
            </a:lvl3pPr>
            <a:lvl4pPr indent="-228600" lvl="3" marL="1828800" algn="l">
              <a:lnSpc>
                <a:spcPct val="100000"/>
              </a:lnSpc>
              <a:spcBef>
                <a:spcPts val="1320"/>
              </a:spcBef>
              <a:spcAft>
                <a:spcPts val="0"/>
              </a:spcAft>
              <a:buClr>
                <a:schemeClr val="dk1"/>
              </a:buClr>
              <a:buSzPts val="6600"/>
              <a:buNone/>
              <a:defRPr b="1" sz="6600"/>
            </a:lvl4pPr>
            <a:lvl5pPr indent="-228600" lvl="4" marL="2286000" algn="l">
              <a:lnSpc>
                <a:spcPct val="100000"/>
              </a:lnSpc>
              <a:spcBef>
                <a:spcPts val="1320"/>
              </a:spcBef>
              <a:spcAft>
                <a:spcPts val="0"/>
              </a:spcAft>
              <a:buClr>
                <a:schemeClr val="dk1"/>
              </a:buClr>
              <a:buSzPts val="6600"/>
              <a:buNone/>
              <a:defRPr b="1" sz="6600"/>
            </a:lvl5pPr>
            <a:lvl6pPr indent="-228600" lvl="5" marL="2743200" algn="l">
              <a:lnSpc>
                <a:spcPct val="100000"/>
              </a:lnSpc>
              <a:spcBef>
                <a:spcPts val="1320"/>
              </a:spcBef>
              <a:spcAft>
                <a:spcPts val="0"/>
              </a:spcAft>
              <a:buClr>
                <a:schemeClr val="dk1"/>
              </a:buClr>
              <a:buSzPts val="6600"/>
              <a:buNone/>
              <a:defRPr b="1" sz="6600"/>
            </a:lvl6pPr>
            <a:lvl7pPr indent="-228600" lvl="6" marL="3200400" algn="l">
              <a:lnSpc>
                <a:spcPct val="100000"/>
              </a:lnSpc>
              <a:spcBef>
                <a:spcPts val="1320"/>
              </a:spcBef>
              <a:spcAft>
                <a:spcPts val="0"/>
              </a:spcAft>
              <a:buClr>
                <a:schemeClr val="dk1"/>
              </a:buClr>
              <a:buSzPts val="6600"/>
              <a:buNone/>
              <a:defRPr b="1" sz="6600"/>
            </a:lvl7pPr>
            <a:lvl8pPr indent="-228600" lvl="7" marL="3657600" algn="l">
              <a:lnSpc>
                <a:spcPct val="100000"/>
              </a:lnSpc>
              <a:spcBef>
                <a:spcPts val="1320"/>
              </a:spcBef>
              <a:spcAft>
                <a:spcPts val="0"/>
              </a:spcAft>
              <a:buClr>
                <a:schemeClr val="dk1"/>
              </a:buClr>
              <a:buSzPts val="6600"/>
              <a:buNone/>
              <a:defRPr b="1" sz="6600"/>
            </a:lvl8pPr>
            <a:lvl9pPr indent="-228600" lvl="8" marL="4114800" algn="l">
              <a:lnSpc>
                <a:spcPct val="100000"/>
              </a:lnSpc>
              <a:spcBef>
                <a:spcPts val="1320"/>
              </a:spcBef>
              <a:spcAft>
                <a:spcPts val="0"/>
              </a:spcAft>
              <a:buClr>
                <a:schemeClr val="dk1"/>
              </a:buClr>
              <a:buSzPts val="6600"/>
              <a:buNone/>
              <a:defRPr b="1" sz="6600"/>
            </a:lvl9pPr>
          </a:lstStyle>
          <a:p/>
        </p:txBody>
      </p:sp>
      <p:sp>
        <p:nvSpPr>
          <p:cNvPr id="41" name="Google Shape;41;p8"/>
          <p:cNvSpPr txBox="1"/>
          <p:nvPr>
            <p:ph idx="4" type="body"/>
          </p:nvPr>
        </p:nvSpPr>
        <p:spPr>
          <a:xfrm>
            <a:off x="16722092" y="13919204"/>
            <a:ext cx="14550300" cy="25287900"/>
          </a:xfrm>
          <a:prstGeom prst="rect">
            <a:avLst/>
          </a:prstGeom>
          <a:noFill/>
          <a:ln>
            <a:noFill/>
          </a:ln>
        </p:spPr>
        <p:txBody>
          <a:bodyPr anchorCtr="0" anchor="t" bIns="188100" lIns="376200" spcFirstLastPara="1" rIns="376200" wrap="square" tIns="188100">
            <a:normAutofit/>
          </a:bodyPr>
          <a:lstStyle>
            <a:lvl1pPr indent="-857250" lvl="0" marL="457200" algn="l">
              <a:lnSpc>
                <a:spcPct val="100000"/>
              </a:lnSpc>
              <a:spcBef>
                <a:spcPts val="1980"/>
              </a:spcBef>
              <a:spcAft>
                <a:spcPts val="0"/>
              </a:spcAft>
              <a:buClr>
                <a:schemeClr val="dk1"/>
              </a:buClr>
              <a:buSzPts val="9900"/>
              <a:buChar char="•"/>
              <a:defRPr sz="9900"/>
            </a:lvl1pPr>
            <a:lvl2pPr indent="-755650" lvl="1" marL="914400" algn="l">
              <a:lnSpc>
                <a:spcPct val="100000"/>
              </a:lnSpc>
              <a:spcBef>
                <a:spcPts val="1660"/>
              </a:spcBef>
              <a:spcAft>
                <a:spcPts val="0"/>
              </a:spcAft>
              <a:buClr>
                <a:schemeClr val="dk1"/>
              </a:buClr>
              <a:buSzPts val="8300"/>
              <a:buChar char="–"/>
              <a:defRPr sz="8300"/>
            </a:lvl2pPr>
            <a:lvl3pPr indent="-698500" lvl="2" marL="1371600" algn="l">
              <a:lnSpc>
                <a:spcPct val="100000"/>
              </a:lnSpc>
              <a:spcBef>
                <a:spcPts val="1480"/>
              </a:spcBef>
              <a:spcAft>
                <a:spcPts val="0"/>
              </a:spcAft>
              <a:buClr>
                <a:schemeClr val="dk1"/>
              </a:buClr>
              <a:buSzPts val="7400"/>
              <a:buChar char="•"/>
              <a:defRPr sz="7400"/>
            </a:lvl3pPr>
            <a:lvl4pPr indent="-647700" lvl="3" marL="1828800" algn="l">
              <a:lnSpc>
                <a:spcPct val="100000"/>
              </a:lnSpc>
              <a:spcBef>
                <a:spcPts val="1320"/>
              </a:spcBef>
              <a:spcAft>
                <a:spcPts val="0"/>
              </a:spcAft>
              <a:buClr>
                <a:schemeClr val="dk1"/>
              </a:buClr>
              <a:buSzPts val="6600"/>
              <a:buChar char="–"/>
              <a:defRPr sz="6600"/>
            </a:lvl4pPr>
            <a:lvl5pPr indent="-647700" lvl="4" marL="2286000" algn="l">
              <a:lnSpc>
                <a:spcPct val="100000"/>
              </a:lnSpc>
              <a:spcBef>
                <a:spcPts val="1320"/>
              </a:spcBef>
              <a:spcAft>
                <a:spcPts val="0"/>
              </a:spcAft>
              <a:buClr>
                <a:schemeClr val="dk1"/>
              </a:buClr>
              <a:buSzPts val="6600"/>
              <a:buChar char="»"/>
              <a:defRPr sz="6600"/>
            </a:lvl5pPr>
            <a:lvl6pPr indent="-647700" lvl="5" marL="2743200" algn="l">
              <a:lnSpc>
                <a:spcPct val="100000"/>
              </a:lnSpc>
              <a:spcBef>
                <a:spcPts val="1320"/>
              </a:spcBef>
              <a:spcAft>
                <a:spcPts val="0"/>
              </a:spcAft>
              <a:buClr>
                <a:schemeClr val="dk1"/>
              </a:buClr>
              <a:buSzPts val="6600"/>
              <a:buChar char="•"/>
              <a:defRPr sz="6600"/>
            </a:lvl6pPr>
            <a:lvl7pPr indent="-647700" lvl="6" marL="3200400" algn="l">
              <a:lnSpc>
                <a:spcPct val="100000"/>
              </a:lnSpc>
              <a:spcBef>
                <a:spcPts val="1320"/>
              </a:spcBef>
              <a:spcAft>
                <a:spcPts val="0"/>
              </a:spcAft>
              <a:buClr>
                <a:schemeClr val="dk1"/>
              </a:buClr>
              <a:buSzPts val="6600"/>
              <a:buChar char="•"/>
              <a:defRPr sz="6600"/>
            </a:lvl7pPr>
            <a:lvl8pPr indent="-647700" lvl="7" marL="3657600" algn="l">
              <a:lnSpc>
                <a:spcPct val="100000"/>
              </a:lnSpc>
              <a:spcBef>
                <a:spcPts val="1320"/>
              </a:spcBef>
              <a:spcAft>
                <a:spcPts val="0"/>
              </a:spcAft>
              <a:buClr>
                <a:schemeClr val="dk1"/>
              </a:buClr>
              <a:buSzPts val="6600"/>
              <a:buChar char="•"/>
              <a:defRPr sz="6600"/>
            </a:lvl8pPr>
            <a:lvl9pPr indent="-647700" lvl="8" marL="4114800" algn="l">
              <a:lnSpc>
                <a:spcPct val="100000"/>
              </a:lnSpc>
              <a:spcBef>
                <a:spcPts val="1320"/>
              </a:spcBef>
              <a:spcAft>
                <a:spcPts val="0"/>
              </a:spcAft>
              <a:buClr>
                <a:schemeClr val="dk1"/>
              </a:buClr>
              <a:buSzPts val="6600"/>
              <a:buChar char="•"/>
              <a:defRPr sz="6600"/>
            </a:lvl9pPr>
          </a:lstStyle>
          <a:p/>
        </p:txBody>
      </p:sp>
      <p:sp>
        <p:nvSpPr>
          <p:cNvPr id="42" name="Google Shape;42;p8"/>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1645920" y="1757683"/>
            <a:ext cx="29626500" cy="7315200"/>
          </a:xfrm>
          <a:prstGeom prst="rect">
            <a:avLst/>
          </a:prstGeom>
          <a:noFill/>
          <a:ln>
            <a:noFill/>
          </a:ln>
        </p:spPr>
        <p:txBody>
          <a:bodyPr anchorCtr="0" anchor="ctr" bIns="188100" lIns="376200" spcFirstLastPara="1" rIns="376200" wrap="square" tIns="1881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1645928" y="1747520"/>
            <a:ext cx="10830000" cy="7437300"/>
          </a:xfrm>
          <a:prstGeom prst="rect">
            <a:avLst/>
          </a:prstGeom>
          <a:noFill/>
          <a:ln>
            <a:noFill/>
          </a:ln>
        </p:spPr>
        <p:txBody>
          <a:bodyPr anchorCtr="0" anchor="b" bIns="188100" lIns="376200" spcFirstLastPara="1" rIns="376200" wrap="square" tIns="188100">
            <a:normAutofit/>
          </a:bodyPr>
          <a:lstStyle>
            <a:lvl1pPr lvl="0" algn="l">
              <a:lnSpc>
                <a:spcPct val="100000"/>
              </a:lnSpc>
              <a:spcBef>
                <a:spcPts val="0"/>
              </a:spcBef>
              <a:spcAft>
                <a:spcPts val="0"/>
              </a:spcAft>
              <a:buClr>
                <a:schemeClr val="dk1"/>
              </a:buClr>
              <a:buSzPts val="8300"/>
              <a:buFont typeface="Calibri"/>
              <a:buNone/>
              <a:defRPr b="1" sz="8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12870180" y="1747523"/>
            <a:ext cx="18402300" cy="37460100"/>
          </a:xfrm>
          <a:prstGeom prst="rect">
            <a:avLst/>
          </a:prstGeom>
          <a:noFill/>
          <a:ln>
            <a:noFill/>
          </a:ln>
        </p:spPr>
        <p:txBody>
          <a:bodyPr anchorCtr="0" anchor="t" bIns="188100" lIns="376200" spcFirstLastPara="1" rIns="376200" wrap="square" tIns="188100">
            <a:normAutofit/>
          </a:bodyPr>
          <a:lstStyle>
            <a:lvl1pPr indent="-1066800" lvl="0" marL="457200" algn="l">
              <a:lnSpc>
                <a:spcPct val="100000"/>
              </a:lnSpc>
              <a:spcBef>
                <a:spcPts val="2640"/>
              </a:spcBef>
              <a:spcAft>
                <a:spcPts val="0"/>
              </a:spcAft>
              <a:buClr>
                <a:schemeClr val="dk1"/>
              </a:buClr>
              <a:buSzPts val="13200"/>
              <a:buChar char="•"/>
              <a:defRPr sz="13200"/>
            </a:lvl1pPr>
            <a:lvl2pPr indent="-965200" lvl="1" marL="914400" algn="l">
              <a:lnSpc>
                <a:spcPct val="100000"/>
              </a:lnSpc>
              <a:spcBef>
                <a:spcPts val="2320"/>
              </a:spcBef>
              <a:spcAft>
                <a:spcPts val="0"/>
              </a:spcAft>
              <a:buClr>
                <a:schemeClr val="dk1"/>
              </a:buClr>
              <a:buSzPts val="11600"/>
              <a:buChar char="–"/>
              <a:defRPr sz="11600"/>
            </a:lvl2pPr>
            <a:lvl3pPr indent="-857250" lvl="2" marL="1371600" algn="l">
              <a:lnSpc>
                <a:spcPct val="100000"/>
              </a:lnSpc>
              <a:spcBef>
                <a:spcPts val="1980"/>
              </a:spcBef>
              <a:spcAft>
                <a:spcPts val="0"/>
              </a:spcAft>
              <a:buClr>
                <a:schemeClr val="dk1"/>
              </a:buClr>
              <a:buSzPts val="9900"/>
              <a:buChar char="•"/>
              <a:defRPr sz="9900"/>
            </a:lvl3pPr>
            <a:lvl4pPr indent="-755650" lvl="3" marL="1828800" algn="l">
              <a:lnSpc>
                <a:spcPct val="100000"/>
              </a:lnSpc>
              <a:spcBef>
                <a:spcPts val="1660"/>
              </a:spcBef>
              <a:spcAft>
                <a:spcPts val="0"/>
              </a:spcAft>
              <a:buClr>
                <a:schemeClr val="dk1"/>
              </a:buClr>
              <a:buSzPts val="8300"/>
              <a:buChar char="–"/>
              <a:defRPr sz="8300"/>
            </a:lvl4pPr>
            <a:lvl5pPr indent="-755650" lvl="4" marL="2286000" algn="l">
              <a:lnSpc>
                <a:spcPct val="100000"/>
              </a:lnSpc>
              <a:spcBef>
                <a:spcPts val="1660"/>
              </a:spcBef>
              <a:spcAft>
                <a:spcPts val="0"/>
              </a:spcAft>
              <a:buClr>
                <a:schemeClr val="dk1"/>
              </a:buClr>
              <a:buSzPts val="8300"/>
              <a:buChar char="»"/>
              <a:defRPr sz="8300"/>
            </a:lvl5pPr>
            <a:lvl6pPr indent="-755650" lvl="5" marL="2743200" algn="l">
              <a:lnSpc>
                <a:spcPct val="100000"/>
              </a:lnSpc>
              <a:spcBef>
                <a:spcPts val="1660"/>
              </a:spcBef>
              <a:spcAft>
                <a:spcPts val="0"/>
              </a:spcAft>
              <a:buClr>
                <a:schemeClr val="dk1"/>
              </a:buClr>
              <a:buSzPts val="8300"/>
              <a:buChar char="•"/>
              <a:defRPr sz="8300"/>
            </a:lvl6pPr>
            <a:lvl7pPr indent="-755650" lvl="6" marL="3200400" algn="l">
              <a:lnSpc>
                <a:spcPct val="100000"/>
              </a:lnSpc>
              <a:spcBef>
                <a:spcPts val="1660"/>
              </a:spcBef>
              <a:spcAft>
                <a:spcPts val="0"/>
              </a:spcAft>
              <a:buClr>
                <a:schemeClr val="dk1"/>
              </a:buClr>
              <a:buSzPts val="8300"/>
              <a:buChar char="•"/>
              <a:defRPr sz="8300"/>
            </a:lvl7pPr>
            <a:lvl8pPr indent="-755650" lvl="7" marL="3657600" algn="l">
              <a:lnSpc>
                <a:spcPct val="100000"/>
              </a:lnSpc>
              <a:spcBef>
                <a:spcPts val="1660"/>
              </a:spcBef>
              <a:spcAft>
                <a:spcPts val="0"/>
              </a:spcAft>
              <a:buClr>
                <a:schemeClr val="dk1"/>
              </a:buClr>
              <a:buSzPts val="8300"/>
              <a:buChar char="•"/>
              <a:defRPr sz="8300"/>
            </a:lvl8pPr>
            <a:lvl9pPr indent="-755650" lvl="8" marL="4114800" algn="l">
              <a:lnSpc>
                <a:spcPct val="100000"/>
              </a:lnSpc>
              <a:spcBef>
                <a:spcPts val="1660"/>
              </a:spcBef>
              <a:spcAft>
                <a:spcPts val="0"/>
              </a:spcAft>
              <a:buClr>
                <a:schemeClr val="dk1"/>
              </a:buClr>
              <a:buSzPts val="8300"/>
              <a:buChar char="•"/>
              <a:defRPr sz="8300"/>
            </a:lvl9pPr>
          </a:lstStyle>
          <a:p/>
        </p:txBody>
      </p:sp>
      <p:sp>
        <p:nvSpPr>
          <p:cNvPr id="57" name="Google Shape;57;p11"/>
          <p:cNvSpPr txBox="1"/>
          <p:nvPr>
            <p:ph idx="2" type="body"/>
          </p:nvPr>
        </p:nvSpPr>
        <p:spPr>
          <a:xfrm>
            <a:off x="1645928" y="9184643"/>
            <a:ext cx="10830000" cy="30022800"/>
          </a:xfrm>
          <a:prstGeom prst="rect">
            <a:avLst/>
          </a:prstGeom>
          <a:noFill/>
          <a:ln>
            <a:noFill/>
          </a:ln>
        </p:spPr>
        <p:txBody>
          <a:bodyPr anchorCtr="0" anchor="t" bIns="188100" lIns="376200" spcFirstLastPara="1" rIns="376200" wrap="square" tIns="188100">
            <a:normAutofit/>
          </a:bodyPr>
          <a:lstStyle>
            <a:lvl1pPr indent="-228600" lvl="0" marL="457200" algn="l">
              <a:lnSpc>
                <a:spcPct val="100000"/>
              </a:lnSpc>
              <a:spcBef>
                <a:spcPts val="1160"/>
              </a:spcBef>
              <a:spcAft>
                <a:spcPts val="0"/>
              </a:spcAft>
              <a:buClr>
                <a:schemeClr val="dk1"/>
              </a:buClr>
              <a:buSzPts val="5800"/>
              <a:buNone/>
              <a:defRPr sz="5800"/>
            </a:lvl1pPr>
            <a:lvl2pPr indent="-228600" lvl="1" marL="914400" algn="l">
              <a:lnSpc>
                <a:spcPct val="100000"/>
              </a:lnSpc>
              <a:spcBef>
                <a:spcPts val="1000"/>
              </a:spcBef>
              <a:spcAft>
                <a:spcPts val="0"/>
              </a:spcAft>
              <a:buClr>
                <a:schemeClr val="dk1"/>
              </a:buClr>
              <a:buSzPts val="5000"/>
              <a:buNone/>
              <a:defRPr sz="5000"/>
            </a:lvl2pPr>
            <a:lvl3pPr indent="-228600" lvl="2" marL="1371600" algn="l">
              <a:lnSpc>
                <a:spcPct val="100000"/>
              </a:lnSpc>
              <a:spcBef>
                <a:spcPts val="820"/>
              </a:spcBef>
              <a:spcAft>
                <a:spcPts val="0"/>
              </a:spcAft>
              <a:buClr>
                <a:schemeClr val="dk1"/>
              </a:buClr>
              <a:buSzPts val="4100"/>
              <a:buNone/>
              <a:defRPr sz="4100"/>
            </a:lvl3pPr>
            <a:lvl4pPr indent="-228600" lvl="3" marL="1828800" algn="l">
              <a:lnSpc>
                <a:spcPct val="100000"/>
              </a:lnSpc>
              <a:spcBef>
                <a:spcPts val="740"/>
              </a:spcBef>
              <a:spcAft>
                <a:spcPts val="0"/>
              </a:spcAft>
              <a:buClr>
                <a:schemeClr val="dk1"/>
              </a:buClr>
              <a:buSzPts val="3700"/>
              <a:buNone/>
              <a:defRPr sz="3700"/>
            </a:lvl4pPr>
            <a:lvl5pPr indent="-228600" lvl="4" marL="2286000" algn="l">
              <a:lnSpc>
                <a:spcPct val="100000"/>
              </a:lnSpc>
              <a:spcBef>
                <a:spcPts val="740"/>
              </a:spcBef>
              <a:spcAft>
                <a:spcPts val="0"/>
              </a:spcAft>
              <a:buClr>
                <a:schemeClr val="dk1"/>
              </a:buClr>
              <a:buSzPts val="3700"/>
              <a:buNone/>
              <a:defRPr sz="3700"/>
            </a:lvl5pPr>
            <a:lvl6pPr indent="-228600" lvl="5" marL="2743200" algn="l">
              <a:lnSpc>
                <a:spcPct val="100000"/>
              </a:lnSpc>
              <a:spcBef>
                <a:spcPts val="740"/>
              </a:spcBef>
              <a:spcAft>
                <a:spcPts val="0"/>
              </a:spcAft>
              <a:buClr>
                <a:schemeClr val="dk1"/>
              </a:buClr>
              <a:buSzPts val="3700"/>
              <a:buNone/>
              <a:defRPr sz="3700"/>
            </a:lvl6pPr>
            <a:lvl7pPr indent="-228600" lvl="6" marL="3200400" algn="l">
              <a:lnSpc>
                <a:spcPct val="100000"/>
              </a:lnSpc>
              <a:spcBef>
                <a:spcPts val="740"/>
              </a:spcBef>
              <a:spcAft>
                <a:spcPts val="0"/>
              </a:spcAft>
              <a:buClr>
                <a:schemeClr val="dk1"/>
              </a:buClr>
              <a:buSzPts val="3700"/>
              <a:buNone/>
              <a:defRPr sz="3700"/>
            </a:lvl7pPr>
            <a:lvl8pPr indent="-228600" lvl="7" marL="3657600" algn="l">
              <a:lnSpc>
                <a:spcPct val="100000"/>
              </a:lnSpc>
              <a:spcBef>
                <a:spcPts val="740"/>
              </a:spcBef>
              <a:spcAft>
                <a:spcPts val="0"/>
              </a:spcAft>
              <a:buClr>
                <a:schemeClr val="dk1"/>
              </a:buClr>
              <a:buSzPts val="3700"/>
              <a:buNone/>
              <a:defRPr sz="3700"/>
            </a:lvl8pPr>
            <a:lvl9pPr indent="-228600" lvl="8" marL="4114800" algn="l">
              <a:lnSpc>
                <a:spcPct val="100000"/>
              </a:lnSpc>
              <a:spcBef>
                <a:spcPts val="740"/>
              </a:spcBef>
              <a:spcAft>
                <a:spcPts val="0"/>
              </a:spcAft>
              <a:buClr>
                <a:schemeClr val="dk1"/>
              </a:buClr>
              <a:buSzPts val="3700"/>
              <a:buNone/>
              <a:defRPr sz="3700"/>
            </a:lvl9pPr>
          </a:lstStyle>
          <a:p/>
        </p:txBody>
      </p:sp>
      <p:sp>
        <p:nvSpPr>
          <p:cNvPr id="58" name="Google Shape;58;p11"/>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6452237" y="30723843"/>
            <a:ext cx="19751100" cy="3627300"/>
          </a:xfrm>
          <a:prstGeom prst="rect">
            <a:avLst/>
          </a:prstGeom>
          <a:noFill/>
          <a:ln>
            <a:noFill/>
          </a:ln>
        </p:spPr>
        <p:txBody>
          <a:bodyPr anchorCtr="0" anchor="b" bIns="188100" lIns="376200" spcFirstLastPara="1" rIns="376200" wrap="square" tIns="188100">
            <a:normAutofit/>
          </a:bodyPr>
          <a:lstStyle>
            <a:lvl1pPr lvl="0" algn="l">
              <a:lnSpc>
                <a:spcPct val="100000"/>
              </a:lnSpc>
              <a:spcBef>
                <a:spcPts val="0"/>
              </a:spcBef>
              <a:spcAft>
                <a:spcPts val="0"/>
              </a:spcAft>
              <a:buClr>
                <a:schemeClr val="dk1"/>
              </a:buClr>
              <a:buSzPts val="8300"/>
              <a:buFont typeface="Calibri"/>
              <a:buNone/>
              <a:defRPr b="1" sz="8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6452237" y="3921760"/>
            <a:ext cx="19751100" cy="26334900"/>
          </a:xfrm>
          <a:prstGeom prst="rect">
            <a:avLst/>
          </a:prstGeom>
          <a:noFill/>
          <a:ln>
            <a:noFill/>
          </a:ln>
        </p:spPr>
      </p:sp>
      <p:sp>
        <p:nvSpPr>
          <p:cNvPr id="64" name="Google Shape;64;p12"/>
          <p:cNvSpPr txBox="1"/>
          <p:nvPr>
            <p:ph idx="1" type="body"/>
          </p:nvPr>
        </p:nvSpPr>
        <p:spPr>
          <a:xfrm>
            <a:off x="6452237" y="34350967"/>
            <a:ext cx="19751100" cy="5151300"/>
          </a:xfrm>
          <a:prstGeom prst="rect">
            <a:avLst/>
          </a:prstGeom>
          <a:noFill/>
          <a:ln>
            <a:noFill/>
          </a:ln>
        </p:spPr>
        <p:txBody>
          <a:bodyPr anchorCtr="0" anchor="t" bIns="188100" lIns="376200" spcFirstLastPara="1" rIns="376200" wrap="square" tIns="188100">
            <a:normAutofit/>
          </a:bodyPr>
          <a:lstStyle>
            <a:lvl1pPr indent="-228600" lvl="0" marL="457200" algn="l">
              <a:lnSpc>
                <a:spcPct val="100000"/>
              </a:lnSpc>
              <a:spcBef>
                <a:spcPts val="1160"/>
              </a:spcBef>
              <a:spcAft>
                <a:spcPts val="0"/>
              </a:spcAft>
              <a:buClr>
                <a:schemeClr val="dk1"/>
              </a:buClr>
              <a:buSzPts val="5800"/>
              <a:buNone/>
              <a:defRPr sz="5800"/>
            </a:lvl1pPr>
            <a:lvl2pPr indent="-228600" lvl="1" marL="914400" algn="l">
              <a:lnSpc>
                <a:spcPct val="100000"/>
              </a:lnSpc>
              <a:spcBef>
                <a:spcPts val="1000"/>
              </a:spcBef>
              <a:spcAft>
                <a:spcPts val="0"/>
              </a:spcAft>
              <a:buClr>
                <a:schemeClr val="dk1"/>
              </a:buClr>
              <a:buSzPts val="5000"/>
              <a:buNone/>
              <a:defRPr sz="5000"/>
            </a:lvl2pPr>
            <a:lvl3pPr indent="-228600" lvl="2" marL="1371600" algn="l">
              <a:lnSpc>
                <a:spcPct val="100000"/>
              </a:lnSpc>
              <a:spcBef>
                <a:spcPts val="820"/>
              </a:spcBef>
              <a:spcAft>
                <a:spcPts val="0"/>
              </a:spcAft>
              <a:buClr>
                <a:schemeClr val="dk1"/>
              </a:buClr>
              <a:buSzPts val="4100"/>
              <a:buNone/>
              <a:defRPr sz="4100"/>
            </a:lvl3pPr>
            <a:lvl4pPr indent="-228600" lvl="3" marL="1828800" algn="l">
              <a:lnSpc>
                <a:spcPct val="100000"/>
              </a:lnSpc>
              <a:spcBef>
                <a:spcPts val="740"/>
              </a:spcBef>
              <a:spcAft>
                <a:spcPts val="0"/>
              </a:spcAft>
              <a:buClr>
                <a:schemeClr val="dk1"/>
              </a:buClr>
              <a:buSzPts val="3700"/>
              <a:buNone/>
              <a:defRPr sz="3700"/>
            </a:lvl4pPr>
            <a:lvl5pPr indent="-228600" lvl="4" marL="2286000" algn="l">
              <a:lnSpc>
                <a:spcPct val="100000"/>
              </a:lnSpc>
              <a:spcBef>
                <a:spcPts val="740"/>
              </a:spcBef>
              <a:spcAft>
                <a:spcPts val="0"/>
              </a:spcAft>
              <a:buClr>
                <a:schemeClr val="dk1"/>
              </a:buClr>
              <a:buSzPts val="3700"/>
              <a:buNone/>
              <a:defRPr sz="3700"/>
            </a:lvl5pPr>
            <a:lvl6pPr indent="-228600" lvl="5" marL="2743200" algn="l">
              <a:lnSpc>
                <a:spcPct val="100000"/>
              </a:lnSpc>
              <a:spcBef>
                <a:spcPts val="740"/>
              </a:spcBef>
              <a:spcAft>
                <a:spcPts val="0"/>
              </a:spcAft>
              <a:buClr>
                <a:schemeClr val="dk1"/>
              </a:buClr>
              <a:buSzPts val="3700"/>
              <a:buNone/>
              <a:defRPr sz="3700"/>
            </a:lvl6pPr>
            <a:lvl7pPr indent="-228600" lvl="6" marL="3200400" algn="l">
              <a:lnSpc>
                <a:spcPct val="100000"/>
              </a:lnSpc>
              <a:spcBef>
                <a:spcPts val="740"/>
              </a:spcBef>
              <a:spcAft>
                <a:spcPts val="0"/>
              </a:spcAft>
              <a:buClr>
                <a:schemeClr val="dk1"/>
              </a:buClr>
              <a:buSzPts val="3700"/>
              <a:buNone/>
              <a:defRPr sz="3700"/>
            </a:lvl7pPr>
            <a:lvl8pPr indent="-228600" lvl="7" marL="3657600" algn="l">
              <a:lnSpc>
                <a:spcPct val="100000"/>
              </a:lnSpc>
              <a:spcBef>
                <a:spcPts val="740"/>
              </a:spcBef>
              <a:spcAft>
                <a:spcPts val="0"/>
              </a:spcAft>
              <a:buClr>
                <a:schemeClr val="dk1"/>
              </a:buClr>
              <a:buSzPts val="3700"/>
              <a:buNone/>
              <a:defRPr sz="3700"/>
            </a:lvl8pPr>
            <a:lvl9pPr indent="-228600" lvl="8" marL="4114800" algn="l">
              <a:lnSpc>
                <a:spcPct val="100000"/>
              </a:lnSpc>
              <a:spcBef>
                <a:spcPts val="740"/>
              </a:spcBef>
              <a:spcAft>
                <a:spcPts val="0"/>
              </a:spcAft>
              <a:buClr>
                <a:schemeClr val="dk1"/>
              </a:buClr>
              <a:buSzPts val="3700"/>
              <a:buNone/>
              <a:defRPr sz="3700"/>
            </a:lvl9pPr>
          </a:lstStyle>
          <a:p/>
        </p:txBody>
      </p:sp>
      <p:sp>
        <p:nvSpPr>
          <p:cNvPr id="65" name="Google Shape;65;p12"/>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1645920" y="1757683"/>
            <a:ext cx="29626500" cy="7315200"/>
          </a:xfrm>
          <a:prstGeom prst="rect">
            <a:avLst/>
          </a:prstGeom>
          <a:noFill/>
          <a:ln>
            <a:noFill/>
          </a:ln>
        </p:spPr>
        <p:txBody>
          <a:bodyPr anchorCtr="0" anchor="ctr" bIns="188100" lIns="376200" spcFirstLastPara="1" rIns="376200" wrap="square" tIns="188100">
            <a:normAutofit/>
          </a:bodyPr>
          <a:lstStyle>
            <a:lvl1pPr lvl="0" marR="0" rtl="0" algn="ctr">
              <a:lnSpc>
                <a:spcPct val="100000"/>
              </a:lnSpc>
              <a:spcBef>
                <a:spcPts val="0"/>
              </a:spcBef>
              <a:spcAft>
                <a:spcPts val="0"/>
              </a:spcAft>
              <a:buClr>
                <a:schemeClr val="dk1"/>
              </a:buClr>
              <a:buSzPts val="18100"/>
              <a:buFont typeface="Calibri"/>
              <a:buNone/>
              <a:defRPr b="0" i="0" sz="18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1645920" y="10241288"/>
            <a:ext cx="29626500" cy="28966500"/>
          </a:xfrm>
          <a:prstGeom prst="rect">
            <a:avLst/>
          </a:prstGeom>
          <a:noFill/>
          <a:ln>
            <a:noFill/>
          </a:ln>
        </p:spPr>
        <p:txBody>
          <a:bodyPr anchorCtr="0" anchor="t" bIns="188100" lIns="376200" spcFirstLastPara="1" rIns="376200" wrap="square" tIns="188100">
            <a:normAutofit/>
          </a:bodyPr>
          <a:lstStyle>
            <a:lvl1pPr indent="-1066800" lvl="0" marL="4572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1pPr>
            <a:lvl2pPr indent="-965200" lvl="1" marL="9144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2pPr>
            <a:lvl3pPr indent="-857250" lvl="2" marL="1371600" marR="0" rtl="0" algn="l">
              <a:lnSpc>
                <a:spcPct val="100000"/>
              </a:lnSpc>
              <a:spcBef>
                <a:spcPts val="1980"/>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3pPr>
            <a:lvl4pPr indent="-755650" lvl="3" marL="1828800" marR="0" rtl="0" algn="l">
              <a:lnSpc>
                <a:spcPct val="100000"/>
              </a:lnSpc>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100000"/>
              </a:lnSpc>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100000"/>
              </a:lnSpc>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100000"/>
              </a:lnSpc>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100000"/>
              </a:lnSpc>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100000"/>
              </a:lnSpc>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1645920" y="40680645"/>
            <a:ext cx="7680900" cy="2336700"/>
          </a:xfrm>
          <a:prstGeom prst="rect">
            <a:avLst/>
          </a:prstGeom>
          <a:noFill/>
          <a:ln>
            <a:noFill/>
          </a:ln>
        </p:spPr>
        <p:txBody>
          <a:bodyPr anchorCtr="0" anchor="ctr" bIns="188100" lIns="376200" spcFirstLastPara="1" rIns="376200" wrap="square" tIns="188100">
            <a:noAutofit/>
          </a:bodyPr>
          <a:lstStyle>
            <a:lvl1pPr lvl="0" marR="0" rtl="0" algn="l">
              <a:lnSpc>
                <a:spcPct val="100000"/>
              </a:lnSpc>
              <a:spcBef>
                <a:spcPts val="0"/>
              </a:spcBef>
              <a:spcAft>
                <a:spcPts val="0"/>
              </a:spcAft>
              <a:buClr>
                <a:srgbClr val="000000"/>
              </a:buClr>
              <a:buSzPts val="1400"/>
              <a:buFont typeface="Arial"/>
              <a:buNone/>
              <a:defRPr b="0" i="0" sz="5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11247120" y="40680645"/>
            <a:ext cx="10424100" cy="2336700"/>
          </a:xfrm>
          <a:prstGeom prst="rect">
            <a:avLst/>
          </a:prstGeom>
          <a:noFill/>
          <a:ln>
            <a:noFill/>
          </a:ln>
        </p:spPr>
        <p:txBody>
          <a:bodyPr anchorCtr="0" anchor="ctr" bIns="188100" lIns="376200" spcFirstLastPara="1" rIns="376200" wrap="square" tIns="188100">
            <a:noAutofit/>
          </a:bodyPr>
          <a:lstStyle>
            <a:lvl1pPr lvl="0" marR="0" rtl="0" algn="ctr">
              <a:lnSpc>
                <a:spcPct val="100000"/>
              </a:lnSpc>
              <a:spcBef>
                <a:spcPts val="0"/>
              </a:spcBef>
              <a:spcAft>
                <a:spcPts val="0"/>
              </a:spcAft>
              <a:buClr>
                <a:srgbClr val="000000"/>
              </a:buClr>
              <a:buSzPts val="1400"/>
              <a:buFont typeface="Arial"/>
              <a:buNone/>
              <a:defRPr b="0" i="0" sz="5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23591520" y="40680645"/>
            <a:ext cx="7680900" cy="2336700"/>
          </a:xfrm>
          <a:prstGeom prst="rect">
            <a:avLst/>
          </a:prstGeom>
          <a:noFill/>
          <a:ln>
            <a:noFill/>
          </a:ln>
        </p:spPr>
        <p:txBody>
          <a:bodyPr anchorCtr="0" anchor="ctr" bIns="188100" lIns="376200" spcFirstLastPara="1" rIns="376200" wrap="square" tIns="188100">
            <a:noAutofit/>
          </a:bodyPr>
          <a:lstStyle>
            <a:lvl1pPr indent="0" lvl="0"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000"/>
              <a:buFont typeface="Arial"/>
              <a:buNone/>
              <a:defRPr b="0" i="0" sz="5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6.png"/><Relationship Id="rId13" Type="http://schemas.openxmlformats.org/officeDocument/2006/relationships/image" Target="../media/image5.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8.png"/><Relationship Id="rId1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3" name="Shape 83"/>
        <p:cNvGrpSpPr/>
        <p:nvPr/>
      </p:nvGrpSpPr>
      <p:grpSpPr>
        <a:xfrm>
          <a:off x="0" y="0"/>
          <a:ext cx="0" cy="0"/>
          <a:chOff x="0" y="0"/>
          <a:chExt cx="0" cy="0"/>
        </a:xfrm>
      </p:grpSpPr>
      <p:sp>
        <p:nvSpPr>
          <p:cNvPr id="84" name="Google Shape;84;g25f511b7b39_4_2"/>
          <p:cNvSpPr/>
          <p:nvPr/>
        </p:nvSpPr>
        <p:spPr>
          <a:xfrm>
            <a:off x="-75" y="0"/>
            <a:ext cx="32918400" cy="53217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Century"/>
                <a:ea typeface="Century"/>
                <a:cs typeface="Century"/>
                <a:sym typeface="Century"/>
              </a:rPr>
              <a:t>3</a:t>
            </a:r>
            <a:endParaRPr b="0" i="0" sz="1400" u="none" cap="none" strike="noStrike">
              <a:solidFill>
                <a:srgbClr val="000000"/>
              </a:solidFill>
              <a:latin typeface="Century"/>
              <a:ea typeface="Century"/>
              <a:cs typeface="Century"/>
              <a:sym typeface="Century"/>
            </a:endParaRPr>
          </a:p>
        </p:txBody>
      </p:sp>
      <p:sp>
        <p:nvSpPr>
          <p:cNvPr id="85" name="Google Shape;85;g25f511b7b39_4_2"/>
          <p:cNvSpPr txBox="1"/>
          <p:nvPr/>
        </p:nvSpPr>
        <p:spPr>
          <a:xfrm>
            <a:off x="584875" y="1368300"/>
            <a:ext cx="31290600" cy="25647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7000"/>
              <a:buFont typeface="Arial"/>
              <a:buNone/>
            </a:pPr>
            <a:r>
              <a:t/>
            </a:r>
            <a:endParaRPr b="0" i="0" sz="7000" u="none" cap="none" strike="noStrike">
              <a:solidFill>
                <a:schemeClr val="lt1"/>
              </a:solidFill>
              <a:latin typeface="Century"/>
              <a:ea typeface="Century"/>
              <a:cs typeface="Century"/>
              <a:sym typeface="Century"/>
            </a:endParaRPr>
          </a:p>
          <a:p>
            <a:pPr indent="0" lvl="0" marL="0" marR="0" rtl="0" algn="l">
              <a:lnSpc>
                <a:spcPct val="115000"/>
              </a:lnSpc>
              <a:spcBef>
                <a:spcPts val="0"/>
              </a:spcBef>
              <a:spcAft>
                <a:spcPts val="0"/>
              </a:spcAft>
              <a:buClr>
                <a:srgbClr val="000000"/>
              </a:buClr>
              <a:buSzPts val="1100"/>
              <a:buFont typeface="Arial"/>
              <a:buNone/>
            </a:pPr>
            <a:r>
              <a:rPr b="0" i="0" lang="en-US" sz="4900" u="none" cap="none" strike="noStrike">
                <a:solidFill>
                  <a:schemeClr val="lt1"/>
                </a:solidFill>
                <a:latin typeface="Century"/>
                <a:ea typeface="Century"/>
                <a:cs typeface="Century"/>
                <a:sym typeface="Century"/>
              </a:rPr>
              <a:t>Jay Dalal</a:t>
            </a:r>
            <a:r>
              <a:rPr b="0" baseline="30000" i="0" lang="en-US" sz="4900" u="none" cap="none" strike="noStrike">
                <a:solidFill>
                  <a:schemeClr val="lt1"/>
                </a:solidFill>
                <a:latin typeface="Century"/>
                <a:ea typeface="Century"/>
                <a:cs typeface="Century"/>
                <a:sym typeface="Century"/>
              </a:rPr>
              <a:t>1</a:t>
            </a:r>
            <a:r>
              <a:rPr b="0" i="0" lang="en-US" sz="4900" u="none" cap="none" strike="noStrike">
                <a:solidFill>
                  <a:schemeClr val="lt1"/>
                </a:solidFill>
                <a:latin typeface="Century"/>
                <a:ea typeface="Century"/>
                <a:cs typeface="Century"/>
                <a:sym typeface="Century"/>
              </a:rPr>
              <a:t>, Howard Ji</a:t>
            </a:r>
            <a:r>
              <a:rPr b="0" baseline="30000" i="0" lang="en-US" sz="4900" u="none" cap="none" strike="noStrike">
                <a:solidFill>
                  <a:schemeClr val="lt1"/>
                </a:solidFill>
                <a:latin typeface="Century"/>
                <a:ea typeface="Century"/>
                <a:cs typeface="Century"/>
                <a:sym typeface="Century"/>
              </a:rPr>
              <a:t>2</a:t>
            </a:r>
            <a:r>
              <a:rPr b="0" i="0" lang="en-US" sz="4900" u="none" cap="none" strike="noStrike">
                <a:solidFill>
                  <a:schemeClr val="lt1"/>
                </a:solidFill>
                <a:latin typeface="Century"/>
                <a:ea typeface="Century"/>
                <a:cs typeface="Century"/>
                <a:sym typeface="Century"/>
              </a:rPr>
              <a:t>, Arnav Khanna</a:t>
            </a:r>
            <a:r>
              <a:rPr b="0" baseline="30000" i="0" lang="en-US" sz="4900" u="none" cap="none" strike="noStrike">
                <a:solidFill>
                  <a:schemeClr val="lt1"/>
                </a:solidFill>
                <a:latin typeface="Century"/>
                <a:ea typeface="Century"/>
                <a:cs typeface="Century"/>
                <a:sym typeface="Century"/>
              </a:rPr>
              <a:t>3</a:t>
            </a:r>
            <a:r>
              <a:rPr b="0" i="0" lang="en-US" sz="4900" u="none" cap="none" strike="noStrike">
                <a:solidFill>
                  <a:schemeClr val="lt1"/>
                </a:solidFill>
                <a:latin typeface="Century"/>
                <a:ea typeface="Century"/>
                <a:cs typeface="Century"/>
                <a:sym typeface="Century"/>
              </a:rPr>
              <a:t>, Eloise Kipnis</a:t>
            </a:r>
            <a:r>
              <a:rPr b="0" baseline="30000" i="0" lang="en-US" sz="4900" u="none" cap="none" strike="noStrike">
                <a:solidFill>
                  <a:schemeClr val="lt1"/>
                </a:solidFill>
                <a:latin typeface="Century"/>
                <a:ea typeface="Century"/>
                <a:cs typeface="Century"/>
                <a:sym typeface="Century"/>
              </a:rPr>
              <a:t>4</a:t>
            </a:r>
            <a:r>
              <a:rPr b="0" i="0" lang="en-US" sz="4900" u="none" cap="none" strike="noStrike">
                <a:solidFill>
                  <a:schemeClr val="lt1"/>
                </a:solidFill>
                <a:latin typeface="Century"/>
                <a:ea typeface="Century"/>
                <a:cs typeface="Century"/>
                <a:sym typeface="Century"/>
              </a:rPr>
              <a:t>, and Shreya Satheesh</a:t>
            </a:r>
            <a:r>
              <a:rPr b="0" baseline="30000" i="0" lang="en-US" sz="4900" u="none" cap="none" strike="noStrike">
                <a:solidFill>
                  <a:schemeClr val="lt1"/>
                </a:solidFill>
                <a:latin typeface="Century"/>
                <a:ea typeface="Century"/>
                <a:cs typeface="Century"/>
                <a:sym typeface="Century"/>
              </a:rPr>
              <a:t>5</a:t>
            </a:r>
            <a:endParaRPr b="0" baseline="30000" i="0" sz="4900" u="none" cap="none" strike="noStrike">
              <a:solidFill>
                <a:schemeClr val="lt1"/>
              </a:solidFill>
              <a:latin typeface="Century"/>
              <a:ea typeface="Century"/>
              <a:cs typeface="Century"/>
              <a:sym typeface="Century"/>
            </a:endParaRPr>
          </a:p>
          <a:p>
            <a:pPr indent="0" lvl="0" marL="0" marR="0" rtl="0" algn="l">
              <a:lnSpc>
                <a:spcPct val="115000"/>
              </a:lnSpc>
              <a:spcBef>
                <a:spcPts val="0"/>
              </a:spcBef>
              <a:spcAft>
                <a:spcPts val="0"/>
              </a:spcAft>
              <a:buClr>
                <a:srgbClr val="000000"/>
              </a:buClr>
              <a:buSzPts val="1100"/>
              <a:buFont typeface="Arial"/>
              <a:buNone/>
            </a:pPr>
            <a:r>
              <a:t/>
            </a:r>
            <a:endParaRPr b="0" i="0" sz="3200" u="none" cap="none" strike="noStrike">
              <a:solidFill>
                <a:schemeClr val="lt1"/>
              </a:solidFill>
              <a:latin typeface="Century"/>
              <a:ea typeface="Century"/>
              <a:cs typeface="Century"/>
              <a:sym typeface="Century"/>
            </a:endParaRPr>
          </a:p>
        </p:txBody>
      </p:sp>
      <p:sp>
        <p:nvSpPr>
          <p:cNvPr id="86" name="Google Shape;86;g25f511b7b39_4_2"/>
          <p:cNvSpPr txBox="1"/>
          <p:nvPr/>
        </p:nvSpPr>
        <p:spPr>
          <a:xfrm>
            <a:off x="584875" y="163525"/>
            <a:ext cx="26694600" cy="343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1" lang="en-US" sz="6400" u="none" cap="none" strike="noStrike">
                <a:solidFill>
                  <a:schemeClr val="lt1"/>
                </a:solidFill>
                <a:latin typeface="Century"/>
                <a:ea typeface="Century"/>
                <a:cs typeface="Century"/>
                <a:sym typeface="Century"/>
              </a:rPr>
              <a:t>In Silico</a:t>
            </a:r>
            <a:r>
              <a:rPr b="0" i="0" lang="en-US" sz="6400" u="none" cap="none" strike="noStrike">
                <a:solidFill>
                  <a:schemeClr val="lt1"/>
                </a:solidFill>
                <a:latin typeface="Century"/>
                <a:ea typeface="Century"/>
                <a:cs typeface="Century"/>
                <a:sym typeface="Century"/>
              </a:rPr>
              <a:t> Analysis of Dysregulated Glutamate Dynamics in the Somatosensory Cortex after Traumatic Brain Injury</a:t>
            </a:r>
            <a:endParaRPr b="0" i="0" sz="800" u="none" cap="none" strike="noStrike">
              <a:solidFill>
                <a:schemeClr val="lt1"/>
              </a:solidFill>
              <a:latin typeface="Century"/>
              <a:ea typeface="Century"/>
              <a:cs typeface="Century"/>
              <a:sym typeface="Century"/>
            </a:endParaRPr>
          </a:p>
          <a:p>
            <a:pPr indent="0" lvl="0" marL="0" marR="0" rtl="0" algn="l">
              <a:lnSpc>
                <a:spcPct val="115000"/>
              </a:lnSpc>
              <a:spcBef>
                <a:spcPts val="0"/>
              </a:spcBef>
              <a:spcAft>
                <a:spcPts val="0"/>
              </a:spcAft>
              <a:buClr>
                <a:srgbClr val="000000"/>
              </a:buClr>
              <a:buSzPts val="6400"/>
              <a:buFont typeface="Arial"/>
              <a:buNone/>
            </a:pPr>
            <a:r>
              <a:t/>
            </a:r>
            <a:endParaRPr b="0" i="1" sz="6400" u="none" cap="none" strike="noStrike">
              <a:solidFill>
                <a:schemeClr val="lt1"/>
              </a:solidFill>
              <a:latin typeface="Century"/>
              <a:ea typeface="Century"/>
              <a:cs typeface="Century"/>
              <a:sym typeface="Century"/>
            </a:endParaRPr>
          </a:p>
        </p:txBody>
      </p:sp>
      <p:sp>
        <p:nvSpPr>
          <p:cNvPr id="87" name="Google Shape;87;g25f511b7b39_4_2"/>
          <p:cNvSpPr txBox="1"/>
          <p:nvPr/>
        </p:nvSpPr>
        <p:spPr>
          <a:xfrm>
            <a:off x="584875" y="3656525"/>
            <a:ext cx="26491500" cy="124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0" i="0" lang="en-US" sz="3200" u="none" cap="none" strike="noStrike">
                <a:solidFill>
                  <a:schemeClr val="lt1"/>
                </a:solidFill>
                <a:latin typeface="Century"/>
                <a:ea typeface="Century"/>
                <a:cs typeface="Century"/>
                <a:sym typeface="Century"/>
              </a:rPr>
              <a:t>Homestead High School, Cupertino, CA 95014</a:t>
            </a:r>
            <a:r>
              <a:rPr b="0" baseline="30000" i="0" lang="en-US" sz="3200" u="none" cap="none" strike="noStrike">
                <a:solidFill>
                  <a:schemeClr val="lt1"/>
                </a:solidFill>
                <a:latin typeface="Century"/>
                <a:ea typeface="Century"/>
                <a:cs typeface="Century"/>
                <a:sym typeface="Century"/>
              </a:rPr>
              <a:t>1</a:t>
            </a:r>
            <a:r>
              <a:rPr b="0" i="0" lang="en-US" sz="3200" u="none" cap="none" strike="noStrike">
                <a:solidFill>
                  <a:schemeClr val="lt1"/>
                </a:solidFill>
                <a:latin typeface="Century"/>
                <a:ea typeface="Century"/>
                <a:cs typeface="Century"/>
                <a:sym typeface="Century"/>
              </a:rPr>
              <a:t>, University High School, Irvine, CA 92612</a:t>
            </a:r>
            <a:r>
              <a:rPr b="0" baseline="30000" i="0" lang="en-US" sz="3200" u="none" cap="none" strike="noStrike">
                <a:solidFill>
                  <a:schemeClr val="lt1"/>
                </a:solidFill>
                <a:latin typeface="Century"/>
                <a:ea typeface="Century"/>
                <a:cs typeface="Century"/>
                <a:sym typeface="Century"/>
              </a:rPr>
              <a:t>2</a:t>
            </a:r>
            <a:r>
              <a:rPr b="0" i="0" lang="en-US" sz="3200" u="none" cap="none" strike="noStrike">
                <a:solidFill>
                  <a:schemeClr val="lt1"/>
                </a:solidFill>
                <a:latin typeface="Century"/>
                <a:ea typeface="Century"/>
                <a:cs typeface="Century"/>
                <a:sym typeface="Century"/>
              </a:rPr>
              <a:t>, The Academy for Health &amp; Medical Sciences, Bridgewater, NJ 08807</a:t>
            </a:r>
            <a:r>
              <a:rPr b="0" baseline="30000" i="0" lang="en-US" sz="3200" u="none" cap="none" strike="noStrike">
                <a:solidFill>
                  <a:schemeClr val="lt1"/>
                </a:solidFill>
                <a:latin typeface="Century"/>
                <a:ea typeface="Century"/>
                <a:cs typeface="Century"/>
                <a:sym typeface="Century"/>
              </a:rPr>
              <a:t>3</a:t>
            </a:r>
            <a:r>
              <a:rPr b="0" i="0" lang="en-US" sz="3200" u="none" cap="none" strike="noStrike">
                <a:solidFill>
                  <a:schemeClr val="lt1"/>
                </a:solidFill>
                <a:latin typeface="Century"/>
                <a:ea typeface="Century"/>
                <a:cs typeface="Century"/>
                <a:sym typeface="Century"/>
              </a:rPr>
              <a:t>, Cherry Hill High School East, Cherry Hill, NJ 08003</a:t>
            </a:r>
            <a:r>
              <a:rPr b="0" baseline="30000" i="0" lang="en-US" sz="3200" u="none" cap="none" strike="noStrike">
                <a:solidFill>
                  <a:schemeClr val="lt1"/>
                </a:solidFill>
                <a:latin typeface="Century"/>
                <a:ea typeface="Century"/>
                <a:cs typeface="Century"/>
                <a:sym typeface="Century"/>
              </a:rPr>
              <a:t>4</a:t>
            </a:r>
            <a:r>
              <a:rPr b="0" i="0" lang="en-US" sz="3200" u="none" cap="none" strike="noStrike">
                <a:solidFill>
                  <a:schemeClr val="lt1"/>
                </a:solidFill>
                <a:latin typeface="Century"/>
                <a:ea typeface="Century"/>
                <a:cs typeface="Century"/>
                <a:sym typeface="Century"/>
              </a:rPr>
              <a:t>, Cumberland Valley High School, Mechanicsburg, PA 17050</a:t>
            </a:r>
            <a:r>
              <a:rPr b="0" baseline="30000" i="0" lang="en-US" sz="3200" u="none" cap="none" strike="noStrike">
                <a:solidFill>
                  <a:schemeClr val="lt1"/>
                </a:solidFill>
                <a:latin typeface="Century"/>
                <a:ea typeface="Century"/>
                <a:cs typeface="Century"/>
                <a:sym typeface="Century"/>
              </a:rPr>
              <a:t>5</a:t>
            </a:r>
            <a:endParaRPr b="0" i="0" sz="3200" u="none" cap="none" strike="noStrike">
              <a:solidFill>
                <a:schemeClr val="lt1"/>
              </a:solidFill>
              <a:latin typeface="Century"/>
              <a:ea typeface="Century"/>
              <a:cs typeface="Century"/>
              <a:sym typeface="Century"/>
            </a:endParaRPr>
          </a:p>
        </p:txBody>
      </p:sp>
      <p:grpSp>
        <p:nvGrpSpPr>
          <p:cNvPr id="88" name="Google Shape;88;g25f511b7b39_4_2"/>
          <p:cNvGrpSpPr/>
          <p:nvPr/>
        </p:nvGrpSpPr>
        <p:grpSpPr>
          <a:xfrm>
            <a:off x="10477625" y="5699849"/>
            <a:ext cx="21807448" cy="1477563"/>
            <a:chOff x="992475" y="4236806"/>
            <a:chExt cx="10621200" cy="1108200"/>
          </a:xfrm>
        </p:grpSpPr>
        <p:sp>
          <p:nvSpPr>
            <p:cNvPr id="89" name="Google Shape;89;g25f511b7b39_4_2"/>
            <p:cNvSpPr/>
            <p:nvPr/>
          </p:nvSpPr>
          <p:spPr>
            <a:xfrm>
              <a:off x="992475" y="4236806"/>
              <a:ext cx="10621200" cy="11082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25f511b7b39_4_2"/>
            <p:cNvSpPr txBox="1"/>
            <p:nvPr/>
          </p:nvSpPr>
          <p:spPr>
            <a:xfrm>
              <a:off x="3257318" y="4467321"/>
              <a:ext cx="6091500" cy="646500"/>
            </a:xfrm>
            <a:prstGeom prst="rect">
              <a:avLst/>
            </a:prstGeom>
            <a:solidFill>
              <a:srgbClr val="009B9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Times New Roman"/>
                  <a:ea typeface="Times New Roman"/>
                  <a:cs typeface="Times New Roman"/>
                  <a:sym typeface="Times New Roman"/>
                </a:rPr>
                <a:t>Results</a:t>
              </a:r>
              <a:endParaRPr b="0" i="0" sz="5000" u="none" cap="none" strike="noStrike">
                <a:solidFill>
                  <a:schemeClr val="lt1"/>
                </a:solidFill>
                <a:latin typeface="Times New Roman"/>
                <a:ea typeface="Times New Roman"/>
                <a:cs typeface="Times New Roman"/>
                <a:sym typeface="Times New Roman"/>
              </a:endParaRPr>
            </a:p>
          </p:txBody>
        </p:sp>
      </p:grpSp>
      <p:sp>
        <p:nvSpPr>
          <p:cNvPr id="91" name="Google Shape;91;g25f511b7b39_4_2"/>
          <p:cNvSpPr/>
          <p:nvPr/>
        </p:nvSpPr>
        <p:spPr>
          <a:xfrm>
            <a:off x="10474813" y="7604112"/>
            <a:ext cx="21807900" cy="22704300"/>
          </a:xfrm>
          <a:prstGeom prst="rect">
            <a:avLst/>
          </a:prstGeom>
          <a:solidFill>
            <a:schemeClr val="lt1"/>
          </a:solidFill>
          <a:ln cap="flat" cmpd="sng" w="1143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2" name="Google Shape;92;g25f511b7b39_4_2"/>
          <p:cNvSpPr/>
          <p:nvPr/>
        </p:nvSpPr>
        <p:spPr>
          <a:xfrm>
            <a:off x="24275350" y="38388325"/>
            <a:ext cx="8076300" cy="4897500"/>
          </a:xfrm>
          <a:prstGeom prst="rect">
            <a:avLst/>
          </a:prstGeom>
          <a:solidFill>
            <a:schemeClr val="lt1"/>
          </a:solidFill>
          <a:ln cap="flat" cmpd="sng" w="1143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93" name="Google Shape;93;g25f511b7b39_4_2"/>
          <p:cNvGrpSpPr/>
          <p:nvPr/>
        </p:nvGrpSpPr>
        <p:grpSpPr>
          <a:xfrm>
            <a:off x="24275368" y="36618686"/>
            <a:ext cx="8076256" cy="1477563"/>
            <a:chOff x="1839765" y="3590515"/>
            <a:chExt cx="9774000" cy="1108200"/>
          </a:xfrm>
        </p:grpSpPr>
        <p:sp>
          <p:nvSpPr>
            <p:cNvPr id="94" name="Google Shape;94;g25f511b7b39_4_2"/>
            <p:cNvSpPr/>
            <p:nvPr/>
          </p:nvSpPr>
          <p:spPr>
            <a:xfrm>
              <a:off x="1839765" y="3590515"/>
              <a:ext cx="9774000" cy="11082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5" name="Google Shape;95;g25f511b7b39_4_2"/>
            <p:cNvSpPr txBox="1"/>
            <p:nvPr/>
          </p:nvSpPr>
          <p:spPr>
            <a:xfrm>
              <a:off x="2127032" y="3799255"/>
              <a:ext cx="9320100" cy="646500"/>
            </a:xfrm>
            <a:prstGeom prst="rect">
              <a:avLst/>
            </a:prstGeom>
            <a:solidFill>
              <a:srgbClr val="009B9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Times New Roman"/>
                  <a:ea typeface="Times New Roman"/>
                  <a:cs typeface="Times New Roman"/>
                  <a:sym typeface="Times New Roman"/>
                </a:rPr>
                <a:t>References</a:t>
              </a:r>
              <a:endParaRPr b="0" i="0" sz="5000" u="none" cap="none" strike="noStrike">
                <a:solidFill>
                  <a:schemeClr val="lt1"/>
                </a:solidFill>
                <a:latin typeface="Times New Roman"/>
                <a:ea typeface="Times New Roman"/>
                <a:cs typeface="Times New Roman"/>
                <a:sym typeface="Times New Roman"/>
              </a:endParaRPr>
            </a:p>
          </p:txBody>
        </p:sp>
      </p:grpSp>
      <p:pic>
        <p:nvPicPr>
          <p:cNvPr id="96" name="Google Shape;96;g25f511b7b39_4_2"/>
          <p:cNvPicPr preferRelativeResize="0"/>
          <p:nvPr/>
        </p:nvPicPr>
        <p:blipFill rotWithShape="1">
          <a:blip r:embed="rId3">
            <a:alphaModFix/>
          </a:blip>
          <a:srcRect b="0" l="0" r="0" t="0"/>
          <a:stretch/>
        </p:blipFill>
        <p:spPr>
          <a:xfrm>
            <a:off x="26999250" y="589000"/>
            <a:ext cx="4177224" cy="4177224"/>
          </a:xfrm>
          <a:prstGeom prst="rect">
            <a:avLst/>
          </a:prstGeom>
          <a:noFill/>
          <a:ln>
            <a:noFill/>
          </a:ln>
          <a:effectLst>
            <a:outerShdw blurRad="557213" rotWithShape="0" algn="bl" dir="2760000" dist="209550">
              <a:srgbClr val="000000">
                <a:alpha val="24705"/>
              </a:srgbClr>
            </a:outerShdw>
          </a:effectLst>
        </p:spPr>
      </p:pic>
      <p:sp>
        <p:nvSpPr>
          <p:cNvPr id="97" name="Google Shape;97;g25f511b7b39_4_2"/>
          <p:cNvSpPr/>
          <p:nvPr/>
        </p:nvSpPr>
        <p:spPr>
          <a:xfrm>
            <a:off x="634863" y="40739225"/>
            <a:ext cx="9169800" cy="2463300"/>
          </a:xfrm>
          <a:prstGeom prst="rect">
            <a:avLst/>
          </a:prstGeom>
          <a:solidFill>
            <a:schemeClr val="lt1"/>
          </a:solidFill>
          <a:ln cap="flat" cmpd="sng" w="1143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p:txBody>
      </p:sp>
      <p:sp>
        <p:nvSpPr>
          <p:cNvPr id="98" name="Google Shape;98;g25f511b7b39_4_2"/>
          <p:cNvSpPr/>
          <p:nvPr/>
        </p:nvSpPr>
        <p:spPr>
          <a:xfrm>
            <a:off x="635013" y="38927626"/>
            <a:ext cx="9169800" cy="15456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9" name="Google Shape;99;g25f511b7b39_4_2"/>
          <p:cNvSpPr txBox="1"/>
          <p:nvPr/>
        </p:nvSpPr>
        <p:spPr>
          <a:xfrm>
            <a:off x="1472612" y="39269484"/>
            <a:ext cx="7494300" cy="861900"/>
          </a:xfrm>
          <a:prstGeom prst="rect">
            <a:avLst/>
          </a:prstGeom>
          <a:solidFill>
            <a:srgbClr val="009B9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Times New Roman"/>
                <a:ea typeface="Times New Roman"/>
                <a:cs typeface="Times New Roman"/>
                <a:sym typeface="Times New Roman"/>
              </a:rPr>
              <a:t>Acknowledgements</a:t>
            </a:r>
            <a:endParaRPr b="0" i="0" sz="5000" u="none" cap="none" strike="noStrike">
              <a:solidFill>
                <a:schemeClr val="lt1"/>
              </a:solidFill>
              <a:latin typeface="Times New Roman"/>
              <a:ea typeface="Times New Roman"/>
              <a:cs typeface="Times New Roman"/>
              <a:sym typeface="Times New Roman"/>
            </a:endParaRPr>
          </a:p>
        </p:txBody>
      </p:sp>
      <p:sp>
        <p:nvSpPr>
          <p:cNvPr id="100" name="Google Shape;100;g25f511b7b39_4_2"/>
          <p:cNvSpPr txBox="1"/>
          <p:nvPr/>
        </p:nvSpPr>
        <p:spPr>
          <a:xfrm>
            <a:off x="705813" y="40739225"/>
            <a:ext cx="90282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Times New Roman"/>
                <a:ea typeface="Times New Roman"/>
                <a:cs typeface="Times New Roman"/>
                <a:sym typeface="Times New Roman"/>
              </a:rPr>
              <a:t>We would like to thank Ms. Karla Montejo and Mr. Lucius Kelton Wilmerding for their instruction in computational neurobiology. We extend a special thanks to Mr. Ryan Senne for his guidance on this project. Additionally, we are grateful for the support of our families throughout this program.</a:t>
            </a:r>
            <a:endParaRPr b="0" i="0" sz="2700" u="none" cap="none" strike="noStrike">
              <a:solidFill>
                <a:srgbClr val="000000"/>
              </a:solidFill>
              <a:latin typeface="Times New Roman"/>
              <a:ea typeface="Times New Roman"/>
              <a:cs typeface="Times New Roman"/>
              <a:sym typeface="Times New Roman"/>
            </a:endParaRPr>
          </a:p>
        </p:txBody>
      </p:sp>
      <p:grpSp>
        <p:nvGrpSpPr>
          <p:cNvPr id="101" name="Google Shape;101;g25f511b7b39_4_2"/>
          <p:cNvGrpSpPr/>
          <p:nvPr/>
        </p:nvGrpSpPr>
        <p:grpSpPr>
          <a:xfrm>
            <a:off x="585885" y="5665129"/>
            <a:ext cx="9268059" cy="1477563"/>
            <a:chOff x="992475" y="4262888"/>
            <a:chExt cx="10621200" cy="1108200"/>
          </a:xfrm>
        </p:grpSpPr>
        <p:sp>
          <p:nvSpPr>
            <p:cNvPr id="102" name="Google Shape;102;g25f511b7b39_4_2"/>
            <p:cNvSpPr/>
            <p:nvPr/>
          </p:nvSpPr>
          <p:spPr>
            <a:xfrm>
              <a:off x="992475" y="4262888"/>
              <a:ext cx="10621200" cy="11082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5f511b7b39_4_2"/>
            <p:cNvSpPr txBox="1"/>
            <p:nvPr/>
          </p:nvSpPr>
          <p:spPr>
            <a:xfrm>
              <a:off x="1763767" y="4507394"/>
              <a:ext cx="9078600" cy="646500"/>
            </a:xfrm>
            <a:prstGeom prst="rect">
              <a:avLst/>
            </a:prstGeom>
            <a:solidFill>
              <a:srgbClr val="009B9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Times New Roman"/>
                  <a:ea typeface="Times New Roman"/>
                  <a:cs typeface="Times New Roman"/>
                  <a:sym typeface="Times New Roman"/>
                </a:rPr>
                <a:t>Introduction</a:t>
              </a:r>
              <a:endParaRPr b="0" i="0" sz="5000" u="none" cap="none" strike="noStrike">
                <a:solidFill>
                  <a:schemeClr val="lt1"/>
                </a:solidFill>
                <a:latin typeface="Times New Roman"/>
                <a:ea typeface="Times New Roman"/>
                <a:cs typeface="Times New Roman"/>
                <a:sym typeface="Times New Roman"/>
              </a:endParaRPr>
            </a:p>
          </p:txBody>
        </p:sp>
      </p:grpSp>
      <p:grpSp>
        <p:nvGrpSpPr>
          <p:cNvPr id="104" name="Google Shape;104;g25f511b7b39_4_2"/>
          <p:cNvGrpSpPr/>
          <p:nvPr/>
        </p:nvGrpSpPr>
        <p:grpSpPr>
          <a:xfrm>
            <a:off x="585898" y="7585233"/>
            <a:ext cx="9268003" cy="9401364"/>
            <a:chOff x="778265" y="7480508"/>
            <a:chExt cx="9075600" cy="8968200"/>
          </a:xfrm>
        </p:grpSpPr>
        <p:sp>
          <p:nvSpPr>
            <p:cNvPr id="105" name="Google Shape;105;g25f511b7b39_4_2"/>
            <p:cNvSpPr/>
            <p:nvPr/>
          </p:nvSpPr>
          <p:spPr>
            <a:xfrm>
              <a:off x="778265" y="7480508"/>
              <a:ext cx="9075600" cy="8968200"/>
            </a:xfrm>
            <a:prstGeom prst="rect">
              <a:avLst/>
            </a:prstGeom>
            <a:solidFill>
              <a:schemeClr val="lt1"/>
            </a:solidFill>
            <a:ln cap="flat" cmpd="sng" w="1143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106" name="Google Shape;106;g25f511b7b39_4_2"/>
            <p:cNvSpPr txBox="1"/>
            <p:nvPr/>
          </p:nvSpPr>
          <p:spPr>
            <a:xfrm>
              <a:off x="899717" y="7572936"/>
              <a:ext cx="8831700" cy="87597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15000"/>
                </a:lnSpc>
                <a:spcBef>
                  <a:spcPts val="0"/>
                </a:spcBef>
                <a:spcAft>
                  <a:spcPts val="0"/>
                </a:spcAft>
                <a:buClr>
                  <a:schemeClr val="dk1"/>
                </a:buClr>
                <a:buSzPts val="2700"/>
                <a:buFont typeface="Times New Roman"/>
                <a:buChar char="➢"/>
              </a:pPr>
              <a:r>
                <a:rPr b="0" i="1" lang="en-US" sz="2700" u="none" cap="none" strike="noStrike">
                  <a:solidFill>
                    <a:schemeClr val="dk1"/>
                  </a:solidFill>
                  <a:latin typeface="Times New Roman"/>
                  <a:ea typeface="Times New Roman"/>
                  <a:cs typeface="Times New Roman"/>
                  <a:sym typeface="Times New Roman"/>
                </a:rPr>
                <a:t>Traumatic Brain Injuries</a:t>
              </a:r>
              <a:r>
                <a:rPr b="0" i="0" lang="en-US" sz="2700" u="none" cap="none" strike="noStrike">
                  <a:solidFill>
                    <a:schemeClr val="dk1"/>
                  </a:solidFill>
                  <a:latin typeface="Times New Roman"/>
                  <a:ea typeface="Times New Roman"/>
                  <a:cs typeface="Times New Roman"/>
                  <a:sym typeface="Times New Roman"/>
                </a:rPr>
                <a:t> (TBI) affect 2.5 million people and causes 80,000 to be permanently disabled each year in the United States.</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1" lang="en-US" sz="2700" u="none" cap="none" strike="noStrike">
                  <a:solidFill>
                    <a:schemeClr val="dk1"/>
                  </a:solidFill>
                  <a:latin typeface="Times New Roman"/>
                  <a:ea typeface="Times New Roman"/>
                  <a:cs typeface="Times New Roman"/>
                  <a:sym typeface="Times New Roman"/>
                </a:rPr>
                <a:t>Hebbian Plasticity</a:t>
              </a:r>
              <a:r>
                <a:rPr b="0" i="0" lang="en-US" sz="2700" u="none" cap="none" strike="noStrike">
                  <a:solidFill>
                    <a:schemeClr val="dk1"/>
                  </a:solidFill>
                  <a:latin typeface="Times New Roman"/>
                  <a:ea typeface="Times New Roman"/>
                  <a:cs typeface="Times New Roman"/>
                  <a:sym typeface="Times New Roman"/>
                </a:rPr>
                <a:t> refers to when neurons fire in sync to form networks and transmit information. This process in moderation increases synaptic strength amongst neurons. </a:t>
              </a:r>
              <a:r>
                <a:rPr b="0" i="0" lang="en-US" sz="27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0"/>
                    </a:ext>
                  </a:extLst>
                </a:rPr>
                <a:t>Spike Time Dependent Plasticity (STDP), a form of hebbian plasticity, is increased in TBI to an unstable level.</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However, after TBI, astrocytes become reactive, releasing glutamate into the space between neurons and decreasing the rate of its glutamate uptake. This causes AMPA receptors (AMPAR), a type of glutamate receptor, to </a:t>
              </a:r>
              <a:r>
                <a:rPr b="0" i="0" lang="en-US" sz="2700" u="none" cap="none" strike="noStrike">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
                    </a:ext>
                  </a:extLst>
                </a:rPr>
                <a:t>increase</a:t>
              </a:r>
              <a:r>
                <a:rPr b="0" i="0" lang="en-US" sz="2700" u="none" cap="none" strike="noStrike">
                  <a:solidFill>
                    <a:schemeClr val="dk1"/>
                  </a:solidFill>
                  <a:latin typeface="Times New Roman"/>
                  <a:ea typeface="Times New Roman"/>
                  <a:cs typeface="Times New Roman"/>
                  <a:sym typeface="Times New Roman"/>
                </a:rPr>
                <a:t> on the postsynaptic neuron.</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Because synaptic and extrasynaptic glutamate concentration surge, excess concentrations of calcium build up intracellularly. This process is known as </a:t>
              </a:r>
              <a:r>
                <a:rPr b="0" i="1" lang="en-US" sz="2700" u="none" cap="none" strike="noStrike">
                  <a:solidFill>
                    <a:schemeClr val="dk1"/>
                  </a:solidFill>
                  <a:latin typeface="Times New Roman"/>
                  <a:ea typeface="Times New Roman"/>
                  <a:cs typeface="Times New Roman"/>
                  <a:sym typeface="Times New Roman"/>
                </a:rPr>
                <a:t>excitotoxicity</a:t>
              </a:r>
              <a:r>
                <a:rPr b="0" i="0" lang="en-US" sz="2700" u="none" cap="none" strike="noStrike">
                  <a:solidFill>
                    <a:schemeClr val="dk1"/>
                  </a:solidFill>
                  <a:latin typeface="Times New Roman"/>
                  <a:ea typeface="Times New Roman"/>
                  <a:cs typeface="Times New Roman"/>
                  <a:sym typeface="Times New Roman"/>
                </a:rPr>
                <a:t>.</a:t>
              </a:r>
              <a:endParaRPr b="0" i="0" sz="2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700"/>
                <a:buFont typeface="Arial"/>
                <a:buNone/>
              </a:pPr>
              <a:r>
                <a:rPr b="1" i="0" lang="en-US" sz="2700" u="none" cap="none" strike="noStrike">
                  <a:solidFill>
                    <a:schemeClr val="dk1"/>
                  </a:solidFill>
                  <a:latin typeface="Times New Roman"/>
                  <a:ea typeface="Times New Roman"/>
                  <a:cs typeface="Times New Roman"/>
                  <a:sym typeface="Times New Roman"/>
                </a:rPr>
                <a:t>Objective: </a:t>
              </a:r>
              <a:r>
                <a:rPr b="0" i="0" lang="en-US" sz="2700" u="none" cap="none" strike="noStrike">
                  <a:solidFill>
                    <a:schemeClr val="dk1"/>
                  </a:solidFill>
                  <a:latin typeface="Times New Roman"/>
                  <a:ea typeface="Times New Roman"/>
                  <a:cs typeface="Times New Roman"/>
                  <a:sym typeface="Times New Roman"/>
                </a:rPr>
                <a:t>Investigate the specific effects of dysregulated glutamate dynamics associated with TBI </a:t>
              </a:r>
              <a:endParaRPr b="0" i="1" sz="2700" u="none" cap="none" strike="noStrike">
                <a:solidFill>
                  <a:srgbClr val="000000"/>
                </a:solidFill>
                <a:latin typeface="Calibri"/>
                <a:ea typeface="Calibri"/>
                <a:cs typeface="Calibri"/>
                <a:sym typeface="Calibri"/>
              </a:endParaRPr>
            </a:p>
          </p:txBody>
        </p:sp>
      </p:grpSp>
      <p:sp>
        <p:nvSpPr>
          <p:cNvPr id="107" name="Google Shape;107;g25f511b7b39_4_2"/>
          <p:cNvSpPr txBox="1"/>
          <p:nvPr/>
        </p:nvSpPr>
        <p:spPr>
          <a:xfrm>
            <a:off x="24333200" y="38450025"/>
            <a:ext cx="7949400" cy="36504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15000"/>
              </a:lnSpc>
              <a:spcBef>
                <a:spcPts val="0"/>
              </a:spcBef>
              <a:spcAft>
                <a:spcPts val="0"/>
              </a:spcAft>
              <a:buClr>
                <a:schemeClr val="dk1"/>
              </a:buClr>
              <a:buSzPts val="1100"/>
              <a:buFont typeface="Arial"/>
              <a:buNone/>
            </a:pPr>
            <a:r>
              <a:rPr b="0" i="0" lang="en-US" sz="1550" u="none" cap="none" strike="noStrike">
                <a:solidFill>
                  <a:srgbClr val="212121"/>
                </a:solidFill>
                <a:highlight>
                  <a:srgbClr val="FFFFFF"/>
                </a:highlight>
                <a:latin typeface="Times New Roman"/>
                <a:ea typeface="Times New Roman"/>
                <a:cs typeface="Times New Roman"/>
                <a:sym typeface="Times New Roman"/>
              </a:rPr>
              <a:t>Gorgoraptis, N., Zaw-Linn, J., Feeney, C., Tenorio-Jimenez, C., Niemi, M., Malik, A., Ham, T., Goldstone, A. P., &amp; Sharp, D. J. (2019). Cognitive impairment and health-related quality of life following traumatic brain injury. </a:t>
            </a:r>
            <a:r>
              <a:rPr b="0" i="1" lang="en-US" sz="1550" u="none" cap="none" strike="noStrike">
                <a:solidFill>
                  <a:srgbClr val="212121"/>
                </a:solidFill>
                <a:highlight>
                  <a:srgbClr val="FFFFFF"/>
                </a:highlight>
                <a:latin typeface="Times New Roman"/>
                <a:ea typeface="Times New Roman"/>
                <a:cs typeface="Times New Roman"/>
                <a:sym typeface="Times New Roman"/>
              </a:rPr>
              <a:t>NeuroRehabilitation</a:t>
            </a:r>
            <a:r>
              <a:rPr b="0" i="0" lang="en-US" sz="1550" u="none" cap="none" strike="noStrike">
                <a:solidFill>
                  <a:srgbClr val="212121"/>
                </a:solidFill>
                <a:highlight>
                  <a:srgbClr val="FFFFFF"/>
                </a:highlight>
                <a:latin typeface="Times New Roman"/>
                <a:ea typeface="Times New Roman"/>
                <a:cs typeface="Times New Roman"/>
                <a:sym typeface="Times New Roman"/>
              </a:rPr>
              <a:t>, </a:t>
            </a:r>
            <a:r>
              <a:rPr b="0" i="1" lang="en-US" sz="1550" u="none" cap="none" strike="noStrike">
                <a:solidFill>
                  <a:srgbClr val="212121"/>
                </a:solidFill>
                <a:highlight>
                  <a:srgbClr val="FFFFFF"/>
                </a:highlight>
                <a:latin typeface="Times New Roman"/>
                <a:ea typeface="Times New Roman"/>
                <a:cs typeface="Times New Roman"/>
                <a:sym typeface="Times New Roman"/>
              </a:rPr>
              <a:t>44</a:t>
            </a:r>
            <a:r>
              <a:rPr b="0" i="0" lang="en-US" sz="1550" u="none" cap="none" strike="noStrike">
                <a:solidFill>
                  <a:srgbClr val="212121"/>
                </a:solidFill>
                <a:highlight>
                  <a:srgbClr val="FFFFFF"/>
                </a:highlight>
                <a:latin typeface="Times New Roman"/>
                <a:ea typeface="Times New Roman"/>
                <a:cs typeface="Times New Roman"/>
                <a:sym typeface="Times New Roman"/>
              </a:rPr>
              <a:t>(3), 321–331. https://doi.org/10.3233/NRE-182618</a:t>
            </a:r>
            <a:endParaRPr b="0" i="0" sz="1550" u="none" cap="none" strike="noStrike">
              <a:solidFill>
                <a:srgbClr val="000000"/>
              </a:solidFill>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chemeClr val="dk1"/>
              </a:buClr>
              <a:buSzPts val="1100"/>
              <a:buFont typeface="Arial"/>
              <a:buNone/>
            </a:pPr>
            <a:r>
              <a:rPr b="0" i="0" lang="en-US" sz="1550" u="none" cap="none" strike="noStrike">
                <a:solidFill>
                  <a:srgbClr val="212121"/>
                </a:solidFill>
                <a:highlight>
                  <a:srgbClr val="FFFFFF"/>
                </a:highlight>
                <a:latin typeface="Times New Roman"/>
                <a:ea typeface="Times New Roman"/>
                <a:cs typeface="Times New Roman"/>
                <a:sym typeface="Times New Roman"/>
              </a:rPr>
              <a:t>Keysers, C., &amp; Gazzola, V. (2014). Hebbian learning and predictive mirror neurons for actions, sensations and emotions. </a:t>
            </a:r>
            <a:r>
              <a:rPr b="0" i="1" lang="en-US" sz="1550" u="none" cap="none" strike="noStrike">
                <a:solidFill>
                  <a:srgbClr val="212121"/>
                </a:solidFill>
                <a:highlight>
                  <a:srgbClr val="FFFFFF"/>
                </a:highlight>
                <a:latin typeface="Times New Roman"/>
                <a:ea typeface="Times New Roman"/>
                <a:cs typeface="Times New Roman"/>
                <a:sym typeface="Times New Roman"/>
              </a:rPr>
              <a:t>Philosophical transactions of the Royal Society of London. Series B, Biological sciences</a:t>
            </a:r>
            <a:r>
              <a:rPr b="0" i="0" lang="en-US" sz="1550" u="none" cap="none" strike="noStrike">
                <a:solidFill>
                  <a:srgbClr val="212121"/>
                </a:solidFill>
                <a:highlight>
                  <a:srgbClr val="FFFFFF"/>
                </a:highlight>
                <a:latin typeface="Times New Roman"/>
                <a:ea typeface="Times New Roman"/>
                <a:cs typeface="Times New Roman"/>
                <a:sym typeface="Times New Roman"/>
              </a:rPr>
              <a:t>, </a:t>
            </a:r>
            <a:r>
              <a:rPr b="0" i="1" lang="en-US" sz="1550" u="none" cap="none" strike="noStrike">
                <a:solidFill>
                  <a:srgbClr val="212121"/>
                </a:solidFill>
                <a:highlight>
                  <a:srgbClr val="FFFFFF"/>
                </a:highlight>
                <a:latin typeface="Times New Roman"/>
                <a:ea typeface="Times New Roman"/>
                <a:cs typeface="Times New Roman"/>
                <a:sym typeface="Times New Roman"/>
              </a:rPr>
              <a:t>369</a:t>
            </a:r>
            <a:r>
              <a:rPr b="0" i="0" lang="en-US" sz="1550" u="none" cap="none" strike="noStrike">
                <a:solidFill>
                  <a:srgbClr val="212121"/>
                </a:solidFill>
                <a:highlight>
                  <a:srgbClr val="FFFFFF"/>
                </a:highlight>
                <a:latin typeface="Times New Roman"/>
                <a:ea typeface="Times New Roman"/>
                <a:cs typeface="Times New Roman"/>
                <a:sym typeface="Times New Roman"/>
              </a:rPr>
              <a:t>(1644), 20130175. https://doi.org/10.1098/rstb.2013.0175</a:t>
            </a:r>
            <a:endParaRPr b="0" i="0" sz="1550" u="none" cap="none" strike="noStrike">
              <a:solidFill>
                <a:srgbClr val="212121"/>
              </a:solidFill>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chemeClr val="dk1"/>
              </a:buClr>
              <a:buSzPts val="1100"/>
              <a:buFont typeface="Arial"/>
              <a:buNone/>
            </a:pPr>
            <a:r>
              <a:rPr b="0" i="0" lang="en-US" sz="1550" u="none" cap="none" strike="noStrike">
                <a:solidFill>
                  <a:srgbClr val="212121"/>
                </a:solidFill>
                <a:highlight>
                  <a:srgbClr val="FFFFFF"/>
                </a:highlight>
                <a:latin typeface="Times New Roman"/>
                <a:ea typeface="Times New Roman"/>
                <a:cs typeface="Times New Roman"/>
                <a:sym typeface="Times New Roman"/>
              </a:rPr>
              <a:t>Manninen, T., Saudargiene, A., &amp; Linne, M.-L. (2020). Astrocyte-mediated spike-timing-dependent long-term depression modulates synaptic properties in the developing cortex.</a:t>
            </a:r>
            <a:r>
              <a:rPr b="0" i="1" lang="en-US" sz="1550" u="none" cap="none" strike="noStrike">
                <a:solidFill>
                  <a:srgbClr val="212121"/>
                </a:solidFill>
                <a:highlight>
                  <a:srgbClr val="FFFFFF"/>
                </a:highlight>
                <a:latin typeface="Times New Roman"/>
                <a:ea typeface="Times New Roman"/>
                <a:cs typeface="Times New Roman"/>
                <a:sym typeface="Times New Roman"/>
              </a:rPr>
              <a:t> PLOS Computational Biology</a:t>
            </a:r>
            <a:r>
              <a:rPr b="0" i="0" lang="en-US" sz="1550" u="none" cap="none" strike="noStrike">
                <a:solidFill>
                  <a:srgbClr val="212121"/>
                </a:solidFill>
                <a:highlight>
                  <a:srgbClr val="FFFFFF"/>
                </a:highlight>
                <a:latin typeface="Times New Roman"/>
                <a:ea typeface="Times New Roman"/>
                <a:cs typeface="Times New Roman"/>
                <a:sym typeface="Times New Roman"/>
              </a:rPr>
              <a:t>, 16(11), e1008360. doi:10.1371/journal.pcbi.1008360</a:t>
            </a:r>
            <a:endParaRPr b="0" i="0" sz="1550" u="none" cap="none" strike="noStrike">
              <a:solidFill>
                <a:srgbClr val="212121"/>
              </a:solidFill>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chemeClr val="dk1"/>
              </a:buClr>
              <a:buSzPts val="1100"/>
              <a:buFont typeface="Arial"/>
              <a:buNone/>
            </a:pPr>
            <a:r>
              <a:rPr b="0" i="0" lang="en-US" sz="1550" u="none" cap="none" strike="noStrike">
                <a:solidFill>
                  <a:srgbClr val="212121"/>
                </a:solidFill>
                <a:highlight>
                  <a:srgbClr val="FFFFFF"/>
                </a:highlight>
                <a:latin typeface="Times New Roman"/>
                <a:ea typeface="Times New Roman"/>
                <a:cs typeface="Times New Roman"/>
                <a:sym typeface="Times New Roman"/>
              </a:rPr>
              <a:t>Marambaud, P., Dreses-Werringloer, U., &amp; Vingtdeux, V. (2009). Calcium signaling in neurodegeneration. </a:t>
            </a:r>
            <a:r>
              <a:rPr b="0" i="1" lang="en-US" sz="1550" u="none" cap="none" strike="noStrike">
                <a:solidFill>
                  <a:srgbClr val="212121"/>
                </a:solidFill>
                <a:highlight>
                  <a:srgbClr val="FFFFFF"/>
                </a:highlight>
                <a:latin typeface="Times New Roman"/>
                <a:ea typeface="Times New Roman"/>
                <a:cs typeface="Times New Roman"/>
                <a:sym typeface="Times New Roman"/>
              </a:rPr>
              <a:t>Molecular Neurodegeneration</a:t>
            </a:r>
            <a:r>
              <a:rPr b="0" i="0" lang="en-US" sz="1550" u="none" cap="none" strike="noStrike">
                <a:solidFill>
                  <a:srgbClr val="212121"/>
                </a:solidFill>
                <a:highlight>
                  <a:srgbClr val="FFFFFF"/>
                </a:highlight>
                <a:latin typeface="Times New Roman"/>
                <a:ea typeface="Times New Roman"/>
                <a:cs typeface="Times New Roman"/>
                <a:sym typeface="Times New Roman"/>
              </a:rPr>
              <a:t>, 4(1), 20. doi:10.1186/1750-1326-4-20</a:t>
            </a:r>
            <a:endParaRPr b="0" i="0" sz="1550" u="none" cap="none" strike="noStrike">
              <a:solidFill>
                <a:srgbClr val="212121"/>
              </a:solidFill>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chemeClr val="dk1"/>
              </a:buClr>
              <a:buSzPts val="1100"/>
              <a:buFont typeface="Arial"/>
              <a:buNone/>
            </a:pPr>
            <a:r>
              <a:rPr b="0" i="0" lang="en-US" sz="1550" u="none" cap="none" strike="noStrike">
                <a:solidFill>
                  <a:srgbClr val="212121"/>
                </a:solidFill>
                <a:highlight>
                  <a:srgbClr val="FFFFFF"/>
                </a:highlight>
                <a:latin typeface="Times New Roman"/>
                <a:ea typeface="Times New Roman"/>
                <a:cs typeface="Times New Roman"/>
                <a:sym typeface="Times New Roman"/>
              </a:rPr>
              <a:t>Nilsson, P., Laursen, H., Hillered, L., &amp; Hansen, A. J. (1996). Calcium movements in traumatic brain injury: The role of glutamate receptor-operated ion channels. </a:t>
            </a:r>
            <a:r>
              <a:rPr b="0" i="1" lang="en-US" sz="1550" u="none" cap="none" strike="noStrike">
                <a:solidFill>
                  <a:srgbClr val="212121"/>
                </a:solidFill>
                <a:highlight>
                  <a:srgbClr val="FFFFFF"/>
                </a:highlight>
                <a:latin typeface="Times New Roman"/>
                <a:ea typeface="Times New Roman"/>
                <a:cs typeface="Times New Roman"/>
                <a:sym typeface="Times New Roman"/>
              </a:rPr>
              <a:t>Journal of Cerebral Blood Flow and Metabolism: Official Journal of the International Society of Cerebral Blood Flow and Metabolism</a:t>
            </a:r>
            <a:r>
              <a:rPr b="0" i="0" lang="en-US" sz="1550" u="none" cap="none" strike="noStrike">
                <a:solidFill>
                  <a:srgbClr val="212121"/>
                </a:solidFill>
                <a:highlight>
                  <a:srgbClr val="FFFFFF"/>
                </a:highlight>
                <a:latin typeface="Times New Roman"/>
                <a:ea typeface="Times New Roman"/>
                <a:cs typeface="Times New Roman"/>
                <a:sym typeface="Times New Roman"/>
              </a:rPr>
              <a:t>, 16(2), 262–270. doi:10.1097/00004647-199603000-00011</a:t>
            </a:r>
            <a:endParaRPr b="0" i="0" sz="1550" u="none" cap="none" strike="noStrike">
              <a:solidFill>
                <a:srgbClr val="212121"/>
              </a:solidFill>
              <a:highlight>
                <a:srgbClr val="FFFFFF"/>
              </a:highlight>
              <a:latin typeface="Times New Roman"/>
              <a:ea typeface="Times New Roman"/>
              <a:cs typeface="Times New Roman"/>
              <a:sym typeface="Times New Roman"/>
            </a:endParaRPr>
          </a:p>
        </p:txBody>
      </p:sp>
      <p:grpSp>
        <p:nvGrpSpPr>
          <p:cNvPr id="108" name="Google Shape;108;g25f511b7b39_4_2"/>
          <p:cNvGrpSpPr/>
          <p:nvPr/>
        </p:nvGrpSpPr>
        <p:grpSpPr>
          <a:xfrm>
            <a:off x="634762" y="25701014"/>
            <a:ext cx="9170289" cy="12960613"/>
            <a:chOff x="697900" y="24889189"/>
            <a:chExt cx="9075900" cy="12589231"/>
          </a:xfrm>
        </p:grpSpPr>
        <p:grpSp>
          <p:nvGrpSpPr>
            <p:cNvPr id="109" name="Google Shape;109;g25f511b7b39_4_2"/>
            <p:cNvGrpSpPr/>
            <p:nvPr/>
          </p:nvGrpSpPr>
          <p:grpSpPr>
            <a:xfrm>
              <a:off x="698019" y="24889189"/>
              <a:ext cx="9075660" cy="1243749"/>
              <a:chOff x="1317927" y="5147847"/>
              <a:chExt cx="10295700" cy="1349700"/>
            </a:xfrm>
          </p:grpSpPr>
          <p:sp>
            <p:nvSpPr>
              <p:cNvPr id="110" name="Google Shape;110;g25f511b7b39_4_2"/>
              <p:cNvSpPr/>
              <p:nvPr/>
            </p:nvSpPr>
            <p:spPr>
              <a:xfrm>
                <a:off x="1317927" y="5147847"/>
                <a:ext cx="10295700" cy="13497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1" name="Google Shape;111;g25f511b7b39_4_2"/>
              <p:cNvSpPr txBox="1"/>
              <p:nvPr/>
            </p:nvSpPr>
            <p:spPr>
              <a:xfrm>
                <a:off x="1926322" y="5413779"/>
                <a:ext cx="9078600" cy="908700"/>
              </a:xfrm>
              <a:prstGeom prst="rect">
                <a:avLst/>
              </a:prstGeom>
              <a:solidFill>
                <a:srgbClr val="009B9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Times New Roman"/>
                    <a:ea typeface="Times New Roman"/>
                    <a:cs typeface="Times New Roman"/>
                    <a:sym typeface="Times New Roman"/>
                  </a:rPr>
                  <a:t>Methods</a:t>
                </a:r>
                <a:endParaRPr b="0" i="0" sz="5000" u="none" cap="none" strike="noStrike">
                  <a:solidFill>
                    <a:schemeClr val="lt1"/>
                  </a:solidFill>
                  <a:latin typeface="Times New Roman"/>
                  <a:ea typeface="Times New Roman"/>
                  <a:cs typeface="Times New Roman"/>
                  <a:sym typeface="Times New Roman"/>
                </a:endParaRPr>
              </a:p>
            </p:txBody>
          </p:sp>
        </p:grpSp>
        <p:grpSp>
          <p:nvGrpSpPr>
            <p:cNvPr id="112" name="Google Shape;112;g25f511b7b39_4_2"/>
            <p:cNvGrpSpPr/>
            <p:nvPr/>
          </p:nvGrpSpPr>
          <p:grpSpPr>
            <a:xfrm>
              <a:off x="697900" y="26391320"/>
              <a:ext cx="9075900" cy="11087100"/>
              <a:chOff x="697900" y="26391320"/>
              <a:chExt cx="9075900" cy="11087100"/>
            </a:xfrm>
          </p:grpSpPr>
          <p:sp>
            <p:nvSpPr>
              <p:cNvPr id="113" name="Google Shape;113;g25f511b7b39_4_2"/>
              <p:cNvSpPr/>
              <p:nvPr/>
            </p:nvSpPr>
            <p:spPr>
              <a:xfrm>
                <a:off x="697900" y="26391320"/>
                <a:ext cx="9075900" cy="11087100"/>
              </a:xfrm>
              <a:prstGeom prst="rect">
                <a:avLst/>
              </a:prstGeom>
              <a:solidFill>
                <a:schemeClr val="lt1"/>
              </a:solidFill>
              <a:ln cap="flat" cmpd="sng" w="1143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4" name="Google Shape;114;g25f511b7b39_4_2"/>
              <p:cNvSpPr txBox="1"/>
              <p:nvPr/>
            </p:nvSpPr>
            <p:spPr>
              <a:xfrm>
                <a:off x="820006" y="26572069"/>
                <a:ext cx="8831700" cy="108153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Our analysis builds upon a model outlined in Manninen et al., 2020:</a:t>
                </a:r>
                <a:endParaRPr b="0" i="0" sz="2700" u="none" cap="none" strike="noStrike">
                  <a:solidFill>
                    <a:schemeClr val="dk1"/>
                  </a:solidFill>
                  <a:latin typeface="Times New Roman"/>
                  <a:ea typeface="Times New Roman"/>
                  <a:cs typeface="Times New Roman"/>
                  <a:sym typeface="Times New Roman"/>
                </a:endParaRPr>
              </a:p>
              <a:p>
                <a:pPr indent="-400050" lvl="1" marL="9144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Simulates a</a:t>
                </a:r>
                <a:r>
                  <a:rPr b="0" i="1" lang="en-US" sz="2700" u="none" cap="none" strike="noStrike">
                    <a:solidFill>
                      <a:schemeClr val="dk1"/>
                    </a:solidFill>
                    <a:latin typeface="Times New Roman"/>
                    <a:ea typeface="Times New Roman"/>
                    <a:cs typeface="Times New Roman"/>
                    <a:sym typeface="Times New Roman"/>
                  </a:rPr>
                  <a:t> tripartite synapse </a:t>
                </a:r>
                <a:r>
                  <a:rPr b="0" i="0" lang="en-US" sz="2700" u="none" cap="none" strike="noStrike">
                    <a:solidFill>
                      <a:schemeClr val="dk1"/>
                    </a:solidFill>
                    <a:latin typeface="Times New Roman"/>
                    <a:ea typeface="Times New Roman"/>
                    <a:cs typeface="Times New Roman"/>
                    <a:sym typeface="Times New Roman"/>
                  </a:rPr>
                  <a:t>(a presynaptic neuron, postsynaptic neuron, and an astrocyte) in the somatosensory cortex.</a:t>
                </a:r>
                <a:endParaRPr b="0" i="0" sz="2700" u="none" cap="none" strike="noStrike">
                  <a:solidFill>
                    <a:schemeClr val="dk1"/>
                  </a:solidFill>
                  <a:latin typeface="Times New Roman"/>
                  <a:ea typeface="Times New Roman"/>
                  <a:cs typeface="Times New Roman"/>
                  <a:sym typeface="Times New Roman"/>
                </a:endParaRPr>
              </a:p>
              <a:p>
                <a:pPr indent="-400050" lvl="1" marL="9144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Uses a biophysically plausible c</a:t>
                </a:r>
                <a:r>
                  <a:rPr b="0" i="1" lang="en-US" sz="2700" u="none" cap="none" strike="noStrike">
                    <a:solidFill>
                      <a:schemeClr val="dk1"/>
                    </a:solidFill>
                    <a:latin typeface="Times New Roman"/>
                    <a:ea typeface="Times New Roman"/>
                    <a:cs typeface="Times New Roman"/>
                    <a:sym typeface="Times New Roman"/>
                  </a:rPr>
                  <a:t>onductance-based dynamical system of equations</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We made the following perturbations to account for acute changes in TBI:</a:t>
                </a:r>
                <a:endParaRPr b="0" i="0" sz="2700" u="none" cap="none" strike="noStrike">
                  <a:solidFill>
                    <a:schemeClr val="dk1"/>
                  </a:solidFill>
                  <a:latin typeface="Times New Roman"/>
                  <a:ea typeface="Times New Roman"/>
                  <a:cs typeface="Times New Roman"/>
                  <a:sym typeface="Times New Roman"/>
                </a:endParaRPr>
              </a:p>
              <a:p>
                <a:pPr indent="-400050" lvl="1" marL="9144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Increasing the postsynaptic AMPAR opening rate constant (α</a:t>
                </a:r>
                <a:r>
                  <a:rPr b="0" baseline="-25000" i="0" lang="en-US" sz="2700" u="none" cap="none" strike="noStrike">
                    <a:solidFill>
                      <a:schemeClr val="dk1"/>
                    </a:solidFill>
                    <a:latin typeface="Times New Roman"/>
                    <a:ea typeface="Times New Roman"/>
                    <a:cs typeface="Times New Roman"/>
                    <a:sym typeface="Times New Roman"/>
                  </a:rPr>
                  <a:t>AMPAR,post</a:t>
                </a:r>
                <a:r>
                  <a:rPr b="0" i="0" lang="en-US" sz="2700" u="none" cap="none" strike="noStrike">
                    <a:solidFill>
                      <a:schemeClr val="dk1"/>
                    </a:solidFill>
                    <a:latin typeface="Times New Roman"/>
                    <a:ea typeface="Times New Roman"/>
                    <a:cs typeface="Times New Roman"/>
                    <a:sym typeface="Times New Roman"/>
                  </a:rPr>
                  <a:t> )</a:t>
                </a:r>
                <a:endParaRPr b="0" i="0" sz="2700" u="none" cap="none" strike="noStrike">
                  <a:solidFill>
                    <a:schemeClr val="dk1"/>
                  </a:solidFill>
                  <a:latin typeface="Times New Roman"/>
                  <a:ea typeface="Times New Roman"/>
                  <a:cs typeface="Times New Roman"/>
                  <a:sym typeface="Times New Roman"/>
                </a:endParaRPr>
              </a:p>
              <a:p>
                <a:pPr indent="-400050" lvl="1" marL="9144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Decrease the glutamate uptake rate of the astrocyte (r</a:t>
                </a:r>
                <a:r>
                  <a:rPr b="0" baseline="-25000" i="0" lang="en-US" sz="2700" u="none" cap="none" strike="noStrike">
                    <a:solidFill>
                      <a:schemeClr val="dk1"/>
                    </a:solidFill>
                    <a:latin typeface="Times New Roman"/>
                    <a:ea typeface="Times New Roman"/>
                    <a:cs typeface="Times New Roman"/>
                    <a:sym typeface="Times New Roman"/>
                  </a:rPr>
                  <a:t>ast</a:t>
                </a:r>
                <a:r>
                  <a:rPr b="0" i="0" lang="en-US" sz="2700" u="none" cap="none" strike="noStrike">
                    <a:solidFill>
                      <a:schemeClr val="dk1"/>
                    </a:solidFill>
                    <a:latin typeface="Times New Roman"/>
                    <a:ea typeface="Times New Roman"/>
                    <a:cs typeface="Times New Roman"/>
                    <a:sym typeface="Times New Roman"/>
                  </a:rPr>
                  <a:t>)</a:t>
                </a:r>
                <a:endParaRPr b="0" i="0" sz="2700" u="none" cap="none" strike="noStrike">
                  <a:solidFill>
                    <a:schemeClr val="dk1"/>
                  </a:solidFill>
                  <a:latin typeface="Times New Roman"/>
                  <a:ea typeface="Times New Roman"/>
                  <a:cs typeface="Times New Roman"/>
                  <a:sym typeface="Times New Roman"/>
                </a:endParaRPr>
              </a:p>
              <a:p>
                <a:pPr indent="-400050" lvl="1" marL="9144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Decrease the rate constant for presynaptic protein activation inhibiting glutamate vesicular release (p</a:t>
                </a:r>
                <a:r>
                  <a:rPr b="0" baseline="30000" i="0" lang="en-US" sz="2700" u="none" cap="none" strike="noStrike">
                    <a:solidFill>
                      <a:schemeClr val="dk1"/>
                    </a:solidFill>
                    <a:latin typeface="Times New Roman"/>
                    <a:ea typeface="Times New Roman"/>
                    <a:cs typeface="Times New Roman"/>
                    <a:sym typeface="Times New Roman"/>
                  </a:rPr>
                  <a:t>1</a:t>
                </a:r>
                <a:r>
                  <a:rPr b="0" baseline="-25000" i="0" lang="en-US" sz="2700" u="none" cap="none" strike="noStrike">
                    <a:solidFill>
                      <a:schemeClr val="dk1"/>
                    </a:solidFill>
                    <a:latin typeface="Times New Roman"/>
                    <a:ea typeface="Times New Roman"/>
                    <a:cs typeface="Times New Roman"/>
                    <a:sym typeface="Times New Roman"/>
                  </a:rPr>
                  <a:t>pre</a:t>
                </a:r>
                <a:r>
                  <a:rPr b="0" i="0" lang="en-US" sz="2700" u="none" cap="none" strike="noStrike">
                    <a:solidFill>
                      <a:schemeClr val="dk1"/>
                    </a:solidFill>
                    <a:latin typeface="Times New Roman"/>
                    <a:ea typeface="Times New Roman"/>
                    <a:cs typeface="Times New Roman"/>
                    <a:sym typeface="Times New Roman"/>
                  </a:rPr>
                  <a:t>)</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We calculated EPSP, an indicator for synaptic plasticity, for each simulation by subtracting the minimum V</a:t>
                </a:r>
                <a:r>
                  <a:rPr b="0" baseline="-25000" i="0" lang="en-US" sz="2700" u="none" cap="none" strike="noStrike">
                    <a:solidFill>
                      <a:schemeClr val="dk1"/>
                    </a:solidFill>
                    <a:latin typeface="Times New Roman"/>
                    <a:ea typeface="Times New Roman"/>
                    <a:cs typeface="Times New Roman"/>
                    <a:sym typeface="Times New Roman"/>
                  </a:rPr>
                  <a:t>post, som</a:t>
                </a:r>
                <a:r>
                  <a:rPr b="0" i="0" lang="en-US" sz="2700" u="none" cap="none" strike="noStrike">
                    <a:solidFill>
                      <a:schemeClr val="dk1"/>
                    </a:solidFill>
                    <a:latin typeface="Times New Roman"/>
                    <a:ea typeface="Times New Roman"/>
                    <a:cs typeface="Times New Roman"/>
                    <a:sym typeface="Times New Roman"/>
                  </a:rPr>
                  <a:t> from the max V</a:t>
                </a:r>
                <a:r>
                  <a:rPr b="0" baseline="-25000" i="0" lang="en-US" sz="2700" u="none" cap="none" strike="noStrike">
                    <a:solidFill>
                      <a:schemeClr val="dk1"/>
                    </a:solidFill>
                    <a:latin typeface="Times New Roman"/>
                    <a:ea typeface="Times New Roman"/>
                    <a:cs typeface="Times New Roman"/>
                    <a:sym typeface="Times New Roman"/>
                  </a:rPr>
                  <a:t>post, som</a:t>
                </a:r>
                <a:r>
                  <a:rPr b="0" i="0" lang="en-US" sz="2700" u="none" cap="none" strike="noStrike">
                    <a:solidFill>
                      <a:schemeClr val="dk1"/>
                    </a:solidFill>
                    <a:latin typeface="Times New Roman"/>
                    <a:ea typeface="Times New Roman"/>
                    <a:cs typeface="Times New Roman"/>
                    <a:sym typeface="Times New Roman"/>
                  </a:rPr>
                  <a:t>:</a:t>
                </a:r>
                <a:endParaRPr b="0" i="0" sz="2700" u="none" cap="none" strike="noStrike">
                  <a:solidFill>
                    <a:schemeClr val="dk1"/>
                  </a:solidFill>
                  <a:latin typeface="Times New Roman"/>
                  <a:ea typeface="Times New Roman"/>
                  <a:cs typeface="Times New Roman"/>
                  <a:sym typeface="Times New Roman"/>
                </a:endParaRPr>
              </a:p>
              <a:p>
                <a:pPr indent="-400050" lvl="1" marL="9144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If EPSP were unchanged, we measured other aspects of glutamate levels, such as extrasynaptic and synaptic glutamate concentration. </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Using nonlinear regression techniques, we developed trendlines to mathematically model the effects of AMPAR and r</a:t>
                </a:r>
                <a:r>
                  <a:rPr b="0" baseline="-25000" i="0" lang="en-US" sz="2700" u="none" cap="none" strike="noStrike">
                    <a:solidFill>
                      <a:schemeClr val="dk1"/>
                    </a:solidFill>
                    <a:latin typeface="Times New Roman"/>
                    <a:ea typeface="Times New Roman"/>
                    <a:cs typeface="Times New Roman"/>
                    <a:sym typeface="Times New Roman"/>
                  </a:rPr>
                  <a:t>Ast</a:t>
                </a:r>
                <a:r>
                  <a:rPr b="0" i="0" lang="en-US" sz="2700" u="none" cap="none" strike="noStrike">
                    <a:solidFill>
                      <a:schemeClr val="dk1"/>
                    </a:solidFill>
                    <a:latin typeface="Times New Roman"/>
                    <a:ea typeface="Times New Roman"/>
                    <a:cs typeface="Times New Roman"/>
                    <a:sym typeface="Times New Roman"/>
                  </a:rPr>
                  <a:t>.</a:t>
                </a:r>
                <a:endParaRPr b="0" i="1" sz="2700" u="none" cap="none" strike="noStrike">
                  <a:solidFill>
                    <a:schemeClr val="dk1"/>
                  </a:solidFill>
                  <a:latin typeface="Times New Roman"/>
                  <a:ea typeface="Times New Roman"/>
                  <a:cs typeface="Times New Roman"/>
                  <a:sym typeface="Times New Roman"/>
                </a:endParaRPr>
              </a:p>
            </p:txBody>
          </p:sp>
        </p:grpSp>
      </p:grpSp>
      <p:grpSp>
        <p:nvGrpSpPr>
          <p:cNvPr id="115" name="Google Shape;115;g25f511b7b39_4_2"/>
          <p:cNvGrpSpPr/>
          <p:nvPr/>
        </p:nvGrpSpPr>
        <p:grpSpPr>
          <a:xfrm>
            <a:off x="10541289" y="30743338"/>
            <a:ext cx="13205820" cy="1528982"/>
            <a:chOff x="1017142" y="4288969"/>
            <a:chExt cx="10621200" cy="1108200"/>
          </a:xfrm>
        </p:grpSpPr>
        <p:sp>
          <p:nvSpPr>
            <p:cNvPr id="116" name="Google Shape;116;g25f511b7b39_4_2"/>
            <p:cNvSpPr/>
            <p:nvPr/>
          </p:nvSpPr>
          <p:spPr>
            <a:xfrm>
              <a:off x="1017142" y="4288969"/>
              <a:ext cx="10621200" cy="11082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5f511b7b39_4_2"/>
            <p:cNvSpPr txBox="1"/>
            <p:nvPr/>
          </p:nvSpPr>
          <p:spPr>
            <a:xfrm>
              <a:off x="3257333" y="4507393"/>
              <a:ext cx="6091500" cy="624600"/>
            </a:xfrm>
            <a:prstGeom prst="rect">
              <a:avLst/>
            </a:prstGeom>
            <a:solidFill>
              <a:srgbClr val="009B9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Times New Roman"/>
                  <a:ea typeface="Times New Roman"/>
                  <a:cs typeface="Times New Roman"/>
                  <a:sym typeface="Times New Roman"/>
                </a:rPr>
                <a:t>Discussion</a:t>
              </a:r>
              <a:endParaRPr b="0" i="0" sz="5000" u="none" cap="none" strike="noStrike">
                <a:solidFill>
                  <a:schemeClr val="lt1"/>
                </a:solidFill>
                <a:latin typeface="Times New Roman"/>
                <a:ea typeface="Times New Roman"/>
                <a:cs typeface="Times New Roman"/>
                <a:sym typeface="Times New Roman"/>
              </a:endParaRPr>
            </a:p>
          </p:txBody>
        </p:sp>
      </p:grpSp>
      <p:sp>
        <p:nvSpPr>
          <p:cNvPr id="118" name="Google Shape;118;g25f511b7b39_4_2"/>
          <p:cNvSpPr/>
          <p:nvPr/>
        </p:nvSpPr>
        <p:spPr>
          <a:xfrm>
            <a:off x="10582375" y="32490425"/>
            <a:ext cx="13206000" cy="10712100"/>
          </a:xfrm>
          <a:prstGeom prst="rect">
            <a:avLst/>
          </a:prstGeom>
          <a:solidFill>
            <a:schemeClr val="lt1"/>
          </a:solidFill>
          <a:ln cap="flat" cmpd="sng" w="1143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p:txBody>
      </p:sp>
      <p:sp>
        <p:nvSpPr>
          <p:cNvPr id="119" name="Google Shape;119;g25f511b7b39_4_2"/>
          <p:cNvSpPr txBox="1"/>
          <p:nvPr/>
        </p:nvSpPr>
        <p:spPr>
          <a:xfrm>
            <a:off x="10865200" y="32599434"/>
            <a:ext cx="12542333" cy="106030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latin typeface="Times New Roman"/>
                <a:ea typeface="Times New Roman"/>
                <a:cs typeface="Times New Roman"/>
                <a:sym typeface="Times New Roman"/>
              </a:rPr>
              <a:t>Conclusions</a:t>
            </a:r>
            <a:endParaRPr b="1"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The model is supposed to simulate synaptic depression. Our perturbation to AMPAR shows an increase in EPSP to unsustainably high levels that disrupt homeostasis.</a:t>
            </a:r>
            <a:endParaRPr b="0" i="0" sz="2700" u="none" cap="none" strike="noStrike">
              <a:solidFill>
                <a:srgbClr val="21212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According to this model, causing excess glutamate to remain in the synaptic cleft or extrasynaptic space has no effect on EPSP or overall decline in synaptic strength, which contradicts previous experimental biology studies.</a:t>
            </a:r>
            <a:endParaRPr b="0" i="0" sz="2700" u="none" cap="none" strike="noStrike">
              <a:solidFill>
                <a:srgbClr val="21212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2121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2700" u="none" cap="none" strike="noStrike">
                <a:solidFill>
                  <a:schemeClr val="dk1"/>
                </a:solidFill>
                <a:latin typeface="Times New Roman"/>
                <a:ea typeface="Times New Roman"/>
                <a:cs typeface="Times New Roman"/>
                <a:sym typeface="Times New Roman"/>
              </a:rPr>
              <a:t>Applications</a:t>
            </a:r>
            <a:endParaRPr b="1"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Demonstrate that glutamate dynamics play a crucial role in maintain synaptic strength and homeostasis and that TBI undermines these processes.</a:t>
            </a:r>
            <a:endParaRPr b="0" i="0" sz="2700" u="none" cap="none" strike="noStrike">
              <a:solidFill>
                <a:srgbClr val="21212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Suggests the necessity to further explore and model the effects of perturbations to glutamate dynamics.</a:t>
            </a:r>
            <a:endParaRPr b="0" i="0" sz="2700" u="none" cap="none" strike="noStrike">
              <a:solidFill>
                <a:srgbClr val="21212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Open avenues for short-term therapies that target glutamate, which may potentially  reduce chances of permanent disability and  neurodegeneration after TBI.</a:t>
            </a:r>
            <a:endParaRPr b="0" i="0" sz="2700" u="none" cap="none" strike="noStrike">
              <a:solidFill>
                <a:srgbClr val="21212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2121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Times New Roman"/>
                <a:ea typeface="Times New Roman"/>
                <a:cs typeface="Times New Roman"/>
                <a:sym typeface="Times New Roman"/>
              </a:rPr>
              <a:t>Limitations</a:t>
            </a:r>
            <a:endParaRPr b="1" i="0" sz="2700" u="none" cap="none" strike="noStrike">
              <a:solidFill>
                <a:srgbClr val="000000"/>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Our model did not account for the whole neural circuit, only highlighting the two neurons in the tripartite synapse. </a:t>
            </a:r>
            <a:endParaRPr b="0" i="0" sz="2700" u="none" cap="none" strike="noStrike">
              <a:solidFill>
                <a:srgbClr val="21212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We also did not include all aspects of glutamate dynamics, specifically the release probability and astrocytic glutamate transports (EAAT2), because of limitations in the model.</a:t>
            </a:r>
            <a:endParaRPr b="0" i="0" sz="2700" u="none" cap="none" strike="noStrike">
              <a:solidFill>
                <a:srgbClr val="21212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rgbClr val="212121"/>
              </a:buClr>
              <a:buSzPts val="2700"/>
              <a:buFont typeface="Times New Roman"/>
              <a:buChar char="➢"/>
            </a:pPr>
            <a:r>
              <a:rPr b="0" i="0" lang="en-US" sz="2700" u="none" cap="none" strike="noStrike">
                <a:solidFill>
                  <a:srgbClr val="212121"/>
                </a:solidFill>
                <a:latin typeface="Times New Roman"/>
                <a:ea typeface="Times New Roman"/>
                <a:cs typeface="Times New Roman"/>
                <a:sym typeface="Times New Roman"/>
              </a:rPr>
              <a:t>Our study only takes into account a short period post-TBI. Long-term effects on TBI need to be studied further.</a:t>
            </a:r>
            <a:endParaRPr b="0" i="0" sz="27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700"/>
              <a:buFont typeface="Arial"/>
              <a:buNone/>
            </a:pPr>
            <a:r>
              <a:t/>
            </a:r>
            <a:endParaRPr b="0" i="0" sz="2700" u="none" cap="none" strike="noStrike">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p:txBody>
      </p:sp>
      <p:grpSp>
        <p:nvGrpSpPr>
          <p:cNvPr id="120" name="Google Shape;120;g25f511b7b39_4_2"/>
          <p:cNvGrpSpPr/>
          <p:nvPr/>
        </p:nvGrpSpPr>
        <p:grpSpPr>
          <a:xfrm>
            <a:off x="24275448" y="30735113"/>
            <a:ext cx="8076080" cy="1477563"/>
            <a:chOff x="950841" y="3569517"/>
            <a:chExt cx="10662900" cy="1108200"/>
          </a:xfrm>
        </p:grpSpPr>
        <p:sp>
          <p:nvSpPr>
            <p:cNvPr id="121" name="Google Shape;121;g25f511b7b39_4_2"/>
            <p:cNvSpPr/>
            <p:nvPr/>
          </p:nvSpPr>
          <p:spPr>
            <a:xfrm>
              <a:off x="950841" y="3569517"/>
              <a:ext cx="10662900" cy="1108200"/>
            </a:xfrm>
            <a:prstGeom prst="rect">
              <a:avLst/>
            </a:prstGeom>
            <a:solidFill>
              <a:srgbClr val="009B9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2" name="Google Shape;122;g25f511b7b39_4_2"/>
            <p:cNvSpPr txBox="1"/>
            <p:nvPr/>
          </p:nvSpPr>
          <p:spPr>
            <a:xfrm>
              <a:off x="1763767" y="3823395"/>
              <a:ext cx="9078600" cy="646500"/>
            </a:xfrm>
            <a:prstGeom prst="rect">
              <a:avLst/>
            </a:prstGeom>
            <a:solidFill>
              <a:srgbClr val="009B9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Times New Roman"/>
                  <a:ea typeface="Times New Roman"/>
                  <a:cs typeface="Times New Roman"/>
                  <a:sym typeface="Times New Roman"/>
                </a:rPr>
                <a:t>Future Work</a:t>
              </a:r>
              <a:endParaRPr b="0" i="0" sz="5000" u="none" cap="none" strike="noStrike">
                <a:solidFill>
                  <a:schemeClr val="lt1"/>
                </a:solidFill>
                <a:latin typeface="Times New Roman"/>
                <a:ea typeface="Times New Roman"/>
                <a:cs typeface="Times New Roman"/>
                <a:sym typeface="Times New Roman"/>
              </a:endParaRPr>
            </a:p>
          </p:txBody>
        </p:sp>
      </p:grpSp>
      <p:grpSp>
        <p:nvGrpSpPr>
          <p:cNvPr id="123" name="Google Shape;123;g25f511b7b39_4_2"/>
          <p:cNvGrpSpPr/>
          <p:nvPr/>
        </p:nvGrpSpPr>
        <p:grpSpPr>
          <a:xfrm>
            <a:off x="24275375" y="32471357"/>
            <a:ext cx="8076227" cy="3855244"/>
            <a:chOff x="584864" y="38494697"/>
            <a:chExt cx="9249000" cy="3661200"/>
          </a:xfrm>
        </p:grpSpPr>
        <p:sp>
          <p:nvSpPr>
            <p:cNvPr id="124" name="Google Shape;124;g25f511b7b39_4_2"/>
            <p:cNvSpPr/>
            <p:nvPr/>
          </p:nvSpPr>
          <p:spPr>
            <a:xfrm>
              <a:off x="584864" y="38494697"/>
              <a:ext cx="9249000" cy="3661200"/>
            </a:xfrm>
            <a:prstGeom prst="rect">
              <a:avLst/>
            </a:prstGeom>
            <a:solidFill>
              <a:schemeClr val="lt1"/>
            </a:solidFill>
            <a:ln cap="flat" cmpd="sng" w="1143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p:txBody>
        </p:sp>
        <p:sp>
          <p:nvSpPr>
            <p:cNvPr id="125" name="Google Shape;125;g25f511b7b39_4_2"/>
            <p:cNvSpPr txBox="1"/>
            <p:nvPr/>
          </p:nvSpPr>
          <p:spPr>
            <a:xfrm>
              <a:off x="775685" y="38654496"/>
              <a:ext cx="8582400" cy="33576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Exploring the effects of altered glutamate dynamics at the </a:t>
              </a:r>
              <a:r>
                <a:rPr b="0" i="1" lang="en-US" sz="2700" u="none" cap="none" strike="noStrike">
                  <a:solidFill>
                    <a:schemeClr val="dk1"/>
                  </a:solidFill>
                  <a:latin typeface="Times New Roman"/>
                  <a:ea typeface="Times New Roman"/>
                  <a:cs typeface="Times New Roman"/>
                  <a:sym typeface="Times New Roman"/>
                </a:rPr>
                <a:t>network scale</a:t>
              </a:r>
              <a:r>
                <a:rPr b="0" i="0" lang="en-US" sz="2700" u="none" cap="none" strike="noStrike">
                  <a:solidFill>
                    <a:schemeClr val="dk1"/>
                  </a:solidFill>
                  <a:latin typeface="Times New Roman"/>
                  <a:ea typeface="Times New Roman"/>
                  <a:cs typeface="Times New Roman"/>
                  <a:sym typeface="Times New Roman"/>
                </a:rPr>
                <a:t> to observe how those mechanisms lead to an overall decline in cognitive abilities.</a:t>
              </a:r>
              <a:endParaRPr b="0" i="0" sz="2700" u="none" cap="none" strike="noStrike">
                <a:solidFill>
                  <a:schemeClr val="dk1"/>
                </a:solidFill>
                <a:latin typeface="Times New Roman"/>
                <a:ea typeface="Times New Roman"/>
                <a:cs typeface="Times New Roman"/>
                <a:sym typeface="Times New Roman"/>
              </a:endParaRPr>
            </a:p>
            <a:p>
              <a:pPr indent="-400050" lvl="0" marL="457200" marR="0" rtl="0" algn="l">
                <a:lnSpc>
                  <a:spcPct val="115000"/>
                </a:lnSpc>
                <a:spcBef>
                  <a:spcPts val="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Account for other factors within the model, such as EAAT2 transporters, to study other aspects of glutamate dynamics.</a:t>
              </a:r>
              <a:endParaRPr b="0" i="0" sz="2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p:txBody>
        </p:sp>
      </p:grpSp>
      <p:sp>
        <p:nvSpPr>
          <p:cNvPr id="126" name="Google Shape;126;g25f511b7b39_4_2"/>
          <p:cNvSpPr txBox="1"/>
          <p:nvPr/>
        </p:nvSpPr>
        <p:spPr>
          <a:xfrm>
            <a:off x="10900438" y="7971200"/>
            <a:ext cx="10298700" cy="38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700"/>
              <a:buFont typeface="Arial"/>
              <a:buNone/>
            </a:pPr>
            <a:r>
              <a:rPr b="0" i="0" lang="en-US" sz="2700" u="none" cap="none" strike="noStrike">
                <a:solidFill>
                  <a:schemeClr val="dk1"/>
                </a:solidFill>
                <a:latin typeface="Times New Roman"/>
                <a:ea typeface="Times New Roman"/>
                <a:cs typeface="Times New Roman"/>
                <a:sym typeface="Times New Roman"/>
              </a:rPr>
              <a:t>(Fig 2; Eq 1). As AMPARs open at a faster rate than they close, overall AMPAR current increases and EPSP increases. The logarithmic trendline of this relationship (R</a:t>
            </a:r>
            <a:r>
              <a:rPr b="0" baseline="30000" i="0" lang="en-US" sz="2700" u="none" cap="none" strike="noStrike">
                <a:solidFill>
                  <a:schemeClr val="dk1"/>
                </a:solidFill>
                <a:latin typeface="Times New Roman"/>
                <a:ea typeface="Times New Roman"/>
                <a:cs typeface="Times New Roman"/>
                <a:sym typeface="Times New Roman"/>
              </a:rPr>
              <a:t>2</a:t>
            </a:r>
            <a:r>
              <a:rPr b="0" i="0" lang="en-US" sz="2700" u="none" cap="none" strike="noStrike">
                <a:solidFill>
                  <a:schemeClr val="dk1"/>
                </a:solidFill>
                <a:latin typeface="Times New Roman"/>
                <a:ea typeface="Times New Roman"/>
                <a:cs typeface="Times New Roman"/>
                <a:sym typeface="Times New Roman"/>
              </a:rPr>
              <a:t> = 0.9996) is shown below, where a</a:t>
            </a:r>
            <a:r>
              <a:rPr b="0" baseline="-25000" i="0" lang="en-US" sz="2700" u="none" cap="none" strike="noStrike">
                <a:solidFill>
                  <a:schemeClr val="dk1"/>
                </a:solidFill>
                <a:latin typeface="Times New Roman"/>
                <a:ea typeface="Times New Roman"/>
                <a:cs typeface="Times New Roman"/>
                <a:sym typeface="Times New Roman"/>
              </a:rPr>
              <a:t>1</a:t>
            </a:r>
            <a:r>
              <a:rPr b="0" i="0" lang="en-US" sz="2700" u="none" cap="none" strike="noStrike">
                <a:solidFill>
                  <a:schemeClr val="dk1"/>
                </a:solidFill>
                <a:latin typeface="Times New Roman"/>
                <a:ea typeface="Times New Roman"/>
                <a:cs typeface="Times New Roman"/>
                <a:sym typeface="Times New Roman"/>
              </a:rPr>
              <a:t>, b</a:t>
            </a:r>
            <a:r>
              <a:rPr b="0" baseline="-25000" i="0" lang="en-US" sz="2700" u="none" cap="none" strike="noStrike">
                <a:solidFill>
                  <a:schemeClr val="dk1"/>
                </a:solidFill>
                <a:latin typeface="Times New Roman"/>
                <a:ea typeface="Times New Roman"/>
                <a:cs typeface="Times New Roman"/>
                <a:sym typeface="Times New Roman"/>
              </a:rPr>
              <a:t>1</a:t>
            </a:r>
            <a:r>
              <a:rPr b="0" i="0" lang="en-US" sz="2700" u="none" cap="none" strike="noStrike">
                <a:solidFill>
                  <a:schemeClr val="dk1"/>
                </a:solidFill>
                <a:latin typeface="Times New Roman"/>
                <a:ea typeface="Times New Roman"/>
                <a:cs typeface="Times New Roman"/>
                <a:sym typeface="Times New Roman"/>
              </a:rPr>
              <a:t>, c</a:t>
            </a:r>
            <a:r>
              <a:rPr b="0" baseline="-25000" i="0" lang="en-US" sz="2700" u="none" cap="none" strike="noStrike">
                <a:solidFill>
                  <a:schemeClr val="dk1"/>
                </a:solidFill>
                <a:latin typeface="Times New Roman"/>
                <a:ea typeface="Times New Roman"/>
                <a:cs typeface="Times New Roman"/>
                <a:sym typeface="Times New Roman"/>
              </a:rPr>
              <a:t>1</a:t>
            </a:r>
            <a:r>
              <a:rPr b="0" i="0" lang="en-US" sz="2700" u="none" cap="none" strike="noStrike">
                <a:solidFill>
                  <a:schemeClr val="dk1"/>
                </a:solidFill>
                <a:latin typeface="Times New Roman"/>
                <a:ea typeface="Times New Roman"/>
                <a:cs typeface="Times New Roman"/>
                <a:sym typeface="Times New Roman"/>
              </a:rPr>
              <a:t>, and d</a:t>
            </a:r>
            <a:r>
              <a:rPr b="0" baseline="-25000" i="0" lang="en-US" sz="2700" u="none" cap="none" strike="noStrike">
                <a:solidFill>
                  <a:schemeClr val="dk1"/>
                </a:solidFill>
                <a:latin typeface="Times New Roman"/>
                <a:ea typeface="Times New Roman"/>
                <a:cs typeface="Times New Roman"/>
                <a:sym typeface="Times New Roman"/>
              </a:rPr>
              <a:t>1 </a:t>
            </a:r>
            <a:r>
              <a:rPr b="0" i="0" lang="en-US" sz="2700" u="none" cap="none" strike="noStrike">
                <a:solidFill>
                  <a:schemeClr val="dk1"/>
                </a:solidFill>
                <a:latin typeface="Times New Roman"/>
                <a:ea typeface="Times New Roman"/>
                <a:cs typeface="Times New Roman"/>
                <a:sym typeface="Times New Roman"/>
              </a:rPr>
              <a:t>are fitting parameters.</a:t>
            </a:r>
            <a:endParaRPr b="0" i="0" sz="13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800"/>
              <a:buFont typeface="Arial"/>
              <a:buNone/>
            </a:pPr>
            <a:r>
              <a:t/>
            </a:r>
            <a:endParaRPr b="0" baseline="-2500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127" name="Google Shape;127;g25f511b7b39_4_2"/>
          <p:cNvPicPr preferRelativeResize="0"/>
          <p:nvPr/>
        </p:nvPicPr>
        <p:blipFill rotWithShape="1">
          <a:blip r:embed="rId4">
            <a:alphaModFix/>
          </a:blip>
          <a:srcRect b="0" l="0" r="0" t="4887"/>
          <a:stretch/>
        </p:blipFill>
        <p:spPr>
          <a:xfrm>
            <a:off x="11230375" y="11039700"/>
            <a:ext cx="9638850" cy="6875688"/>
          </a:xfrm>
          <a:prstGeom prst="rect">
            <a:avLst/>
          </a:prstGeom>
          <a:noFill/>
          <a:ln cap="flat" cmpd="sng" w="28575">
            <a:solidFill>
              <a:srgbClr val="CCCCCC"/>
            </a:solidFill>
            <a:prstDash val="solid"/>
            <a:round/>
            <a:headEnd len="sm" w="sm" type="none"/>
            <a:tailEnd len="sm" w="sm" type="none"/>
          </a:ln>
        </p:spPr>
      </p:pic>
      <p:sp>
        <p:nvSpPr>
          <p:cNvPr id="128" name="Google Shape;128;g25f511b7b39_4_2"/>
          <p:cNvSpPr txBox="1"/>
          <p:nvPr/>
        </p:nvSpPr>
        <p:spPr>
          <a:xfrm>
            <a:off x="20586463" y="10197375"/>
            <a:ext cx="835800" cy="75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1" sz="1600" u="none" cap="none" strike="noStrike">
              <a:solidFill>
                <a:srgbClr val="000000"/>
              </a:solidFill>
              <a:latin typeface="Calibri"/>
              <a:ea typeface="Calibri"/>
              <a:cs typeface="Calibri"/>
              <a:sym typeface="Calibri"/>
            </a:endParaRPr>
          </a:p>
        </p:txBody>
      </p:sp>
      <p:grpSp>
        <p:nvGrpSpPr>
          <p:cNvPr id="129" name="Google Shape;129;g25f511b7b39_4_2"/>
          <p:cNvGrpSpPr/>
          <p:nvPr/>
        </p:nvGrpSpPr>
        <p:grpSpPr>
          <a:xfrm>
            <a:off x="655927" y="17494991"/>
            <a:ext cx="9127962" cy="7840125"/>
            <a:chOff x="776346" y="19552626"/>
            <a:chExt cx="8702414" cy="6974579"/>
          </a:xfrm>
        </p:grpSpPr>
        <p:pic>
          <p:nvPicPr>
            <p:cNvPr id="130" name="Google Shape;130;g25f511b7b39_4_2"/>
            <p:cNvPicPr preferRelativeResize="0"/>
            <p:nvPr/>
          </p:nvPicPr>
          <p:blipFill rotWithShape="1">
            <a:blip r:embed="rId5">
              <a:alphaModFix/>
            </a:blip>
            <a:srcRect b="0" l="0" r="3315" t="0"/>
            <a:stretch/>
          </p:blipFill>
          <p:spPr>
            <a:xfrm>
              <a:off x="776346" y="19552626"/>
              <a:ext cx="8702356" cy="6974579"/>
            </a:xfrm>
            <a:prstGeom prst="rect">
              <a:avLst/>
            </a:prstGeom>
            <a:noFill/>
            <a:ln cap="flat" cmpd="sng" w="114300">
              <a:solidFill>
                <a:srgbClr val="CCCCCC"/>
              </a:solidFill>
              <a:prstDash val="solid"/>
              <a:round/>
              <a:headEnd len="sm" w="sm" type="none"/>
              <a:tailEnd len="sm" w="sm" type="none"/>
            </a:ln>
          </p:spPr>
        </p:pic>
        <p:sp>
          <p:nvSpPr>
            <p:cNvPr id="131" name="Google Shape;131;g25f511b7b39_4_2"/>
            <p:cNvSpPr txBox="1"/>
            <p:nvPr/>
          </p:nvSpPr>
          <p:spPr>
            <a:xfrm>
              <a:off x="5075060" y="19552644"/>
              <a:ext cx="4403700" cy="948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Figure 1 - Tripartite Synapse</a:t>
              </a:r>
              <a:endParaRPr b="0" i="0" sz="22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Manninen T, et al.</a:t>
              </a:r>
              <a:endParaRPr b="0" i="0" sz="2200" u="none" cap="none" strike="noStrike">
                <a:solidFill>
                  <a:srgbClr val="000000"/>
                </a:solidFill>
                <a:latin typeface="Calibri"/>
                <a:ea typeface="Calibri"/>
                <a:cs typeface="Calibri"/>
                <a:sym typeface="Calibri"/>
              </a:endParaRPr>
            </a:p>
          </p:txBody>
        </p:sp>
      </p:grpSp>
      <p:sp>
        <p:nvSpPr>
          <p:cNvPr id="132" name="Google Shape;132;g25f511b7b39_4_2"/>
          <p:cNvSpPr txBox="1"/>
          <p:nvPr/>
        </p:nvSpPr>
        <p:spPr>
          <a:xfrm>
            <a:off x="10807063" y="18205375"/>
            <a:ext cx="10529100" cy="38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2700" u="none" cap="none" strike="noStrike">
                <a:solidFill>
                  <a:schemeClr val="dk1"/>
                </a:solidFill>
                <a:latin typeface="Times New Roman"/>
                <a:ea typeface="Times New Roman"/>
                <a:cs typeface="Times New Roman"/>
                <a:sym typeface="Times New Roman"/>
              </a:rPr>
              <a:t>(Fig 4). This model suggests that  p</a:t>
            </a:r>
            <a:r>
              <a:rPr b="0" baseline="30000" i="0" lang="en-US" sz="2700" u="none" cap="none" strike="noStrike">
                <a:solidFill>
                  <a:schemeClr val="dk1"/>
                </a:solidFill>
                <a:latin typeface="Times New Roman"/>
                <a:ea typeface="Times New Roman"/>
                <a:cs typeface="Times New Roman"/>
                <a:sym typeface="Times New Roman"/>
              </a:rPr>
              <a:t>1</a:t>
            </a:r>
            <a:r>
              <a:rPr b="0" baseline="-25000" i="0" lang="en-US" sz="2700" u="none" cap="none" strike="noStrike">
                <a:solidFill>
                  <a:schemeClr val="dk1"/>
                </a:solidFill>
                <a:latin typeface="Times New Roman"/>
                <a:ea typeface="Times New Roman"/>
                <a:cs typeface="Times New Roman"/>
                <a:sym typeface="Times New Roman"/>
              </a:rPr>
              <a:t>pre</a:t>
            </a:r>
            <a:r>
              <a:rPr b="0" i="0" lang="en-US" sz="2700" u="none" cap="none" strike="noStrike">
                <a:solidFill>
                  <a:schemeClr val="dk1"/>
                </a:solidFill>
                <a:latin typeface="Times New Roman"/>
                <a:ea typeface="Times New Roman"/>
                <a:cs typeface="Times New Roman"/>
                <a:sym typeface="Times New Roman"/>
              </a:rPr>
              <a:t> has no effect on EPSP. We modeled the relationship between  p</a:t>
            </a:r>
            <a:r>
              <a:rPr b="0" baseline="30000" i="0" lang="en-US" sz="2700" u="none" cap="none" strike="noStrike">
                <a:solidFill>
                  <a:schemeClr val="dk1"/>
                </a:solidFill>
                <a:latin typeface="Times New Roman"/>
                <a:ea typeface="Times New Roman"/>
                <a:cs typeface="Times New Roman"/>
                <a:sym typeface="Times New Roman"/>
              </a:rPr>
              <a:t>1</a:t>
            </a:r>
            <a:r>
              <a:rPr b="0" baseline="-25000" i="0" lang="en-US" sz="2700" u="none" cap="none" strike="noStrike">
                <a:solidFill>
                  <a:schemeClr val="dk1"/>
                </a:solidFill>
                <a:latin typeface="Times New Roman"/>
                <a:ea typeface="Times New Roman"/>
                <a:cs typeface="Times New Roman"/>
                <a:sym typeface="Times New Roman"/>
              </a:rPr>
              <a:t>pre</a:t>
            </a:r>
            <a:r>
              <a:rPr b="0" i="0" lang="en-US" sz="2700" u="none" cap="none" strike="noStrike">
                <a:solidFill>
                  <a:schemeClr val="dk1"/>
                </a:solidFill>
                <a:latin typeface="Times New Roman"/>
                <a:ea typeface="Times New Roman"/>
                <a:cs typeface="Times New Roman"/>
                <a:sym typeface="Times New Roman"/>
              </a:rPr>
              <a:t> and glutamate in the synaptic cleft. This demonstrates that with lower p</a:t>
            </a:r>
            <a:r>
              <a:rPr b="0" baseline="30000" i="0" lang="en-US" sz="2700" u="none" cap="none" strike="noStrike">
                <a:solidFill>
                  <a:schemeClr val="dk1"/>
                </a:solidFill>
                <a:latin typeface="Times New Roman"/>
                <a:ea typeface="Times New Roman"/>
                <a:cs typeface="Times New Roman"/>
                <a:sym typeface="Times New Roman"/>
              </a:rPr>
              <a:t>1</a:t>
            </a:r>
            <a:r>
              <a:rPr b="0" baseline="-25000" i="0" lang="en-US" sz="2700" u="none" cap="none" strike="noStrike">
                <a:solidFill>
                  <a:schemeClr val="dk1"/>
                </a:solidFill>
                <a:latin typeface="Times New Roman"/>
                <a:ea typeface="Times New Roman"/>
                <a:cs typeface="Times New Roman"/>
                <a:sym typeface="Times New Roman"/>
              </a:rPr>
              <a:t>pre</a:t>
            </a:r>
            <a:r>
              <a:rPr b="0" i="0" lang="en-US" sz="2700" u="none" cap="none" strike="noStrike">
                <a:solidFill>
                  <a:schemeClr val="dk1"/>
                </a:solidFill>
                <a:latin typeface="Times New Roman"/>
                <a:ea typeface="Times New Roman"/>
                <a:cs typeface="Times New Roman"/>
                <a:sym typeface="Times New Roman"/>
              </a:rPr>
              <a:t>, glutamate stays in the synaptic cleft longer, which may have excitotoxic effects.</a:t>
            </a:r>
            <a:endParaRPr b="0" i="0" sz="3200" u="none" cap="none" strike="noStrike">
              <a:solidFill>
                <a:schemeClr val="dk1"/>
              </a:solidFill>
              <a:latin typeface="Times New Roman"/>
              <a:ea typeface="Times New Roman"/>
              <a:cs typeface="Times New Roman"/>
              <a:sym typeface="Times New Roman"/>
            </a:endParaRPr>
          </a:p>
        </p:txBody>
      </p:sp>
      <p:sp>
        <p:nvSpPr>
          <p:cNvPr id="133" name="Google Shape;133;g25f511b7b39_4_2"/>
          <p:cNvSpPr txBox="1"/>
          <p:nvPr/>
        </p:nvSpPr>
        <p:spPr>
          <a:xfrm>
            <a:off x="21867125" y="16076701"/>
            <a:ext cx="9854100" cy="335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(Fig 3; Eq. 2). Interestingly, this model suggests that decreased astrocytic glutamate uptake has no effect on EPSP. However, we did model the relationship between uptake rate and the recovery time (time it took for glutamate levels to fall back to resting levels) where t</a:t>
            </a:r>
            <a:r>
              <a:rPr b="0" baseline="-25000" i="0" lang="en-US" sz="2600" u="none" cap="none" strike="noStrike">
                <a:solidFill>
                  <a:schemeClr val="dk1"/>
                </a:solidFill>
                <a:latin typeface="Times New Roman"/>
                <a:ea typeface="Times New Roman"/>
                <a:cs typeface="Times New Roman"/>
                <a:sym typeface="Times New Roman"/>
              </a:rPr>
              <a:t>R</a:t>
            </a:r>
            <a:r>
              <a:rPr b="0" i="0" lang="en-US" sz="2600" u="none" cap="none" strike="noStrike">
                <a:solidFill>
                  <a:schemeClr val="dk1"/>
                </a:solidFill>
                <a:latin typeface="Times New Roman"/>
                <a:ea typeface="Times New Roman"/>
                <a:cs typeface="Times New Roman"/>
                <a:sym typeface="Times New Roman"/>
              </a:rPr>
              <a:t> is the recovery time and a</a:t>
            </a:r>
            <a:r>
              <a:rPr b="0" baseline="-25000" i="0" lang="en-US" sz="2600" u="none" cap="none" strike="noStrike">
                <a:solidFill>
                  <a:schemeClr val="dk1"/>
                </a:solidFill>
                <a:latin typeface="Times New Roman"/>
                <a:ea typeface="Times New Roman"/>
                <a:cs typeface="Times New Roman"/>
                <a:sym typeface="Times New Roman"/>
              </a:rPr>
              <a:t>2</a:t>
            </a:r>
            <a:r>
              <a:rPr b="0" i="0" lang="en-US" sz="2600" u="none" cap="none" strike="noStrike">
                <a:solidFill>
                  <a:schemeClr val="dk1"/>
                </a:solidFill>
                <a:latin typeface="Times New Roman"/>
                <a:ea typeface="Times New Roman"/>
                <a:cs typeface="Times New Roman"/>
                <a:sym typeface="Times New Roman"/>
              </a:rPr>
              <a:t>, b</a:t>
            </a:r>
            <a:r>
              <a:rPr b="0" baseline="-25000" i="0" lang="en-US" sz="2600" u="none" cap="none" strike="noStrike">
                <a:solidFill>
                  <a:schemeClr val="dk1"/>
                </a:solidFill>
                <a:latin typeface="Times New Roman"/>
                <a:ea typeface="Times New Roman"/>
                <a:cs typeface="Times New Roman"/>
                <a:sym typeface="Times New Roman"/>
              </a:rPr>
              <a:t>2</a:t>
            </a:r>
            <a:r>
              <a:rPr b="0" i="0" lang="en-US" sz="2600" u="none" cap="none" strike="noStrike">
                <a:solidFill>
                  <a:schemeClr val="dk1"/>
                </a:solidFill>
                <a:latin typeface="Times New Roman"/>
                <a:ea typeface="Times New Roman"/>
                <a:cs typeface="Times New Roman"/>
                <a:sym typeface="Times New Roman"/>
              </a:rPr>
              <a:t>, c</a:t>
            </a:r>
            <a:r>
              <a:rPr b="0" baseline="-25000" i="0" lang="en-US" sz="2600" u="none" cap="none" strike="noStrike">
                <a:solidFill>
                  <a:schemeClr val="dk1"/>
                </a:solidFill>
                <a:latin typeface="Times New Roman"/>
                <a:ea typeface="Times New Roman"/>
                <a:cs typeface="Times New Roman"/>
                <a:sym typeface="Times New Roman"/>
              </a:rPr>
              <a:t>2</a:t>
            </a:r>
            <a:r>
              <a:rPr b="0" i="0" lang="en-US" sz="2600" u="none" cap="none" strike="noStrike">
                <a:solidFill>
                  <a:schemeClr val="dk1"/>
                </a:solidFill>
                <a:latin typeface="Times New Roman"/>
                <a:ea typeface="Times New Roman"/>
                <a:cs typeface="Times New Roman"/>
                <a:sym typeface="Times New Roman"/>
              </a:rPr>
              <a:t>, d</a:t>
            </a:r>
            <a:r>
              <a:rPr b="0" baseline="-25000" i="0" lang="en-US" sz="2600" u="none" cap="none" strike="noStrike">
                <a:solidFill>
                  <a:schemeClr val="dk1"/>
                </a:solidFill>
                <a:latin typeface="Times New Roman"/>
                <a:ea typeface="Times New Roman"/>
                <a:cs typeface="Times New Roman"/>
                <a:sym typeface="Times New Roman"/>
              </a:rPr>
              <a:t>2</a:t>
            </a:r>
            <a:r>
              <a:rPr b="0" i="0" lang="en-US" sz="2600" u="none" cap="none" strike="noStrike">
                <a:solidFill>
                  <a:schemeClr val="dk1"/>
                </a:solidFill>
                <a:latin typeface="Times New Roman"/>
                <a:ea typeface="Times New Roman"/>
                <a:cs typeface="Times New Roman"/>
                <a:sym typeface="Times New Roman"/>
              </a:rPr>
              <a:t>,  and f</a:t>
            </a:r>
            <a:r>
              <a:rPr b="0" baseline="-25000" i="0" lang="en-US" sz="2600" u="none" cap="none" strike="noStrike">
                <a:solidFill>
                  <a:schemeClr val="dk1"/>
                </a:solidFill>
                <a:latin typeface="Times New Roman"/>
                <a:ea typeface="Times New Roman"/>
                <a:cs typeface="Times New Roman"/>
                <a:sym typeface="Times New Roman"/>
              </a:rPr>
              <a:t>2</a:t>
            </a:r>
            <a:r>
              <a:rPr b="1" i="0" lang="en-US" sz="2600" u="none" cap="none" strike="noStrike">
                <a:solidFill>
                  <a:schemeClr val="dk1"/>
                </a:solidFill>
                <a:latin typeface="Times New Roman"/>
                <a:ea typeface="Times New Roman"/>
                <a:cs typeface="Times New Roman"/>
                <a:sym typeface="Times New Roman"/>
              </a:rPr>
              <a:t> </a:t>
            </a:r>
            <a:r>
              <a:rPr b="0" i="0" lang="en-US" sz="2600" u="none" cap="none" strike="noStrike">
                <a:solidFill>
                  <a:schemeClr val="dk1"/>
                </a:solidFill>
                <a:latin typeface="Times New Roman"/>
                <a:ea typeface="Times New Roman"/>
                <a:cs typeface="Times New Roman"/>
                <a:sym typeface="Times New Roman"/>
              </a:rPr>
              <a:t>are fitting parameters. Note that values of r</a:t>
            </a:r>
            <a:r>
              <a:rPr b="0" baseline="-25000" i="0" lang="en-US" sz="2600" u="none" cap="none" strike="noStrike">
                <a:solidFill>
                  <a:schemeClr val="dk1"/>
                </a:solidFill>
                <a:latin typeface="Times New Roman"/>
                <a:ea typeface="Times New Roman"/>
                <a:cs typeface="Times New Roman"/>
                <a:sym typeface="Times New Roman"/>
              </a:rPr>
              <a:t>Ast</a:t>
            </a:r>
            <a:r>
              <a:rPr b="0" i="0" lang="en-US" sz="2600" u="none" cap="none" strike="noStrike">
                <a:solidFill>
                  <a:schemeClr val="dk1"/>
                </a:solidFill>
                <a:latin typeface="Times New Roman"/>
                <a:ea typeface="Times New Roman"/>
                <a:cs typeface="Times New Roman"/>
                <a:sym typeface="Times New Roman"/>
              </a:rPr>
              <a:t>  &lt; 0.0045 (R</a:t>
            </a:r>
            <a:r>
              <a:rPr b="0" baseline="30000" i="0" lang="en-US" sz="2600" u="none" cap="none" strike="noStrike">
                <a:solidFill>
                  <a:schemeClr val="dk1"/>
                </a:solidFill>
                <a:latin typeface="Times New Roman"/>
                <a:ea typeface="Times New Roman"/>
                <a:cs typeface="Times New Roman"/>
                <a:sym typeface="Times New Roman"/>
              </a:rPr>
              <a:t>2</a:t>
            </a:r>
            <a:r>
              <a:rPr b="0" i="0" lang="en-US" sz="2600" u="none" cap="none" strike="noStrike">
                <a:solidFill>
                  <a:schemeClr val="dk1"/>
                </a:solidFill>
                <a:latin typeface="Times New Roman"/>
                <a:ea typeface="Times New Roman"/>
                <a:cs typeface="Times New Roman"/>
                <a:sym typeface="Times New Roman"/>
              </a:rPr>
              <a:t> = 0.9892)</a:t>
            </a:r>
            <a:r>
              <a:rPr b="1" baseline="-25000" i="0" lang="en-US" sz="2600" u="none" cap="none" strike="noStrike">
                <a:solidFill>
                  <a:schemeClr val="dk1"/>
                </a:solidFill>
                <a:latin typeface="Times New Roman"/>
                <a:ea typeface="Times New Roman"/>
                <a:cs typeface="Times New Roman"/>
                <a:sym typeface="Times New Roman"/>
              </a:rPr>
              <a:t>,</a:t>
            </a:r>
            <a:r>
              <a:rPr b="0" i="0" lang="en-US" sz="2600" u="none" cap="none" strike="noStrike">
                <a:solidFill>
                  <a:schemeClr val="dk1"/>
                </a:solidFill>
                <a:latin typeface="Times New Roman"/>
                <a:ea typeface="Times New Roman"/>
                <a:cs typeface="Times New Roman"/>
                <a:sym typeface="Times New Roman"/>
              </a:rPr>
              <a:t> has different fitting parameters for the equation than values of r</a:t>
            </a:r>
            <a:r>
              <a:rPr b="0" baseline="-25000" i="0" lang="en-US" sz="2600" u="none" cap="none" strike="noStrike">
                <a:solidFill>
                  <a:schemeClr val="dk1"/>
                </a:solidFill>
                <a:latin typeface="Times New Roman"/>
                <a:ea typeface="Times New Roman"/>
                <a:cs typeface="Times New Roman"/>
                <a:sym typeface="Times New Roman"/>
              </a:rPr>
              <a:t>Ast</a:t>
            </a:r>
            <a:r>
              <a:rPr b="0" i="0" lang="en-US" sz="2600" u="none" cap="none" strike="noStrike">
                <a:solidFill>
                  <a:schemeClr val="dk1"/>
                </a:solidFill>
                <a:latin typeface="Times New Roman"/>
                <a:ea typeface="Times New Roman"/>
                <a:cs typeface="Times New Roman"/>
                <a:sym typeface="Times New Roman"/>
              </a:rPr>
              <a:t>  ≥ 0.0045 (R</a:t>
            </a:r>
            <a:r>
              <a:rPr b="0" baseline="30000" i="0" lang="en-US" sz="2600" u="none" cap="none" strike="noStrike">
                <a:solidFill>
                  <a:schemeClr val="dk1"/>
                </a:solidFill>
                <a:latin typeface="Times New Roman"/>
                <a:ea typeface="Times New Roman"/>
                <a:cs typeface="Times New Roman"/>
                <a:sym typeface="Times New Roman"/>
              </a:rPr>
              <a:t>2</a:t>
            </a:r>
            <a:r>
              <a:rPr b="0" i="0" lang="en-US" sz="2600" u="none" cap="none" strike="noStrike">
                <a:solidFill>
                  <a:schemeClr val="dk1"/>
                </a:solidFill>
                <a:latin typeface="Times New Roman"/>
                <a:ea typeface="Times New Roman"/>
                <a:cs typeface="Times New Roman"/>
                <a:sym typeface="Times New Roman"/>
              </a:rPr>
              <a:t> = 0.9971). </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p:txBody>
      </p:sp>
      <p:pic>
        <p:nvPicPr>
          <p:cNvPr id="134" name="Google Shape;134;g25f511b7b39_4_2"/>
          <p:cNvPicPr preferRelativeResize="0"/>
          <p:nvPr/>
        </p:nvPicPr>
        <p:blipFill rotWithShape="1">
          <a:blip r:embed="rId6">
            <a:alphaModFix/>
          </a:blip>
          <a:srcRect b="0" l="0" r="0" t="0"/>
          <a:stretch/>
        </p:blipFill>
        <p:spPr>
          <a:xfrm>
            <a:off x="11193413" y="10078800"/>
            <a:ext cx="8534400" cy="670900"/>
          </a:xfrm>
          <a:prstGeom prst="rect">
            <a:avLst/>
          </a:prstGeom>
          <a:noFill/>
          <a:ln>
            <a:noFill/>
          </a:ln>
        </p:spPr>
      </p:pic>
      <p:pic>
        <p:nvPicPr>
          <p:cNvPr id="135" name="Google Shape;135;g25f511b7b39_4_2"/>
          <p:cNvPicPr preferRelativeResize="0"/>
          <p:nvPr/>
        </p:nvPicPr>
        <p:blipFill rotWithShape="1">
          <a:blip r:embed="rId7">
            <a:alphaModFix/>
          </a:blip>
          <a:srcRect b="0" l="0" r="0" t="0"/>
          <a:stretch/>
        </p:blipFill>
        <p:spPr>
          <a:xfrm>
            <a:off x="23117938" y="15163775"/>
            <a:ext cx="6117330" cy="753900"/>
          </a:xfrm>
          <a:prstGeom prst="rect">
            <a:avLst/>
          </a:prstGeom>
          <a:noFill/>
          <a:ln>
            <a:noFill/>
          </a:ln>
        </p:spPr>
      </p:pic>
      <p:pic>
        <p:nvPicPr>
          <p:cNvPr id="136" name="Google Shape;136;g25f511b7b39_4_2"/>
          <p:cNvPicPr preferRelativeResize="0"/>
          <p:nvPr/>
        </p:nvPicPr>
        <p:blipFill rotWithShape="1">
          <a:blip r:embed="rId8">
            <a:alphaModFix/>
          </a:blip>
          <a:srcRect b="0" l="0" r="0" t="5186"/>
          <a:stretch/>
        </p:blipFill>
        <p:spPr>
          <a:xfrm>
            <a:off x="21953035" y="8111021"/>
            <a:ext cx="9682259" cy="6734777"/>
          </a:xfrm>
          <a:prstGeom prst="rect">
            <a:avLst/>
          </a:prstGeom>
          <a:noFill/>
          <a:ln cap="flat" cmpd="sng" w="28575">
            <a:solidFill>
              <a:srgbClr val="CCCCCC"/>
            </a:solidFill>
            <a:prstDash val="solid"/>
            <a:round/>
            <a:headEnd len="sm" w="sm" type="none"/>
            <a:tailEnd len="sm" w="sm" type="none"/>
          </a:ln>
        </p:spPr>
      </p:pic>
      <p:sp>
        <p:nvSpPr>
          <p:cNvPr id="137" name="Google Shape;137;g25f511b7b39_4_2"/>
          <p:cNvSpPr txBox="1"/>
          <p:nvPr/>
        </p:nvSpPr>
        <p:spPr>
          <a:xfrm>
            <a:off x="20070338" y="10037300"/>
            <a:ext cx="835800" cy="75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(1)</a:t>
            </a:r>
            <a:endParaRPr b="0" i="0" sz="35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138" name="Google Shape;138;g25f511b7b39_4_2"/>
          <p:cNvSpPr txBox="1"/>
          <p:nvPr/>
        </p:nvSpPr>
        <p:spPr>
          <a:xfrm>
            <a:off x="29634563" y="15163788"/>
            <a:ext cx="835800" cy="75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(2)</a:t>
            </a:r>
            <a:endParaRPr b="0" i="0" sz="35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139" name="Google Shape;139;g25f511b7b39_4_2"/>
          <p:cNvPicPr preferRelativeResize="0"/>
          <p:nvPr/>
        </p:nvPicPr>
        <p:blipFill rotWithShape="1">
          <a:blip r:embed="rId9">
            <a:alphaModFix/>
          </a:blip>
          <a:srcRect b="0" l="0" r="0" t="5294"/>
          <a:stretch/>
        </p:blipFill>
        <p:spPr>
          <a:xfrm>
            <a:off x="10922275" y="20490638"/>
            <a:ext cx="10298701" cy="7315253"/>
          </a:xfrm>
          <a:prstGeom prst="rect">
            <a:avLst/>
          </a:prstGeom>
          <a:noFill/>
          <a:ln cap="flat" cmpd="sng" w="28575">
            <a:solidFill>
              <a:srgbClr val="CCCCCC"/>
            </a:solidFill>
            <a:prstDash val="solid"/>
            <a:round/>
            <a:headEnd len="sm" w="sm" type="none"/>
            <a:tailEnd len="sm" w="sm" type="none"/>
          </a:ln>
        </p:spPr>
      </p:pic>
      <p:sp>
        <p:nvSpPr>
          <p:cNvPr id="140" name="Google Shape;140;g25f511b7b39_4_2"/>
          <p:cNvSpPr txBox="1"/>
          <p:nvPr/>
        </p:nvSpPr>
        <p:spPr>
          <a:xfrm>
            <a:off x="10900450" y="27984100"/>
            <a:ext cx="10628100" cy="343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(Fig 5). Representation of Common Glutamate Related Variables in the Model Over Time (A) Extrasynaptic Glutamate Concentration (B) Synaptic Cleft Glutamate Concentration (C) Membrane Potential in the Postsynaptic Soma (D) Current of Postsynaptic AMPAR.</a:t>
            </a:r>
            <a:endParaRPr b="0" i="0" sz="2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p:txBody>
      </p:sp>
      <p:sp>
        <p:nvSpPr>
          <p:cNvPr id="141" name="Google Shape;141;g25f511b7b39_4_2"/>
          <p:cNvSpPr txBox="1"/>
          <p:nvPr/>
        </p:nvSpPr>
        <p:spPr>
          <a:xfrm>
            <a:off x="30470375" y="19812750"/>
            <a:ext cx="1924200" cy="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Figure 5</a:t>
            </a:r>
            <a:endParaRPr b="0" i="0" sz="2500" u="none" cap="none" strike="noStrike">
              <a:solidFill>
                <a:srgbClr val="000000"/>
              </a:solidFill>
              <a:latin typeface="Arial"/>
              <a:ea typeface="Arial"/>
              <a:cs typeface="Arial"/>
              <a:sym typeface="Arial"/>
            </a:endParaRPr>
          </a:p>
        </p:txBody>
      </p:sp>
      <p:pic>
        <p:nvPicPr>
          <p:cNvPr id="142" name="Google Shape;142;g25f511b7b39_4_2"/>
          <p:cNvPicPr preferRelativeResize="0"/>
          <p:nvPr/>
        </p:nvPicPr>
        <p:blipFill rotWithShape="1">
          <a:blip r:embed="rId10">
            <a:alphaModFix/>
          </a:blip>
          <a:srcRect b="0" l="0" r="2723" t="0"/>
          <a:stretch/>
        </p:blipFill>
        <p:spPr>
          <a:xfrm>
            <a:off x="12293875" y="25511325"/>
            <a:ext cx="3187425" cy="1349175"/>
          </a:xfrm>
          <a:prstGeom prst="rect">
            <a:avLst/>
          </a:prstGeom>
          <a:noFill/>
          <a:ln cap="flat" cmpd="sng" w="28575">
            <a:solidFill>
              <a:srgbClr val="CCCCCC"/>
            </a:solidFill>
            <a:prstDash val="solid"/>
            <a:round/>
            <a:headEnd len="sm" w="sm" type="none"/>
            <a:tailEnd len="sm" w="sm" type="none"/>
          </a:ln>
        </p:spPr>
      </p:pic>
      <p:pic>
        <p:nvPicPr>
          <p:cNvPr id="143" name="Google Shape;143;g25f511b7b39_4_2"/>
          <p:cNvPicPr preferRelativeResize="0"/>
          <p:nvPr/>
        </p:nvPicPr>
        <p:blipFill rotWithShape="1">
          <a:blip r:embed="rId11">
            <a:alphaModFix/>
          </a:blip>
          <a:srcRect b="0" l="0" r="0" t="0"/>
          <a:stretch/>
        </p:blipFill>
        <p:spPr>
          <a:xfrm>
            <a:off x="26680950" y="25024975"/>
            <a:ext cx="4879700" cy="4552525"/>
          </a:xfrm>
          <a:prstGeom prst="rect">
            <a:avLst/>
          </a:prstGeom>
          <a:noFill/>
          <a:ln>
            <a:noFill/>
          </a:ln>
        </p:spPr>
      </p:pic>
      <p:pic>
        <p:nvPicPr>
          <p:cNvPr id="144" name="Google Shape;144;g25f511b7b39_4_2"/>
          <p:cNvPicPr preferRelativeResize="0"/>
          <p:nvPr/>
        </p:nvPicPr>
        <p:blipFill rotWithShape="1">
          <a:blip r:embed="rId12">
            <a:alphaModFix/>
          </a:blip>
          <a:srcRect b="0" l="0" r="0" t="0"/>
          <a:stretch/>
        </p:blipFill>
        <p:spPr>
          <a:xfrm>
            <a:off x="21867113" y="24985213"/>
            <a:ext cx="4813825" cy="4570600"/>
          </a:xfrm>
          <a:prstGeom prst="rect">
            <a:avLst/>
          </a:prstGeom>
          <a:noFill/>
          <a:ln>
            <a:noFill/>
          </a:ln>
        </p:spPr>
      </p:pic>
      <p:sp>
        <p:nvSpPr>
          <p:cNvPr id="145" name="Google Shape;145;g25f511b7b39_4_2"/>
          <p:cNvSpPr txBox="1"/>
          <p:nvPr/>
        </p:nvSpPr>
        <p:spPr>
          <a:xfrm>
            <a:off x="30830875" y="25170300"/>
            <a:ext cx="617100" cy="75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D</a:t>
            </a:r>
            <a:endParaRPr b="0" i="0" sz="2200" u="none" cap="none" strike="noStrike">
              <a:solidFill>
                <a:schemeClr val="dk1"/>
              </a:solidFill>
              <a:latin typeface="Arial"/>
              <a:ea typeface="Arial"/>
              <a:cs typeface="Arial"/>
              <a:sym typeface="Arial"/>
            </a:endParaRPr>
          </a:p>
        </p:txBody>
      </p:sp>
      <p:pic>
        <p:nvPicPr>
          <p:cNvPr id="146" name="Google Shape;146;g25f511b7b39_4_2"/>
          <p:cNvPicPr preferRelativeResize="0"/>
          <p:nvPr/>
        </p:nvPicPr>
        <p:blipFill rotWithShape="1">
          <a:blip r:embed="rId13">
            <a:alphaModFix/>
          </a:blip>
          <a:srcRect b="0" l="0" r="0" t="0"/>
          <a:stretch/>
        </p:blipFill>
        <p:spPr>
          <a:xfrm>
            <a:off x="21867126" y="20232276"/>
            <a:ext cx="4813825" cy="4552532"/>
          </a:xfrm>
          <a:prstGeom prst="rect">
            <a:avLst/>
          </a:prstGeom>
          <a:noFill/>
          <a:ln>
            <a:noFill/>
          </a:ln>
        </p:spPr>
      </p:pic>
      <p:sp>
        <p:nvSpPr>
          <p:cNvPr id="147" name="Google Shape;147;g25f511b7b39_4_2"/>
          <p:cNvSpPr txBox="1"/>
          <p:nvPr/>
        </p:nvSpPr>
        <p:spPr>
          <a:xfrm>
            <a:off x="26143675" y="20261100"/>
            <a:ext cx="4179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a:t>
            </a:r>
            <a:endParaRPr b="0" i="0" sz="2200" u="none" cap="none" strike="noStrike">
              <a:solidFill>
                <a:schemeClr val="dk1"/>
              </a:solidFill>
              <a:latin typeface="Arial"/>
              <a:ea typeface="Arial"/>
              <a:cs typeface="Arial"/>
              <a:sym typeface="Arial"/>
            </a:endParaRPr>
          </a:p>
        </p:txBody>
      </p:sp>
      <p:sp>
        <p:nvSpPr>
          <p:cNvPr id="148" name="Google Shape;148;g25f511b7b39_4_2"/>
          <p:cNvSpPr txBox="1"/>
          <p:nvPr/>
        </p:nvSpPr>
        <p:spPr>
          <a:xfrm>
            <a:off x="26143675" y="25170300"/>
            <a:ext cx="617100" cy="75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C</a:t>
            </a:r>
            <a:endParaRPr b="0" i="0" sz="2200" u="none" cap="none" strike="noStrike">
              <a:solidFill>
                <a:schemeClr val="dk1"/>
              </a:solidFill>
              <a:latin typeface="Arial"/>
              <a:ea typeface="Arial"/>
              <a:cs typeface="Arial"/>
              <a:sym typeface="Arial"/>
            </a:endParaRPr>
          </a:p>
        </p:txBody>
      </p:sp>
      <p:sp>
        <p:nvSpPr>
          <p:cNvPr id="149" name="Google Shape;149;g25f511b7b39_4_2"/>
          <p:cNvSpPr/>
          <p:nvPr/>
        </p:nvSpPr>
        <p:spPr>
          <a:xfrm>
            <a:off x="21528550" y="19812738"/>
            <a:ext cx="10414200" cy="9985800"/>
          </a:xfrm>
          <a:prstGeom prst="rect">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0" name="Google Shape;150;g25f511b7b39_4_2"/>
          <p:cNvPicPr preferRelativeResize="0"/>
          <p:nvPr/>
        </p:nvPicPr>
        <p:blipFill rotWithShape="1">
          <a:blip r:embed="rId14">
            <a:alphaModFix/>
          </a:blip>
          <a:srcRect b="0" l="0" r="0" t="0"/>
          <a:stretch/>
        </p:blipFill>
        <p:spPr>
          <a:xfrm>
            <a:off x="26680951" y="20323976"/>
            <a:ext cx="4813825" cy="4472932"/>
          </a:xfrm>
          <a:prstGeom prst="rect">
            <a:avLst/>
          </a:prstGeom>
          <a:noFill/>
          <a:ln>
            <a:noFill/>
          </a:ln>
        </p:spPr>
      </p:pic>
      <p:sp>
        <p:nvSpPr>
          <p:cNvPr id="151" name="Google Shape;151;g25f511b7b39_4_2"/>
          <p:cNvSpPr txBox="1"/>
          <p:nvPr/>
        </p:nvSpPr>
        <p:spPr>
          <a:xfrm>
            <a:off x="30901475" y="20261100"/>
            <a:ext cx="6171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B</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2014-04-07T21:10:39Z</dcterms:created>
  <dc:creator>Anna Greenswag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0x010100DFB2C644B77D954CB97697057F77D095</vt:lpwstr>
  </property>
</Properties>
</file>