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538" r:id="rId2"/>
    <p:sldId id="535" r:id="rId3"/>
    <p:sldId id="569" r:id="rId4"/>
    <p:sldId id="620" r:id="rId5"/>
    <p:sldId id="621" r:id="rId6"/>
    <p:sldId id="604" r:id="rId7"/>
    <p:sldId id="605" r:id="rId8"/>
    <p:sldId id="628" r:id="rId9"/>
    <p:sldId id="627" r:id="rId10"/>
    <p:sldId id="626" r:id="rId11"/>
    <p:sldId id="629" r:id="rId12"/>
    <p:sldId id="630" r:id="rId13"/>
    <p:sldId id="631" r:id="rId14"/>
    <p:sldId id="632" r:id="rId15"/>
    <p:sldId id="634" r:id="rId16"/>
    <p:sldId id="635" r:id="rId17"/>
    <p:sldId id="606" r:id="rId18"/>
    <p:sldId id="607" r:id="rId19"/>
    <p:sldId id="623" r:id="rId20"/>
    <p:sldId id="624" r:id="rId21"/>
    <p:sldId id="609" r:id="rId22"/>
    <p:sldId id="261" r:id="rId23"/>
    <p:sldId id="271" r:id="rId24"/>
    <p:sldId id="269" r:id="rId25"/>
    <p:sldId id="610" r:id="rId26"/>
    <p:sldId id="611" r:id="rId27"/>
    <p:sldId id="274" r:id="rId28"/>
    <p:sldId id="275" r:id="rId29"/>
    <p:sldId id="276" r:id="rId30"/>
    <p:sldId id="277" r:id="rId31"/>
    <p:sldId id="625" r:id="rId32"/>
    <p:sldId id="613" r:id="rId33"/>
    <p:sldId id="601" r:id="rId34"/>
    <p:sldId id="577" r:id="rId35"/>
    <p:sldId id="615" r:id="rId36"/>
    <p:sldId id="579" r:id="rId37"/>
    <p:sldId id="633" r:id="rId38"/>
    <p:sldId id="549" r:id="rId3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Honnavalli" initials="PH" lastIdx="2" clrIdx="0">
    <p:extLst>
      <p:ext uri="{19B8F6BF-5375-455C-9EA6-DF929625EA0E}">
        <p15:presenceInfo xmlns:p15="http://schemas.microsoft.com/office/powerpoint/2012/main" userId="81a9f5a5e3aff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CC"/>
    <a:srgbClr val="FF0066"/>
    <a:srgbClr val="0000FF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 autoAdjust="0"/>
    <p:restoredTop sz="86811" autoAdjust="0"/>
  </p:normalViewPr>
  <p:slideViewPr>
    <p:cSldViewPr>
      <p:cViewPr varScale="1">
        <p:scale>
          <a:sx n="86" d="100"/>
          <a:sy n="86" d="100"/>
        </p:scale>
        <p:origin x="84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irset.com/upload/2015/july/167_IMPLEMENTATION.pdf" TargetMode="External"/><Relationship Id="rId2" Type="http://schemas.openxmlformats.org/officeDocument/2006/relationships/hyperlink" Target="https://hcis-journal.springeropen.com/track/pdf/10.1186/2192-1962-3-21.pdf" TargetMode="External"/><Relationship Id="rId1" Type="http://schemas.openxmlformats.org/officeDocument/2006/relationships/hyperlink" Target="https://doi.org/10.1145/3026724.3026737" TargetMode="Externa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rcjournals.org/pdfs/ijrscse/v3-i1/5.pdf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irset.com/upload/2015/july/167_IMPLEMENTATION.pdf" TargetMode="External"/><Relationship Id="rId2" Type="http://schemas.openxmlformats.org/officeDocument/2006/relationships/hyperlink" Target="https://hcis-journal.springeropen.com/track/pdf/10.1186/2192-1962-3-21.pdf" TargetMode="External"/><Relationship Id="rId1" Type="http://schemas.openxmlformats.org/officeDocument/2006/relationships/hyperlink" Target="https://doi.org/10.1145/3026724.3026737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rcjournals.org/pdfs/ijrscse/v3-i1/5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DB14F-E398-4CAA-BD8F-85C100C1A7D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97B170E-8DD5-4EF8-B01D-A57361ED5488}">
      <dgm:prSet phldrT="[Text]"/>
      <dgm:spPr/>
      <dgm:t>
        <a:bodyPr/>
        <a:lstStyle/>
        <a:p>
          <a:r>
            <a:rPr lang="en-IN" dirty="0"/>
            <a:t>ABSTRACT</a:t>
          </a:r>
        </a:p>
      </dgm:t>
    </dgm:pt>
    <dgm:pt modelId="{044B1EDB-2B19-43AA-93EA-CBB0C31F39FA}" type="parTrans" cxnId="{7AAC2B8A-405F-4AAC-8F1F-5671143E429C}">
      <dgm:prSet/>
      <dgm:spPr/>
      <dgm:t>
        <a:bodyPr/>
        <a:lstStyle/>
        <a:p>
          <a:endParaRPr lang="en-IN"/>
        </a:p>
      </dgm:t>
    </dgm:pt>
    <dgm:pt modelId="{8D0548BD-415B-44BE-9827-8A572D15157E}" type="sibTrans" cxnId="{7AAC2B8A-405F-4AAC-8F1F-5671143E429C}">
      <dgm:prSet/>
      <dgm:spPr/>
      <dgm:t>
        <a:bodyPr/>
        <a:lstStyle/>
        <a:p>
          <a:endParaRPr lang="en-IN"/>
        </a:p>
      </dgm:t>
    </dgm:pt>
    <dgm:pt modelId="{4B473A04-F210-4F65-934C-F9E76B64BD48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Problem addressed</a:t>
          </a:r>
        </a:p>
        <a:p>
          <a:r>
            <a:rPr lang="en-US" sz="18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</a:t>
          </a:r>
          <a:r>
            <a:rPr lang="en-US" sz="1800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umbersome process for the differently abled to fill out forms themselves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 </a:t>
          </a:r>
        </a:p>
      </dgm:t>
    </dgm:pt>
    <dgm:pt modelId="{96052539-3AC1-4AB1-AD30-934D00E35419}" type="parTrans" cxnId="{33ED9961-8C71-458F-A635-40078A8676B3}">
      <dgm:prSet/>
      <dgm:spPr/>
      <dgm:t>
        <a:bodyPr/>
        <a:lstStyle/>
        <a:p>
          <a:endParaRPr lang="en-IN"/>
        </a:p>
      </dgm:t>
    </dgm:pt>
    <dgm:pt modelId="{ACC87717-D1AD-4AE8-A404-17B911C68268}" type="sibTrans" cxnId="{33ED9961-8C71-458F-A635-40078A8676B3}">
      <dgm:prSet/>
      <dgm:spPr/>
      <dgm:t>
        <a:bodyPr/>
        <a:lstStyle/>
        <a:p>
          <a:endParaRPr lang="en-IN"/>
        </a:p>
      </dgm:t>
    </dgm:pt>
    <dgm:pt modelId="{216F7D35-D796-495C-9BE5-5BEDC6425C5F}">
      <dgm:prSet phldrT="[Text]" custT="1"/>
      <dgm:spPr/>
      <dgm:t>
        <a:bodyPr/>
        <a:lstStyle/>
        <a:p>
          <a:r>
            <a:rPr lang="en-IN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project </a:t>
          </a:r>
        </a:p>
        <a:p>
          <a:r>
            <a:rPr lang="en-US" sz="1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Easy-to-use voice-based medium for automated record entry in the UDID (Unique Disability ID) form</a:t>
          </a:r>
        </a:p>
      </dgm:t>
    </dgm:pt>
    <dgm:pt modelId="{5B837FA0-193A-45CA-9D9A-A57FD43DFF60}" type="parTrans" cxnId="{765F9520-6362-49FF-8EAB-27E3048A46E3}">
      <dgm:prSet/>
      <dgm:spPr/>
      <dgm:t>
        <a:bodyPr/>
        <a:lstStyle/>
        <a:p>
          <a:endParaRPr lang="en-IN"/>
        </a:p>
      </dgm:t>
    </dgm:pt>
    <dgm:pt modelId="{D861E9ED-A263-44CC-A39D-51C271E6E051}" type="sibTrans" cxnId="{765F9520-6362-49FF-8EAB-27E3048A46E3}">
      <dgm:prSet/>
      <dgm:spPr/>
      <dgm:t>
        <a:bodyPr/>
        <a:lstStyle/>
        <a:p>
          <a:endParaRPr lang="en-IN"/>
        </a:p>
      </dgm:t>
    </dgm:pt>
    <dgm:pt modelId="{F753F109-8B9A-4C24-8AC3-1AE7F2416B73}">
      <dgm:prSet phldrT="[Text]" custT="1"/>
      <dgm:spPr/>
      <dgm:t>
        <a:bodyPr/>
        <a:lstStyle/>
        <a:p>
          <a:r>
            <a: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1) Give the differently abled a sense of independence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2) Inspire them to be a part of growing digital India</a:t>
          </a:r>
        </a:p>
        <a:p>
          <a:endParaRPr lang="en-IN" sz="1500" dirty="0"/>
        </a:p>
        <a:p>
          <a:endParaRPr lang="en-IN" sz="1500" dirty="0"/>
        </a:p>
      </dgm:t>
    </dgm:pt>
    <dgm:pt modelId="{4845E922-2FEE-4160-9D7E-9A232368FFFF}" type="parTrans" cxnId="{1A5A8F66-389F-4484-BC85-10310068766A}">
      <dgm:prSet/>
      <dgm:spPr/>
      <dgm:t>
        <a:bodyPr/>
        <a:lstStyle/>
        <a:p>
          <a:endParaRPr lang="en-IN"/>
        </a:p>
      </dgm:t>
    </dgm:pt>
    <dgm:pt modelId="{1FF47340-5FCE-4985-B7A1-27EB97ADA987}" type="sibTrans" cxnId="{1A5A8F66-389F-4484-BC85-10310068766A}">
      <dgm:prSet/>
      <dgm:spPr/>
      <dgm:t>
        <a:bodyPr/>
        <a:lstStyle/>
        <a:p>
          <a:endParaRPr lang="en-IN"/>
        </a:p>
      </dgm:t>
    </dgm:pt>
    <dgm:pt modelId="{1890D34F-ABF8-43B0-90BB-11B1627DE549}">
      <dgm:prSet phldrT="[Text]" custT="1"/>
      <dgm:spPr/>
      <dgm:t>
        <a:bodyPr/>
        <a:lstStyle/>
        <a:p>
          <a:r>
            <a: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Adopted Approach</a:t>
          </a:r>
        </a:p>
        <a:p>
          <a:pPr>
            <a:buFont typeface="Arial" panose="020B0604020202020204" pitchFamily="34" charset="0"/>
            <a:buChar char="•"/>
          </a:pPr>
          <a:r>
            <a:rPr lang="en-US" sz="1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1) Perform speech to text &amp; text to speech translation; intent detection &amp; validation (intents: form’s field names), to ensure meaningful data is stored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buClr>
              <a:srgbClr val="000000"/>
            </a:buClr>
            <a:buSzPts val="1800"/>
            <a:buFont typeface="Arial" panose="020B0604020202020204" pitchFamily="34" charset="0"/>
            <a:buChar char="•"/>
          </a:pPr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2) Fill UDID form </a:t>
          </a:r>
          <a:r>
            <a:rPr lang="en-US" sz="1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using the stored records</a:t>
          </a:r>
        </a:p>
        <a:p>
          <a:pPr>
            <a:buClr>
              <a:srgbClr val="000000"/>
            </a:buClr>
            <a:buSzPts val="1800"/>
            <a:buFont typeface="Arial" panose="020B0604020202020204" pitchFamily="34" charset="0"/>
            <a:buChar char="•"/>
          </a:pPr>
          <a:endParaRPr lang="en-US" sz="1600" b="0" i="0" u="none" strike="noStrike" cap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gm:t>
    </dgm:pt>
    <dgm:pt modelId="{B5B220D8-C488-41DA-A10A-9074C5B77B07}" type="parTrans" cxnId="{40A0B594-EB48-4AEF-B0F1-E532A11B4652}">
      <dgm:prSet/>
      <dgm:spPr/>
      <dgm:t>
        <a:bodyPr/>
        <a:lstStyle/>
        <a:p>
          <a:endParaRPr lang="en-IN"/>
        </a:p>
      </dgm:t>
    </dgm:pt>
    <dgm:pt modelId="{AC70EA97-49F1-4392-925E-8B3AB075D27E}" type="sibTrans" cxnId="{40A0B594-EB48-4AEF-B0F1-E532A11B4652}">
      <dgm:prSet/>
      <dgm:spPr/>
      <dgm:t>
        <a:bodyPr/>
        <a:lstStyle/>
        <a:p>
          <a:endParaRPr lang="en-IN"/>
        </a:p>
      </dgm:t>
    </dgm:pt>
    <dgm:pt modelId="{26F9A55D-E575-40DA-8D9D-9CEA5F5B11A4}" type="pres">
      <dgm:prSet presAssocID="{53FDB14F-E398-4CAA-BD8F-85C100C1A7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FFC65-0CCA-4647-AC13-9CDECDEFBED4}" type="pres">
      <dgm:prSet presAssocID="{53FDB14F-E398-4CAA-BD8F-85C100C1A7DA}" presName="matrix" presStyleCnt="0"/>
      <dgm:spPr/>
    </dgm:pt>
    <dgm:pt modelId="{BB990B2C-98A7-47FA-81A3-712BA8D40269}" type="pres">
      <dgm:prSet presAssocID="{53FDB14F-E398-4CAA-BD8F-85C100C1A7DA}" presName="tile1" presStyleLbl="node1" presStyleIdx="0" presStyleCnt="4" custLinFactNeighborX="0"/>
      <dgm:spPr/>
    </dgm:pt>
    <dgm:pt modelId="{C1FC2372-CE29-4550-8C5B-3BDA0B828ACF}" type="pres">
      <dgm:prSet presAssocID="{53FDB14F-E398-4CAA-BD8F-85C100C1A7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6E8B0F-DBAC-4CB5-B639-BCE984DBDA23}" type="pres">
      <dgm:prSet presAssocID="{53FDB14F-E398-4CAA-BD8F-85C100C1A7DA}" presName="tile2" presStyleLbl="node1" presStyleIdx="1" presStyleCnt="4" custLinFactNeighborX="-97"/>
      <dgm:spPr/>
    </dgm:pt>
    <dgm:pt modelId="{FF35030D-6843-4426-AA93-2F0A97137388}" type="pres">
      <dgm:prSet presAssocID="{53FDB14F-E398-4CAA-BD8F-85C100C1A7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EF79C-4D05-4502-B515-FA24A9A50D96}" type="pres">
      <dgm:prSet presAssocID="{53FDB14F-E398-4CAA-BD8F-85C100C1A7DA}" presName="tile3" presStyleLbl="node1" presStyleIdx="2" presStyleCnt="4" custLinFactNeighborY="0"/>
      <dgm:spPr/>
    </dgm:pt>
    <dgm:pt modelId="{1F8CE541-FCF8-461E-A940-772335FE9D3F}" type="pres">
      <dgm:prSet presAssocID="{53FDB14F-E398-4CAA-BD8F-85C100C1A7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5E0385-B314-4544-B3B1-63BEB1FE21EC}" type="pres">
      <dgm:prSet presAssocID="{53FDB14F-E398-4CAA-BD8F-85C100C1A7DA}" presName="tile4" presStyleLbl="node1" presStyleIdx="3" presStyleCnt="4" custLinFactNeighborX="-516" custLinFactNeighborY="1250"/>
      <dgm:spPr/>
    </dgm:pt>
    <dgm:pt modelId="{968ED4EA-90AA-417A-80D9-BE48B8C6C26B}" type="pres">
      <dgm:prSet presAssocID="{53FDB14F-E398-4CAA-BD8F-85C100C1A7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0721E62-C79D-4BC8-8514-9E4837F37066}" type="pres">
      <dgm:prSet presAssocID="{53FDB14F-E398-4CAA-BD8F-85C100C1A7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65F9520-6362-49FF-8EAB-27E3048A46E3}" srcId="{A97B170E-8DD5-4EF8-B01D-A57361ED5488}" destId="{216F7D35-D796-495C-9BE5-5BEDC6425C5F}" srcOrd="1" destOrd="0" parTransId="{5B837FA0-193A-45CA-9D9A-A57FD43DFF60}" sibTransId="{D861E9ED-A263-44CC-A39D-51C271E6E051}"/>
    <dgm:cxn modelId="{33ED9961-8C71-458F-A635-40078A8676B3}" srcId="{A97B170E-8DD5-4EF8-B01D-A57361ED5488}" destId="{4B473A04-F210-4F65-934C-F9E76B64BD48}" srcOrd="0" destOrd="0" parTransId="{96052539-3AC1-4AB1-AD30-934D00E35419}" sibTransId="{ACC87717-D1AD-4AE8-A404-17B911C68268}"/>
    <dgm:cxn modelId="{1A5A8F66-389F-4484-BC85-10310068766A}" srcId="{A97B170E-8DD5-4EF8-B01D-A57361ED5488}" destId="{F753F109-8B9A-4C24-8AC3-1AE7F2416B73}" srcOrd="2" destOrd="0" parTransId="{4845E922-2FEE-4160-9D7E-9A232368FFFF}" sibTransId="{1FF47340-5FCE-4985-B7A1-27EB97ADA987}"/>
    <dgm:cxn modelId="{B7B03647-8254-416B-AC41-8C3916A5644C}" type="presOf" srcId="{4B473A04-F210-4F65-934C-F9E76B64BD48}" destId="{C1FC2372-CE29-4550-8C5B-3BDA0B828ACF}" srcOrd="1" destOrd="0" presId="urn:microsoft.com/office/officeart/2005/8/layout/matrix1"/>
    <dgm:cxn modelId="{58250D52-EB2D-4D73-A1A8-AB68EA96629D}" type="presOf" srcId="{F753F109-8B9A-4C24-8AC3-1AE7F2416B73}" destId="{E1BEF79C-4D05-4502-B515-FA24A9A50D96}" srcOrd="0" destOrd="0" presId="urn:microsoft.com/office/officeart/2005/8/layout/matrix1"/>
    <dgm:cxn modelId="{9B1A0558-7081-41ED-BFB1-0ABC90D15BC9}" type="presOf" srcId="{1890D34F-ABF8-43B0-90BB-11B1627DE549}" destId="{F85E0385-B314-4544-B3B1-63BEB1FE21EC}" srcOrd="0" destOrd="0" presId="urn:microsoft.com/office/officeart/2005/8/layout/matrix1"/>
    <dgm:cxn modelId="{9D08C179-B468-4BE3-8DD4-DF998BAF87FE}" type="presOf" srcId="{216F7D35-D796-495C-9BE5-5BEDC6425C5F}" destId="{FF35030D-6843-4426-AA93-2F0A97137388}" srcOrd="1" destOrd="0" presId="urn:microsoft.com/office/officeart/2005/8/layout/matrix1"/>
    <dgm:cxn modelId="{360FF189-A5B6-46DD-BF74-77644F85AC56}" type="presOf" srcId="{A97B170E-8DD5-4EF8-B01D-A57361ED5488}" destId="{E0721E62-C79D-4BC8-8514-9E4837F37066}" srcOrd="0" destOrd="0" presId="urn:microsoft.com/office/officeart/2005/8/layout/matrix1"/>
    <dgm:cxn modelId="{7AAC2B8A-405F-4AAC-8F1F-5671143E429C}" srcId="{53FDB14F-E398-4CAA-BD8F-85C100C1A7DA}" destId="{A97B170E-8DD5-4EF8-B01D-A57361ED5488}" srcOrd="0" destOrd="0" parTransId="{044B1EDB-2B19-43AA-93EA-CBB0C31F39FA}" sibTransId="{8D0548BD-415B-44BE-9827-8A572D15157E}"/>
    <dgm:cxn modelId="{40A0B594-EB48-4AEF-B0F1-E532A11B4652}" srcId="{A97B170E-8DD5-4EF8-B01D-A57361ED5488}" destId="{1890D34F-ABF8-43B0-90BB-11B1627DE549}" srcOrd="3" destOrd="0" parTransId="{B5B220D8-C488-41DA-A10A-9074C5B77B07}" sibTransId="{AC70EA97-49F1-4392-925E-8B3AB075D27E}"/>
    <dgm:cxn modelId="{611A3E96-74D8-4696-B68F-9BF369DC0FCE}" type="presOf" srcId="{53FDB14F-E398-4CAA-BD8F-85C100C1A7DA}" destId="{26F9A55D-E575-40DA-8D9D-9CEA5F5B11A4}" srcOrd="0" destOrd="0" presId="urn:microsoft.com/office/officeart/2005/8/layout/matrix1"/>
    <dgm:cxn modelId="{3D30A3BB-F7F3-41E0-9371-2A0ACD0DA679}" type="presOf" srcId="{F753F109-8B9A-4C24-8AC3-1AE7F2416B73}" destId="{1F8CE541-FCF8-461E-A940-772335FE9D3F}" srcOrd="1" destOrd="0" presId="urn:microsoft.com/office/officeart/2005/8/layout/matrix1"/>
    <dgm:cxn modelId="{DEE611E1-6706-496F-AB45-450EC28E5C70}" type="presOf" srcId="{4B473A04-F210-4F65-934C-F9E76B64BD48}" destId="{BB990B2C-98A7-47FA-81A3-712BA8D40269}" srcOrd="0" destOrd="0" presId="urn:microsoft.com/office/officeart/2005/8/layout/matrix1"/>
    <dgm:cxn modelId="{7677B2E6-A205-4CDE-98D3-EED0A19B9D5D}" type="presOf" srcId="{216F7D35-D796-495C-9BE5-5BEDC6425C5F}" destId="{7F6E8B0F-DBAC-4CB5-B639-BCE984DBDA23}" srcOrd="0" destOrd="0" presId="urn:microsoft.com/office/officeart/2005/8/layout/matrix1"/>
    <dgm:cxn modelId="{1A23F9EA-9390-402D-B4DD-60979911C621}" type="presOf" srcId="{1890D34F-ABF8-43B0-90BB-11B1627DE549}" destId="{968ED4EA-90AA-417A-80D9-BE48B8C6C26B}" srcOrd="1" destOrd="0" presId="urn:microsoft.com/office/officeart/2005/8/layout/matrix1"/>
    <dgm:cxn modelId="{5157DF19-6AC4-4676-B8A8-A3EAC67A03D3}" type="presParOf" srcId="{26F9A55D-E575-40DA-8D9D-9CEA5F5B11A4}" destId="{0BBFFC65-0CCA-4647-AC13-9CDECDEFBED4}" srcOrd="0" destOrd="0" presId="urn:microsoft.com/office/officeart/2005/8/layout/matrix1"/>
    <dgm:cxn modelId="{5535781E-CFED-40EE-B7E3-A0C8626F82AD}" type="presParOf" srcId="{0BBFFC65-0CCA-4647-AC13-9CDECDEFBED4}" destId="{BB990B2C-98A7-47FA-81A3-712BA8D40269}" srcOrd="0" destOrd="0" presId="urn:microsoft.com/office/officeart/2005/8/layout/matrix1"/>
    <dgm:cxn modelId="{08F6DB44-A58B-44E6-A922-93B444CE352C}" type="presParOf" srcId="{0BBFFC65-0CCA-4647-AC13-9CDECDEFBED4}" destId="{C1FC2372-CE29-4550-8C5B-3BDA0B828ACF}" srcOrd="1" destOrd="0" presId="urn:microsoft.com/office/officeart/2005/8/layout/matrix1"/>
    <dgm:cxn modelId="{529F1DD3-B802-40CF-BE00-EEDFE4C281A2}" type="presParOf" srcId="{0BBFFC65-0CCA-4647-AC13-9CDECDEFBED4}" destId="{7F6E8B0F-DBAC-4CB5-B639-BCE984DBDA23}" srcOrd="2" destOrd="0" presId="urn:microsoft.com/office/officeart/2005/8/layout/matrix1"/>
    <dgm:cxn modelId="{F2E7A9CA-DAB4-49CF-BD64-35E38D59573B}" type="presParOf" srcId="{0BBFFC65-0CCA-4647-AC13-9CDECDEFBED4}" destId="{FF35030D-6843-4426-AA93-2F0A97137388}" srcOrd="3" destOrd="0" presId="urn:microsoft.com/office/officeart/2005/8/layout/matrix1"/>
    <dgm:cxn modelId="{C2B663F5-1536-494C-A5AA-A53197EAB366}" type="presParOf" srcId="{0BBFFC65-0CCA-4647-AC13-9CDECDEFBED4}" destId="{E1BEF79C-4D05-4502-B515-FA24A9A50D96}" srcOrd="4" destOrd="0" presId="urn:microsoft.com/office/officeart/2005/8/layout/matrix1"/>
    <dgm:cxn modelId="{5B205295-DD62-406F-863B-C1FEC248D06F}" type="presParOf" srcId="{0BBFFC65-0CCA-4647-AC13-9CDECDEFBED4}" destId="{1F8CE541-FCF8-461E-A940-772335FE9D3F}" srcOrd="5" destOrd="0" presId="urn:microsoft.com/office/officeart/2005/8/layout/matrix1"/>
    <dgm:cxn modelId="{AF63855C-71B2-41B3-8D69-7B26227C7F21}" type="presParOf" srcId="{0BBFFC65-0CCA-4647-AC13-9CDECDEFBED4}" destId="{F85E0385-B314-4544-B3B1-63BEB1FE21EC}" srcOrd="6" destOrd="0" presId="urn:microsoft.com/office/officeart/2005/8/layout/matrix1"/>
    <dgm:cxn modelId="{78CD9FF9-0FA3-4553-879B-06110E31C7BC}" type="presParOf" srcId="{0BBFFC65-0CCA-4647-AC13-9CDECDEFBED4}" destId="{968ED4EA-90AA-417A-80D9-BE48B8C6C26B}" srcOrd="7" destOrd="0" presId="urn:microsoft.com/office/officeart/2005/8/layout/matrix1"/>
    <dgm:cxn modelId="{26A5A132-0D99-490E-816E-640EF2B38D19}" type="presParOf" srcId="{26F9A55D-E575-40DA-8D9D-9CEA5F5B11A4}" destId="{E0721E62-C79D-4BC8-8514-9E4837F3706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US" spc="-5" dirty="0">
              <a:latin typeface="Caladea"/>
              <a:cs typeface="Caladea"/>
            </a:rPr>
            <a:t>H. Y. Vani </a:t>
          </a:r>
          <a:r>
            <a:rPr lang="en-US" spc="-10" dirty="0">
              <a:latin typeface="Caladea"/>
              <a:cs typeface="Caladea"/>
            </a:rPr>
            <a:t>and M. </a:t>
          </a:r>
          <a:r>
            <a:rPr lang="en-US" spc="-5" dirty="0">
              <a:latin typeface="Caladea"/>
              <a:cs typeface="Caladea"/>
            </a:rPr>
            <a:t>A. </a:t>
          </a:r>
          <a:r>
            <a:rPr lang="en-US" spc="-5" dirty="0" err="1">
              <a:latin typeface="Caladea"/>
              <a:cs typeface="Caladea"/>
            </a:rPr>
            <a:t>Anusuya</a:t>
          </a:r>
          <a:r>
            <a:rPr lang="en-US" spc="-5" dirty="0">
              <a:latin typeface="Caladea"/>
              <a:cs typeface="Caladea"/>
            </a:rPr>
            <a:t>. </a:t>
          </a:r>
          <a:r>
            <a:rPr lang="en-US" dirty="0">
              <a:latin typeface="Caladea"/>
              <a:cs typeface="Caladea"/>
            </a:rPr>
            <a:t>2016. </a:t>
          </a:r>
          <a:r>
            <a:rPr lang="en-US" spc="-5" dirty="0">
              <a:latin typeface="Caladea"/>
              <a:cs typeface="Caladea"/>
            </a:rPr>
            <a:t>Noisy Speech Recognition using </a:t>
          </a:r>
          <a:r>
            <a:rPr lang="en-US" spc="-10" dirty="0">
              <a:latin typeface="Caladea"/>
              <a:cs typeface="Caladea"/>
            </a:rPr>
            <a:t>Wavelets and </a:t>
          </a:r>
          <a:r>
            <a:rPr lang="en-US" spc="-5" dirty="0">
              <a:latin typeface="Caladea"/>
              <a:cs typeface="Caladea"/>
            </a:rPr>
            <a:t>FCM. In Proceedings of the 4th International  Conference on Information </a:t>
          </a:r>
          <a:r>
            <a:rPr lang="en-US" spc="-10" dirty="0">
              <a:latin typeface="Caladea"/>
              <a:cs typeface="Caladea"/>
            </a:rPr>
            <a:t>and </a:t>
          </a:r>
          <a:r>
            <a:rPr lang="en-US" dirty="0">
              <a:latin typeface="Caladea"/>
              <a:cs typeface="Caladea"/>
            </a:rPr>
            <a:t>Network </a:t>
          </a:r>
          <a:r>
            <a:rPr lang="en-US" spc="-5" dirty="0">
              <a:latin typeface="Caladea"/>
              <a:cs typeface="Caladea"/>
            </a:rPr>
            <a:t>Security (ICINS '16). Association for Computing Machinery, New York, NY, USA,</a:t>
          </a:r>
          <a:r>
            <a:rPr lang="en-US" spc="60" dirty="0">
              <a:latin typeface="Caladea"/>
              <a:cs typeface="Caladea"/>
            </a:rPr>
            <a:t> </a:t>
          </a:r>
          <a:r>
            <a:rPr lang="en-US" spc="-5" dirty="0">
              <a:latin typeface="Caladea"/>
              <a:cs typeface="Caladea"/>
            </a:rPr>
            <a:t>83–88.</a:t>
          </a:r>
          <a:endParaRPr lang="en-US" dirty="0">
            <a:latin typeface="Caladea"/>
            <a:cs typeface="Caladea"/>
          </a:endParaRPr>
        </a:p>
        <a:p>
          <a:r>
            <a:rPr lang="en-IN" spc="-5" dirty="0" err="1">
              <a:latin typeface="Caladea"/>
              <a:cs typeface="Caladea"/>
            </a:rPr>
            <a:t>DOI:</a:t>
          </a:r>
          <a:r>
            <a:rPr lang="en-IN" u="sng" spc="-5" dirty="0" err="1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1"/>
            </a:rPr>
            <a:t>https</a:t>
          </a:r>
          <a:r>
            <a:rPr lang="en-IN" u="sng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1"/>
            </a:rPr>
            <a:t>://doi.org/10.1145/3026724.3026737</a:t>
          </a:r>
          <a:endParaRPr lang="en-IN" dirty="0">
            <a:latin typeface="Caladea"/>
            <a:cs typeface="Caladea"/>
          </a:endParaRPr>
        </a:p>
        <a:p>
          <a:r>
            <a:rPr lang="en-IN" u="sng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2"/>
            </a:rPr>
            <a:t>https://hcis-journal.springeropen.com/track/pdf/10.1186/2192-1962-3-21.pdf</a:t>
          </a:r>
          <a:endParaRPr lang="en-US" dirty="0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Verma, Prabhat,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Raghuraj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 Singh,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IN" dirty="0" err="1">
              <a:solidFill>
                <a:srgbClr val="212121"/>
              </a:solidFill>
              <a:latin typeface="Caladea"/>
              <a:cs typeface="Caladea"/>
            </a:rPr>
            <a:t>Avinash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Kumar Singh.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"A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framework to integrate speech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based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interface for blind web users  on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the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websites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of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public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interest." </a:t>
          </a:r>
          <a:r>
            <a:rPr lang="en-IN" i="1" spc="-5" dirty="0">
              <a:solidFill>
                <a:srgbClr val="212121"/>
              </a:solidFill>
              <a:latin typeface="Caladea"/>
              <a:cs typeface="Caladea"/>
            </a:rPr>
            <a:t>Human-Centric Computing and </a:t>
          </a:r>
          <a:r>
            <a:rPr lang="en-IN" i="1" spc="-10" dirty="0">
              <a:solidFill>
                <a:srgbClr val="212121"/>
              </a:solidFill>
              <a:latin typeface="Caladea"/>
              <a:cs typeface="Caladea"/>
            </a:rPr>
            <a:t>Information </a:t>
          </a:r>
          <a:r>
            <a:rPr lang="en-IN" i="1" spc="-5" dirty="0">
              <a:solidFill>
                <a:srgbClr val="212121"/>
              </a:solidFill>
              <a:latin typeface="Caladea"/>
              <a:cs typeface="Caladea"/>
            </a:rPr>
            <a:t>Sciences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3.1 (2013):</a:t>
          </a:r>
          <a:r>
            <a:rPr lang="en-IN" spc="21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1-18.</a:t>
          </a:r>
          <a:endParaRPr lang="en-IN" dirty="0">
            <a:latin typeface="Caladea"/>
            <a:cs typeface="Caladea"/>
          </a:endParaRPr>
        </a:p>
        <a:p>
          <a:r>
            <a:rPr lang="en-IN" u="sng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2"/>
            </a:rPr>
            <a:t>https://hcis-journal.springeropen.com/track/pdf/10.1186/2192-1962-3-21.pdf</a:t>
          </a:r>
          <a:endParaRPr lang="en-US" dirty="0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r>
            <a:rPr lang="en-US" dirty="0" err="1">
              <a:solidFill>
                <a:srgbClr val="212121"/>
              </a:solidFill>
              <a:latin typeface="Caladea"/>
              <a:cs typeface="Caladea"/>
            </a:rPr>
            <a:t>Khilari</a:t>
          </a:r>
          <a:r>
            <a:rPr lang="en-US" dirty="0">
              <a:solidFill>
                <a:srgbClr val="212121"/>
              </a:solidFill>
              <a:latin typeface="Caladea"/>
              <a:cs typeface="Caladea"/>
            </a:rPr>
            <a:t>,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Prachi, </a:t>
          </a:r>
          <a:r>
            <a:rPr lang="en-US" spc="-10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V. </a:t>
          </a:r>
          <a:r>
            <a:rPr lang="en-US" dirty="0">
              <a:solidFill>
                <a:srgbClr val="212121"/>
              </a:solidFill>
              <a:latin typeface="Caladea"/>
              <a:cs typeface="Caladea"/>
            </a:rPr>
            <a:t>P. </a:t>
          </a:r>
          <a:r>
            <a:rPr lang="en-US" dirty="0" err="1">
              <a:solidFill>
                <a:srgbClr val="212121"/>
              </a:solidFill>
              <a:latin typeface="Caladea"/>
              <a:cs typeface="Caladea"/>
            </a:rPr>
            <a:t>Bhope</a:t>
          </a:r>
          <a:r>
            <a:rPr lang="en-US" dirty="0">
              <a:solidFill>
                <a:srgbClr val="212121"/>
              </a:solidFill>
              <a:latin typeface="Caladea"/>
              <a:cs typeface="Caladea"/>
            </a:rPr>
            <a:t>.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"Implementation of speech to </a:t>
          </a:r>
          <a:r>
            <a:rPr lang="en-US" dirty="0">
              <a:solidFill>
                <a:srgbClr val="212121"/>
              </a:solidFill>
              <a:latin typeface="Caladea"/>
              <a:cs typeface="Caladea"/>
            </a:rPr>
            <a:t>text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conversion.“ </a:t>
          </a:r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International Journal of </a:t>
          </a:r>
          <a:r>
            <a:rPr lang="en-US" i="1" dirty="0">
              <a:solidFill>
                <a:srgbClr val="212121"/>
              </a:solidFill>
              <a:latin typeface="Caladea"/>
              <a:cs typeface="Caladea"/>
            </a:rPr>
            <a:t>Innovative </a:t>
          </a:r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Research </a:t>
          </a:r>
          <a:r>
            <a:rPr lang="en-US" i="1" spc="15" dirty="0">
              <a:solidFill>
                <a:srgbClr val="212121"/>
              </a:solidFill>
              <a:latin typeface="Caladea"/>
              <a:cs typeface="Caladea"/>
            </a:rPr>
            <a:t>in  </a:t>
          </a:r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Science, Engineering and </a:t>
          </a:r>
          <a:r>
            <a:rPr lang="en-US" i="1" spc="-10" dirty="0">
              <a:solidFill>
                <a:srgbClr val="212121"/>
              </a:solidFill>
              <a:latin typeface="Caladea"/>
              <a:cs typeface="Caladea"/>
            </a:rPr>
            <a:t>Technology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4.7 (2015):</a:t>
          </a:r>
          <a:r>
            <a:rPr lang="en-US" spc="-9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6441-6450.</a:t>
          </a:r>
          <a:endParaRPr lang="en-US" dirty="0">
            <a:latin typeface="Caladea"/>
            <a:cs typeface="Caladea"/>
          </a:endParaRPr>
        </a:p>
        <a:p>
          <a:r>
            <a:rPr lang="en-IN" u="sng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3"/>
            </a:rPr>
            <a:t>https://www.ijirset.com/upload/2015/july/167_IMPLEMENTATION.pdf</a:t>
          </a:r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BBFA8E03-ACEF-2346-B1C5-CE83A3FF7032}" type="presOf" srcId="{215F00F4-6ED6-4E62-876D-7ACC62DE709D}" destId="{7B72BDC5-CA1B-8C47-BFD5-A4CAF2012D4F}" srcOrd="0" destOrd="0" presId="urn:microsoft.com/office/officeart/2008/layout/LinedList"/>
    <dgm:cxn modelId="{95285A08-69FD-0041-998C-E99127509EF4}" type="presOf" srcId="{E4D155B1-826E-4E44-9C6A-D7F778A55189}" destId="{372265E4-3C01-3748-8117-C815596DDA53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E0406B72-5C55-5B4E-BAF2-D3A70A3626C0}" type="presOf" srcId="{97DC41D1-1783-461C-A29A-B96A6B154BF2}" destId="{521AEF51-E1DE-9649-966F-C46691C71486}" srcOrd="0" destOrd="0" presId="urn:microsoft.com/office/officeart/2008/layout/LinedList"/>
    <dgm:cxn modelId="{D62B707B-A6D3-624A-A9FD-F48AD61DD038}" type="presOf" srcId="{95316A86-B9EF-4C9B-9078-A50513EEC88A}" destId="{3E25CC0C-7918-6543-8920-320F080F78C0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C3457ECC-9543-664C-B9C0-4F75BAFAF7A3}" type="presParOf" srcId="{7B72BDC5-CA1B-8C47-BFD5-A4CAF2012D4F}" destId="{8A1DC677-7687-1B40-8388-71BA5EB84B24}" srcOrd="0" destOrd="0" presId="urn:microsoft.com/office/officeart/2008/layout/LinedList"/>
    <dgm:cxn modelId="{FF8A9B40-C4D3-9143-9E1D-994D4B7325BB}" type="presParOf" srcId="{7B72BDC5-CA1B-8C47-BFD5-A4CAF2012D4F}" destId="{B67D5EAC-1C48-5449-93DB-0A7083B9171E}" srcOrd="1" destOrd="0" presId="urn:microsoft.com/office/officeart/2008/layout/LinedList"/>
    <dgm:cxn modelId="{3FFDD705-A1DA-0848-B42A-78B2884BD6AC}" type="presParOf" srcId="{B67D5EAC-1C48-5449-93DB-0A7083B9171E}" destId="{3E25CC0C-7918-6543-8920-320F080F78C0}" srcOrd="0" destOrd="0" presId="urn:microsoft.com/office/officeart/2008/layout/LinedList"/>
    <dgm:cxn modelId="{05D6DE09-F929-C449-BE17-620C10F459DF}" type="presParOf" srcId="{B67D5EAC-1C48-5449-93DB-0A7083B9171E}" destId="{F3958EA6-346A-FB40-87F3-56E28A79FD61}" srcOrd="1" destOrd="0" presId="urn:microsoft.com/office/officeart/2008/layout/LinedList"/>
    <dgm:cxn modelId="{2AE0D790-1C99-2843-A703-EFC860A23FA8}" type="presParOf" srcId="{7B72BDC5-CA1B-8C47-BFD5-A4CAF2012D4F}" destId="{8B9BE11D-6FC8-B04B-9B97-8AEEB91537E2}" srcOrd="2" destOrd="0" presId="urn:microsoft.com/office/officeart/2008/layout/LinedList"/>
    <dgm:cxn modelId="{2E845C64-16C4-9D47-AE5B-6BC35D15C737}" type="presParOf" srcId="{7B72BDC5-CA1B-8C47-BFD5-A4CAF2012D4F}" destId="{4A0C0268-C58C-734D-A158-1C2050AB1EBA}" srcOrd="3" destOrd="0" presId="urn:microsoft.com/office/officeart/2008/layout/LinedList"/>
    <dgm:cxn modelId="{3A674F15-895C-3846-BDDC-98FF3EE46074}" type="presParOf" srcId="{4A0C0268-C58C-734D-A158-1C2050AB1EBA}" destId="{521AEF51-E1DE-9649-966F-C46691C71486}" srcOrd="0" destOrd="0" presId="urn:microsoft.com/office/officeart/2008/layout/LinedList"/>
    <dgm:cxn modelId="{6FFD3D46-85E5-4B44-8A62-FF4CBB235DF2}" type="presParOf" srcId="{4A0C0268-C58C-734D-A158-1C2050AB1EBA}" destId="{280C4B08-9E73-B64D-AB34-3E009C81A2B7}" srcOrd="1" destOrd="0" presId="urn:microsoft.com/office/officeart/2008/layout/LinedList"/>
    <dgm:cxn modelId="{7F8F4BFC-3F81-C24E-915A-7DB28278C737}" type="presParOf" srcId="{7B72BDC5-CA1B-8C47-BFD5-A4CAF2012D4F}" destId="{DCD822C7-B130-A245-87F5-321AA30FCA5F}" srcOrd="4" destOrd="0" presId="urn:microsoft.com/office/officeart/2008/layout/LinedList"/>
    <dgm:cxn modelId="{E65AEAFF-608C-6D45-9284-08FD2651AF0A}" type="presParOf" srcId="{7B72BDC5-CA1B-8C47-BFD5-A4CAF2012D4F}" destId="{C00176C6-4911-7C4F-8DA7-31730541B171}" srcOrd="5" destOrd="0" presId="urn:microsoft.com/office/officeart/2008/layout/LinedList"/>
    <dgm:cxn modelId="{CB408C53-F605-6642-8912-FF411070E3D8}" type="presParOf" srcId="{C00176C6-4911-7C4F-8DA7-31730541B171}" destId="{372265E4-3C01-3748-8117-C815596DDA53}" srcOrd="0" destOrd="0" presId="urn:microsoft.com/office/officeart/2008/layout/LinedList"/>
    <dgm:cxn modelId="{D9231002-91E6-524E-8127-B3D06B437E46}" type="presParOf" srcId="{C00176C6-4911-7C4F-8DA7-31730541B171}" destId="{7BF414D9-1DA1-AA47-BDCC-30A7C4B1F9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Shirin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Feiz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, Syed Masum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Billah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, Vikas Ashok, Roy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Shilkrot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, and IV Ramakrishnan. 2019.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Towards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Enabling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Blind 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People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to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Independently Write on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Printed Forms. In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&lt;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&gt;Proceedings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of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the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2019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CHI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Conference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on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Human Factors </a:t>
          </a:r>
          <a:r>
            <a:rPr lang="en-IN" spc="39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in Computing Systems&lt;/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&gt; (&lt;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&gt;CHI '19&lt;/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&gt;). Association for Computing </a:t>
          </a:r>
          <a:r>
            <a:rPr lang="en-IN" spc="-10" dirty="0">
              <a:solidFill>
                <a:srgbClr val="212121"/>
              </a:solidFill>
              <a:latin typeface="Caladea"/>
              <a:cs typeface="Caladea"/>
            </a:rPr>
            <a:t>Machinery,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New York,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NY,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USA, Paper 300,  1–12.</a:t>
          </a:r>
          <a:r>
            <a:rPr lang="en-IN" spc="2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DOI:https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://doi.org/10.1145/3290605.3300530</a:t>
          </a:r>
          <a:endParaRPr lang="en-IN" dirty="0">
            <a:latin typeface="Caladea"/>
            <a:cs typeface="Caladea"/>
          </a:endParaRPr>
        </a:p>
        <a:p>
          <a:r>
            <a:rPr lang="en-IN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rebuchet MS"/>
              <a:cs typeface="Trebuchet MS"/>
            </a:rPr>
            <a:t>https://dl.acm.org/doi/10.1145/3290605.3300530</a:t>
          </a:r>
          <a:endParaRPr lang="en-US" dirty="0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Ingle,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Pranjal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,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Harshada</a:t>
          </a:r>
          <a:r>
            <a:rPr lang="en-IN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 err="1">
              <a:solidFill>
                <a:srgbClr val="212121"/>
              </a:solidFill>
              <a:latin typeface="Caladea"/>
              <a:cs typeface="Caladea"/>
            </a:rPr>
            <a:t>Kanade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,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and</a:t>
          </a:r>
          <a:r>
            <a:rPr lang="en-IN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Arti</a:t>
          </a:r>
          <a:r>
            <a:rPr lang="en-IN" spc="26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dirty="0" err="1">
              <a:solidFill>
                <a:srgbClr val="212121"/>
              </a:solidFill>
              <a:latin typeface="Caladea"/>
              <a:cs typeface="Caladea"/>
            </a:rPr>
            <a:t>Lanke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.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"Voice</a:t>
          </a:r>
          <a:r>
            <a:rPr lang="en-IN" spc="24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based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e-mail</a:t>
          </a:r>
          <a:r>
            <a:rPr lang="en-IN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dirty="0">
              <a:solidFill>
                <a:srgbClr val="212121"/>
              </a:solidFill>
              <a:latin typeface="Caladea"/>
              <a:cs typeface="Caladea"/>
            </a:rPr>
            <a:t>System</a:t>
          </a:r>
          <a:r>
            <a:rPr lang="en-IN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for</a:t>
          </a:r>
          <a:r>
            <a:rPr lang="en-IN" spc="26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pc="-5" dirty="0">
              <a:solidFill>
                <a:srgbClr val="212121"/>
              </a:solidFill>
              <a:latin typeface="Caladea"/>
              <a:cs typeface="Caladea"/>
            </a:rPr>
            <a:t>Blinds."</a:t>
          </a:r>
          <a:r>
            <a:rPr lang="en-IN" spc="26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i="1" spc="-5" dirty="0">
              <a:solidFill>
                <a:srgbClr val="212121"/>
              </a:solidFill>
              <a:latin typeface="Caladea"/>
              <a:cs typeface="Caladea"/>
            </a:rPr>
            <a:t>International</a:t>
          </a:r>
          <a:r>
            <a:rPr lang="en-IN" i="1" spc="26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i="1" spc="-5" dirty="0">
              <a:solidFill>
                <a:srgbClr val="212121"/>
              </a:solidFill>
              <a:latin typeface="Caladea"/>
              <a:cs typeface="Caladea"/>
            </a:rPr>
            <a:t>Journal</a:t>
          </a:r>
          <a:r>
            <a:rPr lang="en-IN" i="1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i="1" spc="-5" dirty="0">
              <a:solidFill>
                <a:srgbClr val="212121"/>
              </a:solidFill>
              <a:latin typeface="Caladea"/>
              <a:cs typeface="Caladea"/>
            </a:rPr>
            <a:t>of</a:t>
          </a:r>
          <a:endParaRPr lang="en-IN" dirty="0">
            <a:latin typeface="Caladea"/>
            <a:cs typeface="Caladea"/>
          </a:endParaRPr>
        </a:p>
        <a:p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Research Studies </a:t>
          </a:r>
          <a:r>
            <a:rPr lang="en-US" i="1" dirty="0">
              <a:solidFill>
                <a:srgbClr val="212121"/>
              </a:solidFill>
              <a:latin typeface="Caladea"/>
              <a:cs typeface="Caladea"/>
            </a:rPr>
            <a:t>in </a:t>
          </a:r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Computer Science </a:t>
          </a:r>
          <a:r>
            <a:rPr lang="en-US" i="1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US" i="1" spc="-5" dirty="0">
              <a:solidFill>
                <a:srgbClr val="212121"/>
              </a:solidFill>
              <a:latin typeface="Caladea"/>
              <a:cs typeface="Caladea"/>
            </a:rPr>
            <a:t>Engineering (IJRSCSE)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3.1 (2016):</a:t>
          </a:r>
          <a:r>
            <a:rPr lang="en-US" spc="8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US" spc="-5" dirty="0">
              <a:solidFill>
                <a:srgbClr val="212121"/>
              </a:solidFill>
              <a:latin typeface="Caladea"/>
              <a:cs typeface="Caladea"/>
            </a:rPr>
            <a:t>25-30.</a:t>
          </a:r>
          <a:endParaRPr lang="en-US" dirty="0">
            <a:latin typeface="Caladea"/>
            <a:cs typeface="Caladea"/>
          </a:endParaRPr>
        </a:p>
        <a:p>
          <a:r>
            <a:rPr lang="en-IN" u="heavy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1"/>
            </a:rPr>
            <a:t>https://www.arcjournals.org/pdfs/ijrscse/v3-i1/5.pdf</a:t>
          </a:r>
          <a:endParaRPr lang="en-US" dirty="0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BBFA8E03-ACEF-2346-B1C5-CE83A3FF7032}" type="presOf" srcId="{215F00F4-6ED6-4E62-876D-7ACC62DE709D}" destId="{7B72BDC5-CA1B-8C47-BFD5-A4CAF2012D4F}" srcOrd="0" destOrd="0" presId="urn:microsoft.com/office/officeart/2008/layout/LinedList"/>
    <dgm:cxn modelId="{95285A08-69FD-0041-998C-E99127509EF4}" type="presOf" srcId="{E4D155B1-826E-4E44-9C6A-D7F778A55189}" destId="{372265E4-3C01-3748-8117-C815596DDA53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E0406B72-5C55-5B4E-BAF2-D3A70A3626C0}" type="presOf" srcId="{97DC41D1-1783-461C-A29A-B96A6B154BF2}" destId="{521AEF51-E1DE-9649-966F-C46691C71486}" srcOrd="0" destOrd="0" presId="urn:microsoft.com/office/officeart/2008/layout/LinedList"/>
    <dgm:cxn modelId="{D62B707B-A6D3-624A-A9FD-F48AD61DD038}" type="presOf" srcId="{95316A86-B9EF-4C9B-9078-A50513EEC88A}" destId="{3E25CC0C-7918-6543-8920-320F080F78C0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C3457ECC-9543-664C-B9C0-4F75BAFAF7A3}" type="presParOf" srcId="{7B72BDC5-CA1B-8C47-BFD5-A4CAF2012D4F}" destId="{8A1DC677-7687-1B40-8388-71BA5EB84B24}" srcOrd="0" destOrd="0" presId="urn:microsoft.com/office/officeart/2008/layout/LinedList"/>
    <dgm:cxn modelId="{FF8A9B40-C4D3-9143-9E1D-994D4B7325BB}" type="presParOf" srcId="{7B72BDC5-CA1B-8C47-BFD5-A4CAF2012D4F}" destId="{B67D5EAC-1C48-5449-93DB-0A7083B9171E}" srcOrd="1" destOrd="0" presId="urn:microsoft.com/office/officeart/2008/layout/LinedList"/>
    <dgm:cxn modelId="{3FFDD705-A1DA-0848-B42A-78B2884BD6AC}" type="presParOf" srcId="{B67D5EAC-1C48-5449-93DB-0A7083B9171E}" destId="{3E25CC0C-7918-6543-8920-320F080F78C0}" srcOrd="0" destOrd="0" presId="urn:microsoft.com/office/officeart/2008/layout/LinedList"/>
    <dgm:cxn modelId="{05D6DE09-F929-C449-BE17-620C10F459DF}" type="presParOf" srcId="{B67D5EAC-1C48-5449-93DB-0A7083B9171E}" destId="{F3958EA6-346A-FB40-87F3-56E28A79FD61}" srcOrd="1" destOrd="0" presId="urn:microsoft.com/office/officeart/2008/layout/LinedList"/>
    <dgm:cxn modelId="{2AE0D790-1C99-2843-A703-EFC860A23FA8}" type="presParOf" srcId="{7B72BDC5-CA1B-8C47-BFD5-A4CAF2012D4F}" destId="{8B9BE11D-6FC8-B04B-9B97-8AEEB91537E2}" srcOrd="2" destOrd="0" presId="urn:microsoft.com/office/officeart/2008/layout/LinedList"/>
    <dgm:cxn modelId="{2E845C64-16C4-9D47-AE5B-6BC35D15C737}" type="presParOf" srcId="{7B72BDC5-CA1B-8C47-BFD5-A4CAF2012D4F}" destId="{4A0C0268-C58C-734D-A158-1C2050AB1EBA}" srcOrd="3" destOrd="0" presId="urn:microsoft.com/office/officeart/2008/layout/LinedList"/>
    <dgm:cxn modelId="{3A674F15-895C-3846-BDDC-98FF3EE46074}" type="presParOf" srcId="{4A0C0268-C58C-734D-A158-1C2050AB1EBA}" destId="{521AEF51-E1DE-9649-966F-C46691C71486}" srcOrd="0" destOrd="0" presId="urn:microsoft.com/office/officeart/2008/layout/LinedList"/>
    <dgm:cxn modelId="{6FFD3D46-85E5-4B44-8A62-FF4CBB235DF2}" type="presParOf" srcId="{4A0C0268-C58C-734D-A158-1C2050AB1EBA}" destId="{280C4B08-9E73-B64D-AB34-3E009C81A2B7}" srcOrd="1" destOrd="0" presId="urn:microsoft.com/office/officeart/2008/layout/LinedList"/>
    <dgm:cxn modelId="{7F8F4BFC-3F81-C24E-915A-7DB28278C737}" type="presParOf" srcId="{7B72BDC5-CA1B-8C47-BFD5-A4CAF2012D4F}" destId="{DCD822C7-B130-A245-87F5-321AA30FCA5F}" srcOrd="4" destOrd="0" presId="urn:microsoft.com/office/officeart/2008/layout/LinedList"/>
    <dgm:cxn modelId="{E65AEAFF-608C-6D45-9284-08FD2651AF0A}" type="presParOf" srcId="{7B72BDC5-CA1B-8C47-BFD5-A4CAF2012D4F}" destId="{C00176C6-4911-7C4F-8DA7-31730541B171}" srcOrd="5" destOrd="0" presId="urn:microsoft.com/office/officeart/2008/layout/LinedList"/>
    <dgm:cxn modelId="{CB408C53-F605-6642-8912-FF411070E3D8}" type="presParOf" srcId="{C00176C6-4911-7C4F-8DA7-31730541B171}" destId="{372265E4-3C01-3748-8117-C815596DDA53}" srcOrd="0" destOrd="0" presId="urn:microsoft.com/office/officeart/2008/layout/LinedList"/>
    <dgm:cxn modelId="{D9231002-91E6-524E-8127-B3D06B437E46}" type="presParOf" srcId="{C00176C6-4911-7C4F-8DA7-31730541B171}" destId="{7BF414D9-1DA1-AA47-BDCC-30A7C4B1F9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491D1-6BE0-4A25-B79C-C5EB9420E174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339CD08-06CF-4A2F-8268-4E460CB4D857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93238E6A-D544-427E-8D77-05CACF0C2370}" type="parTrans" cxnId="{0537C556-CF06-452B-8FAB-73E8EF43F19A}">
      <dgm:prSet/>
      <dgm:spPr/>
      <dgm:t>
        <a:bodyPr/>
        <a:lstStyle/>
        <a:p>
          <a:endParaRPr lang="en-IN"/>
        </a:p>
      </dgm:t>
    </dgm:pt>
    <dgm:pt modelId="{0315BB76-7356-4763-97F4-2DFE8E758268}" type="sibTrans" cxnId="{0537C556-CF06-452B-8FAB-73E8EF43F19A}">
      <dgm:prSet/>
      <dgm:spPr/>
      <dgm:t>
        <a:bodyPr/>
        <a:lstStyle/>
        <a:p>
          <a:endParaRPr lang="en-IN"/>
        </a:p>
      </dgm:t>
    </dgm:pt>
    <dgm:pt modelId="{9E0902DD-DD95-4AB8-A1CB-6991747FD97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L</a:t>
          </a:r>
          <a:r>
            <a:rPr lang="en-US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anguage of choice to fill the form restricted to English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84DF7-47B4-485F-8D3C-7561443E3B15}" type="parTrans" cxnId="{A2F0750D-02AF-42E5-8A67-D42ED85F4232}">
      <dgm:prSet/>
      <dgm:spPr/>
      <dgm:t>
        <a:bodyPr/>
        <a:lstStyle/>
        <a:p>
          <a:endParaRPr lang="en-IN"/>
        </a:p>
      </dgm:t>
    </dgm:pt>
    <dgm:pt modelId="{44F6D2AA-437D-44FF-99A0-8EEA7798DABF}" type="sibTrans" cxnId="{A2F0750D-02AF-42E5-8A67-D42ED85F4232}">
      <dgm:prSet/>
      <dgm:spPr/>
      <dgm:t>
        <a:bodyPr/>
        <a:lstStyle/>
        <a:p>
          <a:endParaRPr lang="en-IN"/>
        </a:p>
      </dgm:t>
    </dgm:pt>
    <dgm:pt modelId="{929AA52D-FE9E-4791-A339-0AB1A6BFC4F5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0907F001-5D3A-4E5D-BAF5-65916F0A8F1C}" type="parTrans" cxnId="{23DAF3EA-5AF1-48A5-8018-5D94E1C00D54}">
      <dgm:prSet/>
      <dgm:spPr/>
      <dgm:t>
        <a:bodyPr/>
        <a:lstStyle/>
        <a:p>
          <a:endParaRPr lang="en-IN"/>
        </a:p>
      </dgm:t>
    </dgm:pt>
    <dgm:pt modelId="{6F3807F1-764E-41E6-AF34-0688A3C33A99}" type="sibTrans" cxnId="{23DAF3EA-5AF1-48A5-8018-5D94E1C00D54}">
      <dgm:prSet/>
      <dgm:spPr/>
      <dgm:t>
        <a:bodyPr/>
        <a:lstStyle/>
        <a:p>
          <a:endParaRPr lang="en-IN"/>
        </a:p>
      </dgm:t>
    </dgm:pt>
    <dgm:pt modelId="{7B3B9436-1776-49DA-8A53-3B2E3573B97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R</a:t>
          </a:r>
          <a:r>
            <a:rPr lang="en-US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estricted to the UDID (Unique Disability ID) form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E9D1A-8D0E-4B28-8450-300819FC3BAC}" type="parTrans" cxnId="{372A82AE-1007-4C6E-8DD2-43B050868A0A}">
      <dgm:prSet/>
      <dgm:spPr/>
      <dgm:t>
        <a:bodyPr/>
        <a:lstStyle/>
        <a:p>
          <a:endParaRPr lang="en-IN"/>
        </a:p>
      </dgm:t>
    </dgm:pt>
    <dgm:pt modelId="{F4144437-6EF2-471E-9B10-788BE3401D19}" type="sibTrans" cxnId="{372A82AE-1007-4C6E-8DD2-43B050868A0A}">
      <dgm:prSet/>
      <dgm:spPr/>
      <dgm:t>
        <a:bodyPr/>
        <a:lstStyle/>
        <a:p>
          <a:endParaRPr lang="en-IN"/>
        </a:p>
      </dgm:t>
    </dgm:pt>
    <dgm:pt modelId="{7A9EA896-CA2A-4C0E-BAB8-9D9213FEEC56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35581E41-11C8-441B-AB60-ABB3C79F361B}" type="parTrans" cxnId="{FDB83FC8-9F66-4146-90FF-934305EDBC08}">
      <dgm:prSet/>
      <dgm:spPr/>
      <dgm:t>
        <a:bodyPr/>
        <a:lstStyle/>
        <a:p>
          <a:endParaRPr lang="en-IN"/>
        </a:p>
      </dgm:t>
    </dgm:pt>
    <dgm:pt modelId="{32F264CC-8083-4A14-9FED-AB783F234F20}" type="sibTrans" cxnId="{FDB83FC8-9F66-4146-90FF-934305EDBC08}">
      <dgm:prSet/>
      <dgm:spPr/>
      <dgm:t>
        <a:bodyPr/>
        <a:lstStyle/>
        <a:p>
          <a:endParaRPr lang="en-IN"/>
        </a:p>
      </dgm:t>
    </dgm:pt>
    <dgm:pt modelId="{8EC8AAA6-7195-4FD8-B083-8E5459AEDD4D}">
      <dgm:prSet phldrT="[Text]"/>
      <dgm:spPr/>
      <dgm:t>
        <a:bodyPr/>
        <a:lstStyle/>
        <a:p>
          <a:r>
            <a:rPr lang="en-US" b="0" i="0" u="none" strike="noStrike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For file inputs, manual input by the user would be required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DCAA12-51AC-4903-9461-801C632E394E}" type="parTrans" cxnId="{D1CE5E80-77BA-4D9D-AC0B-11C6AF5B30E6}">
      <dgm:prSet/>
      <dgm:spPr/>
      <dgm:t>
        <a:bodyPr/>
        <a:lstStyle/>
        <a:p>
          <a:endParaRPr lang="en-IN"/>
        </a:p>
      </dgm:t>
    </dgm:pt>
    <dgm:pt modelId="{1620CFE8-DB97-447B-B3B5-C6468BFD09B8}" type="sibTrans" cxnId="{D1CE5E80-77BA-4D9D-AC0B-11C6AF5B30E6}">
      <dgm:prSet/>
      <dgm:spPr/>
      <dgm:t>
        <a:bodyPr/>
        <a:lstStyle/>
        <a:p>
          <a:endParaRPr lang="en-IN"/>
        </a:p>
      </dgm:t>
    </dgm:pt>
    <dgm:pt modelId="{66FAFEAE-F7C0-4E6B-BA9C-A982FB3B2AA4}" type="pres">
      <dgm:prSet presAssocID="{3A7491D1-6BE0-4A25-B79C-C5EB9420E174}" presName="linearFlow" presStyleCnt="0">
        <dgm:presLayoutVars>
          <dgm:dir/>
          <dgm:animLvl val="lvl"/>
          <dgm:resizeHandles val="exact"/>
        </dgm:presLayoutVars>
      </dgm:prSet>
      <dgm:spPr/>
    </dgm:pt>
    <dgm:pt modelId="{7CC9D4D7-810B-464B-BE90-E232E0DCA52E}" type="pres">
      <dgm:prSet presAssocID="{6339CD08-06CF-4A2F-8268-4E460CB4D857}" presName="composite" presStyleCnt="0"/>
      <dgm:spPr/>
    </dgm:pt>
    <dgm:pt modelId="{41ED29C3-AF8B-4D60-AD88-9603B5591A4E}" type="pres">
      <dgm:prSet presAssocID="{6339CD08-06CF-4A2F-8268-4E460CB4D85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78A0BF-4A23-4C29-B2F9-3E213521D2E0}" type="pres">
      <dgm:prSet presAssocID="{6339CD08-06CF-4A2F-8268-4E460CB4D857}" presName="descendantText" presStyleLbl="alignAcc1" presStyleIdx="0" presStyleCnt="3">
        <dgm:presLayoutVars>
          <dgm:bulletEnabled val="1"/>
        </dgm:presLayoutVars>
      </dgm:prSet>
      <dgm:spPr/>
    </dgm:pt>
    <dgm:pt modelId="{719B4542-0C2C-493F-B6B4-CB2CAF8EAC94}" type="pres">
      <dgm:prSet presAssocID="{0315BB76-7356-4763-97F4-2DFE8E758268}" presName="sp" presStyleCnt="0"/>
      <dgm:spPr/>
    </dgm:pt>
    <dgm:pt modelId="{66E2A2D9-2BE7-451E-A2F0-D0A6B71E923E}" type="pres">
      <dgm:prSet presAssocID="{929AA52D-FE9E-4791-A339-0AB1A6BFC4F5}" presName="composite" presStyleCnt="0"/>
      <dgm:spPr/>
    </dgm:pt>
    <dgm:pt modelId="{70485640-AFF1-43E1-9368-F5D2011DC543}" type="pres">
      <dgm:prSet presAssocID="{929AA52D-FE9E-4791-A339-0AB1A6BFC4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14BA21-998F-4C7D-A80F-47A7750D8739}" type="pres">
      <dgm:prSet presAssocID="{929AA52D-FE9E-4791-A339-0AB1A6BFC4F5}" presName="descendantText" presStyleLbl="alignAcc1" presStyleIdx="1" presStyleCnt="3">
        <dgm:presLayoutVars>
          <dgm:bulletEnabled val="1"/>
        </dgm:presLayoutVars>
      </dgm:prSet>
      <dgm:spPr/>
    </dgm:pt>
    <dgm:pt modelId="{64DB8187-B7BA-4871-B2E9-A5E6D3944961}" type="pres">
      <dgm:prSet presAssocID="{6F3807F1-764E-41E6-AF34-0688A3C33A99}" presName="sp" presStyleCnt="0"/>
      <dgm:spPr/>
    </dgm:pt>
    <dgm:pt modelId="{769BB090-FD4D-40A8-A5E9-61E2B64CB280}" type="pres">
      <dgm:prSet presAssocID="{7A9EA896-CA2A-4C0E-BAB8-9D9213FEEC56}" presName="composite" presStyleCnt="0"/>
      <dgm:spPr/>
    </dgm:pt>
    <dgm:pt modelId="{B203B4AD-CC80-4564-ADAD-DD162EF4A55F}" type="pres">
      <dgm:prSet presAssocID="{7A9EA896-CA2A-4C0E-BAB8-9D9213FEEC5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DBCCF0A-FDF0-4EAB-A71E-F948DCBCF82F}" type="pres">
      <dgm:prSet presAssocID="{7A9EA896-CA2A-4C0E-BAB8-9D9213FEEC5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2F0750D-02AF-42E5-8A67-D42ED85F4232}" srcId="{6339CD08-06CF-4A2F-8268-4E460CB4D857}" destId="{9E0902DD-DD95-4AB8-A1CB-6991747FD97C}" srcOrd="0" destOrd="0" parTransId="{EF184DF7-47B4-485F-8D3C-7561443E3B15}" sibTransId="{44F6D2AA-437D-44FF-99A0-8EEA7798DABF}"/>
    <dgm:cxn modelId="{1D661E2A-6452-46D8-AD45-2E1AB1206A74}" type="presOf" srcId="{8EC8AAA6-7195-4FD8-B083-8E5459AEDD4D}" destId="{2DBCCF0A-FDF0-4EAB-A71E-F948DCBCF82F}" srcOrd="0" destOrd="0" presId="urn:microsoft.com/office/officeart/2005/8/layout/chevron2"/>
    <dgm:cxn modelId="{ADE77F6C-04BC-4BB4-85F8-F355F87B98D5}" type="presOf" srcId="{3A7491D1-6BE0-4A25-B79C-C5EB9420E174}" destId="{66FAFEAE-F7C0-4E6B-BA9C-A982FB3B2AA4}" srcOrd="0" destOrd="0" presId="urn:microsoft.com/office/officeart/2005/8/layout/chevron2"/>
    <dgm:cxn modelId="{64653571-BD88-482C-A0EE-DC6C32F9F0BE}" type="presOf" srcId="{7A9EA896-CA2A-4C0E-BAB8-9D9213FEEC56}" destId="{B203B4AD-CC80-4564-ADAD-DD162EF4A55F}" srcOrd="0" destOrd="0" presId="urn:microsoft.com/office/officeart/2005/8/layout/chevron2"/>
    <dgm:cxn modelId="{0537C556-CF06-452B-8FAB-73E8EF43F19A}" srcId="{3A7491D1-6BE0-4A25-B79C-C5EB9420E174}" destId="{6339CD08-06CF-4A2F-8268-4E460CB4D857}" srcOrd="0" destOrd="0" parTransId="{93238E6A-D544-427E-8D77-05CACF0C2370}" sibTransId="{0315BB76-7356-4763-97F4-2DFE8E758268}"/>
    <dgm:cxn modelId="{D1CE5E80-77BA-4D9D-AC0B-11C6AF5B30E6}" srcId="{7A9EA896-CA2A-4C0E-BAB8-9D9213FEEC56}" destId="{8EC8AAA6-7195-4FD8-B083-8E5459AEDD4D}" srcOrd="0" destOrd="0" parTransId="{0DDCAA12-51AC-4903-9461-801C632E394E}" sibTransId="{1620CFE8-DB97-447B-B3B5-C6468BFD09B8}"/>
    <dgm:cxn modelId="{372A82AE-1007-4C6E-8DD2-43B050868A0A}" srcId="{929AA52D-FE9E-4791-A339-0AB1A6BFC4F5}" destId="{7B3B9436-1776-49DA-8A53-3B2E3573B974}" srcOrd="0" destOrd="0" parTransId="{990E9D1A-8D0E-4B28-8450-300819FC3BAC}" sibTransId="{F4144437-6EF2-471E-9B10-788BE3401D19}"/>
    <dgm:cxn modelId="{53CE6EB1-8E6A-4685-AE6C-7F1A068C7EEE}" type="presOf" srcId="{7B3B9436-1776-49DA-8A53-3B2E3573B974}" destId="{DE14BA21-998F-4C7D-A80F-47A7750D8739}" srcOrd="0" destOrd="0" presId="urn:microsoft.com/office/officeart/2005/8/layout/chevron2"/>
    <dgm:cxn modelId="{90F20EBE-AD5A-4F3B-B7D1-5E6C9CACA276}" type="presOf" srcId="{6339CD08-06CF-4A2F-8268-4E460CB4D857}" destId="{41ED29C3-AF8B-4D60-AD88-9603B5591A4E}" srcOrd="0" destOrd="0" presId="urn:microsoft.com/office/officeart/2005/8/layout/chevron2"/>
    <dgm:cxn modelId="{F47A8CBE-1ABD-4FC6-B9A2-C11B3CA90C0A}" type="presOf" srcId="{929AA52D-FE9E-4791-A339-0AB1A6BFC4F5}" destId="{70485640-AFF1-43E1-9368-F5D2011DC543}" srcOrd="0" destOrd="0" presId="urn:microsoft.com/office/officeart/2005/8/layout/chevron2"/>
    <dgm:cxn modelId="{EBF7B2BE-8C9B-43DB-A8D3-C931CF3D6C94}" type="presOf" srcId="{9E0902DD-DD95-4AB8-A1CB-6991747FD97C}" destId="{6678A0BF-4A23-4C29-B2F9-3E213521D2E0}" srcOrd="0" destOrd="0" presId="urn:microsoft.com/office/officeart/2005/8/layout/chevron2"/>
    <dgm:cxn modelId="{FDB83FC8-9F66-4146-90FF-934305EDBC08}" srcId="{3A7491D1-6BE0-4A25-B79C-C5EB9420E174}" destId="{7A9EA896-CA2A-4C0E-BAB8-9D9213FEEC56}" srcOrd="2" destOrd="0" parTransId="{35581E41-11C8-441B-AB60-ABB3C79F361B}" sibTransId="{32F264CC-8083-4A14-9FED-AB783F234F20}"/>
    <dgm:cxn modelId="{23DAF3EA-5AF1-48A5-8018-5D94E1C00D54}" srcId="{3A7491D1-6BE0-4A25-B79C-C5EB9420E174}" destId="{929AA52D-FE9E-4791-A339-0AB1A6BFC4F5}" srcOrd="1" destOrd="0" parTransId="{0907F001-5D3A-4E5D-BAF5-65916F0A8F1C}" sibTransId="{6F3807F1-764E-41E6-AF34-0688A3C33A99}"/>
    <dgm:cxn modelId="{269204BA-8912-4CC1-9C9F-C70640CFD30D}" type="presParOf" srcId="{66FAFEAE-F7C0-4E6B-BA9C-A982FB3B2AA4}" destId="{7CC9D4D7-810B-464B-BE90-E232E0DCA52E}" srcOrd="0" destOrd="0" presId="urn:microsoft.com/office/officeart/2005/8/layout/chevron2"/>
    <dgm:cxn modelId="{C239BDCD-E645-42C6-A89C-A34D361C0242}" type="presParOf" srcId="{7CC9D4D7-810B-464B-BE90-E232E0DCA52E}" destId="{41ED29C3-AF8B-4D60-AD88-9603B5591A4E}" srcOrd="0" destOrd="0" presId="urn:microsoft.com/office/officeart/2005/8/layout/chevron2"/>
    <dgm:cxn modelId="{7B935C91-F59E-4687-B8D5-73A7E8D5F77D}" type="presParOf" srcId="{7CC9D4D7-810B-464B-BE90-E232E0DCA52E}" destId="{6678A0BF-4A23-4C29-B2F9-3E213521D2E0}" srcOrd="1" destOrd="0" presId="urn:microsoft.com/office/officeart/2005/8/layout/chevron2"/>
    <dgm:cxn modelId="{CBA35309-C9A1-4B22-A613-D08E9ABAD64E}" type="presParOf" srcId="{66FAFEAE-F7C0-4E6B-BA9C-A982FB3B2AA4}" destId="{719B4542-0C2C-493F-B6B4-CB2CAF8EAC94}" srcOrd="1" destOrd="0" presId="urn:microsoft.com/office/officeart/2005/8/layout/chevron2"/>
    <dgm:cxn modelId="{59DE6AAF-17DB-48FA-8D67-F3B2CFBCC45D}" type="presParOf" srcId="{66FAFEAE-F7C0-4E6B-BA9C-A982FB3B2AA4}" destId="{66E2A2D9-2BE7-451E-A2F0-D0A6B71E923E}" srcOrd="2" destOrd="0" presId="urn:microsoft.com/office/officeart/2005/8/layout/chevron2"/>
    <dgm:cxn modelId="{78596E0C-7888-409A-B3B0-D5AEFBCBEA8F}" type="presParOf" srcId="{66E2A2D9-2BE7-451E-A2F0-D0A6B71E923E}" destId="{70485640-AFF1-43E1-9368-F5D2011DC543}" srcOrd="0" destOrd="0" presId="urn:microsoft.com/office/officeart/2005/8/layout/chevron2"/>
    <dgm:cxn modelId="{8536324F-D59E-4E60-8560-E436DE00B477}" type="presParOf" srcId="{66E2A2D9-2BE7-451E-A2F0-D0A6B71E923E}" destId="{DE14BA21-998F-4C7D-A80F-47A7750D8739}" srcOrd="1" destOrd="0" presId="urn:microsoft.com/office/officeart/2005/8/layout/chevron2"/>
    <dgm:cxn modelId="{129AFC56-43B7-4122-A9C0-491CA8EEC35A}" type="presParOf" srcId="{66FAFEAE-F7C0-4E6B-BA9C-A982FB3B2AA4}" destId="{64DB8187-B7BA-4871-B2E9-A5E6D3944961}" srcOrd="3" destOrd="0" presId="urn:microsoft.com/office/officeart/2005/8/layout/chevron2"/>
    <dgm:cxn modelId="{4EE5CEE6-47BB-4CA0-94B5-8239BBF08EF8}" type="presParOf" srcId="{66FAFEAE-F7C0-4E6B-BA9C-A982FB3B2AA4}" destId="{769BB090-FD4D-40A8-A5E9-61E2B64CB280}" srcOrd="4" destOrd="0" presId="urn:microsoft.com/office/officeart/2005/8/layout/chevron2"/>
    <dgm:cxn modelId="{ECE43BCA-AF98-42EE-8BED-660D497AFD1B}" type="presParOf" srcId="{769BB090-FD4D-40A8-A5E9-61E2B64CB280}" destId="{B203B4AD-CC80-4564-ADAD-DD162EF4A55F}" srcOrd="0" destOrd="0" presId="urn:microsoft.com/office/officeart/2005/8/layout/chevron2"/>
    <dgm:cxn modelId="{E0680B20-827E-4FD2-88D8-FF5BE64B49EC}" type="presParOf" srcId="{769BB090-FD4D-40A8-A5E9-61E2B64CB280}" destId="{2DBCCF0A-FDF0-4EAB-A71E-F948DCBCF8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FDB14F-E398-4CAA-BD8F-85C100C1A7D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97B170E-8DD5-4EF8-B01D-A57361ED5488}">
      <dgm:prSet phldrT="[Text]"/>
      <dgm:spPr/>
      <dgm:t>
        <a:bodyPr/>
        <a:lstStyle/>
        <a:p>
          <a:r>
            <a:rPr lang="en-IN" dirty="0"/>
            <a:t>PROBLEM STATEMENT</a:t>
          </a:r>
        </a:p>
      </dgm:t>
    </dgm:pt>
    <dgm:pt modelId="{044B1EDB-2B19-43AA-93EA-CBB0C31F39FA}" type="parTrans" cxnId="{7AAC2B8A-405F-4AAC-8F1F-5671143E429C}">
      <dgm:prSet/>
      <dgm:spPr/>
      <dgm:t>
        <a:bodyPr/>
        <a:lstStyle/>
        <a:p>
          <a:endParaRPr lang="en-IN"/>
        </a:p>
      </dgm:t>
    </dgm:pt>
    <dgm:pt modelId="{8D0548BD-415B-44BE-9827-8A572D15157E}" type="sibTrans" cxnId="{7AAC2B8A-405F-4AAC-8F1F-5671143E429C}">
      <dgm:prSet/>
      <dgm:spPr/>
      <dgm:t>
        <a:bodyPr/>
        <a:lstStyle/>
        <a:p>
          <a:endParaRPr lang="en-IN"/>
        </a:p>
      </dgm:t>
    </dgm:pt>
    <dgm:pt modelId="{4B473A04-F210-4F65-934C-F9E76B64BD48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Current scenario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Non-viable for the differently abled, especially the visually impaired to access technology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52539-3AC1-4AB1-AD30-934D00E35419}" type="parTrans" cxnId="{33ED9961-8C71-458F-A635-40078A8676B3}">
      <dgm:prSet/>
      <dgm:spPr/>
      <dgm:t>
        <a:bodyPr/>
        <a:lstStyle/>
        <a:p>
          <a:endParaRPr lang="en-IN"/>
        </a:p>
      </dgm:t>
    </dgm:pt>
    <dgm:pt modelId="{ACC87717-D1AD-4AE8-A404-17B911C68268}" type="sibTrans" cxnId="{33ED9961-8C71-458F-A635-40078A8676B3}">
      <dgm:prSet/>
      <dgm:spPr/>
      <dgm:t>
        <a:bodyPr/>
        <a:lstStyle/>
        <a:p>
          <a:endParaRPr lang="en-IN"/>
        </a:p>
      </dgm:t>
    </dgm:pt>
    <dgm:pt modelId="{216F7D35-D796-495C-9BE5-5BEDC6425C5F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Why is current scenario non-viable?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Accessing technology requires visual perception &amp; prior knowledge of computer’s working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837FA0-193A-45CA-9D9A-A57FD43DFF60}" type="parTrans" cxnId="{765F9520-6362-49FF-8EAB-27E3048A46E3}">
      <dgm:prSet/>
      <dgm:spPr/>
      <dgm:t>
        <a:bodyPr/>
        <a:lstStyle/>
        <a:p>
          <a:endParaRPr lang="en-IN"/>
        </a:p>
      </dgm:t>
    </dgm:pt>
    <dgm:pt modelId="{D861E9ED-A263-44CC-A39D-51C271E6E051}" type="sibTrans" cxnId="{765F9520-6362-49FF-8EAB-27E3048A46E3}">
      <dgm:prSet/>
      <dgm:spPr/>
      <dgm:t>
        <a:bodyPr/>
        <a:lstStyle/>
        <a:p>
          <a:endParaRPr lang="en-IN"/>
        </a:p>
      </dgm:t>
    </dgm:pt>
    <dgm:pt modelId="{F753F109-8B9A-4C24-8AC3-1AE7F2416B73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Problem we want to solve 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the online UDID form filling process</a:t>
          </a:r>
        </a:p>
        <a:p>
          <a:endParaRPr lang="en-IN" sz="1500" dirty="0"/>
        </a:p>
        <a:p>
          <a:endParaRPr lang="en-IN" sz="1500" dirty="0"/>
        </a:p>
      </dgm:t>
    </dgm:pt>
    <dgm:pt modelId="{4845E922-2FEE-4160-9D7E-9A232368FFFF}" type="parTrans" cxnId="{1A5A8F66-389F-4484-BC85-10310068766A}">
      <dgm:prSet/>
      <dgm:spPr/>
      <dgm:t>
        <a:bodyPr/>
        <a:lstStyle/>
        <a:p>
          <a:endParaRPr lang="en-IN"/>
        </a:p>
      </dgm:t>
    </dgm:pt>
    <dgm:pt modelId="{1FF47340-5FCE-4985-B7A1-27EB97ADA987}" type="sibTrans" cxnId="{1A5A8F66-389F-4484-BC85-10310068766A}">
      <dgm:prSet/>
      <dgm:spPr/>
      <dgm:t>
        <a:bodyPr/>
        <a:lstStyle/>
        <a:p>
          <a:endParaRPr lang="en-IN"/>
        </a:p>
      </dgm:t>
    </dgm:pt>
    <dgm:pt modelId="{1890D34F-ABF8-43B0-90BB-11B1627DE549}">
      <dgm:prSet phldrT="[Text]" custT="1"/>
      <dgm:spPr/>
      <dgm:t>
        <a:bodyPr/>
        <a:lstStyle/>
        <a:p>
          <a:r>
            <a: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Our goal</a:t>
          </a:r>
        </a:p>
        <a:p>
          <a:pPr>
            <a:buFont typeface="Arial" panose="020B0604020202020204" pitchFamily="34" charset="0"/>
            <a:buChar char="•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Give the differently abled a sense of independence</a:t>
          </a:r>
        </a:p>
        <a:p>
          <a:pPr>
            <a:buFont typeface="Arial" panose="020B0604020202020204" pitchFamily="34" charset="0"/>
            <a:buChar char="•"/>
          </a:pP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buFont typeface="Arial" panose="020B0604020202020204" pitchFamily="34" charset="0"/>
            <a:buChar char="•"/>
          </a:pPr>
          <a:endParaRPr lang="en-IN" sz="1500" dirty="0"/>
        </a:p>
      </dgm:t>
    </dgm:pt>
    <dgm:pt modelId="{B5B220D8-C488-41DA-A10A-9074C5B77B07}" type="parTrans" cxnId="{40A0B594-EB48-4AEF-B0F1-E532A11B4652}">
      <dgm:prSet/>
      <dgm:spPr/>
      <dgm:t>
        <a:bodyPr/>
        <a:lstStyle/>
        <a:p>
          <a:endParaRPr lang="en-IN"/>
        </a:p>
      </dgm:t>
    </dgm:pt>
    <dgm:pt modelId="{AC70EA97-49F1-4392-925E-8B3AB075D27E}" type="sibTrans" cxnId="{40A0B594-EB48-4AEF-B0F1-E532A11B4652}">
      <dgm:prSet/>
      <dgm:spPr/>
      <dgm:t>
        <a:bodyPr/>
        <a:lstStyle/>
        <a:p>
          <a:endParaRPr lang="en-IN"/>
        </a:p>
      </dgm:t>
    </dgm:pt>
    <dgm:pt modelId="{26F9A55D-E575-40DA-8D9D-9CEA5F5B11A4}" type="pres">
      <dgm:prSet presAssocID="{53FDB14F-E398-4CAA-BD8F-85C100C1A7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FFC65-0CCA-4647-AC13-9CDECDEFBED4}" type="pres">
      <dgm:prSet presAssocID="{53FDB14F-E398-4CAA-BD8F-85C100C1A7DA}" presName="matrix" presStyleCnt="0"/>
      <dgm:spPr/>
    </dgm:pt>
    <dgm:pt modelId="{BB990B2C-98A7-47FA-81A3-712BA8D40269}" type="pres">
      <dgm:prSet presAssocID="{53FDB14F-E398-4CAA-BD8F-85C100C1A7DA}" presName="tile1" presStyleLbl="node1" presStyleIdx="0" presStyleCnt="4"/>
      <dgm:spPr/>
    </dgm:pt>
    <dgm:pt modelId="{C1FC2372-CE29-4550-8C5B-3BDA0B828ACF}" type="pres">
      <dgm:prSet presAssocID="{53FDB14F-E398-4CAA-BD8F-85C100C1A7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6E8B0F-DBAC-4CB5-B639-BCE984DBDA23}" type="pres">
      <dgm:prSet presAssocID="{53FDB14F-E398-4CAA-BD8F-85C100C1A7DA}" presName="tile2" presStyleLbl="node1" presStyleIdx="1" presStyleCnt="4"/>
      <dgm:spPr/>
    </dgm:pt>
    <dgm:pt modelId="{FF35030D-6843-4426-AA93-2F0A97137388}" type="pres">
      <dgm:prSet presAssocID="{53FDB14F-E398-4CAA-BD8F-85C100C1A7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EF79C-4D05-4502-B515-FA24A9A50D96}" type="pres">
      <dgm:prSet presAssocID="{53FDB14F-E398-4CAA-BD8F-85C100C1A7DA}" presName="tile3" presStyleLbl="node1" presStyleIdx="2" presStyleCnt="4" custLinFactNeighborY="0"/>
      <dgm:spPr/>
    </dgm:pt>
    <dgm:pt modelId="{1F8CE541-FCF8-461E-A940-772335FE9D3F}" type="pres">
      <dgm:prSet presAssocID="{53FDB14F-E398-4CAA-BD8F-85C100C1A7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5E0385-B314-4544-B3B1-63BEB1FE21EC}" type="pres">
      <dgm:prSet presAssocID="{53FDB14F-E398-4CAA-BD8F-85C100C1A7DA}" presName="tile4" presStyleLbl="node1" presStyleIdx="3" presStyleCnt="4" custLinFactNeighborX="-625" custLinFactNeighborY="1250"/>
      <dgm:spPr/>
    </dgm:pt>
    <dgm:pt modelId="{968ED4EA-90AA-417A-80D9-BE48B8C6C26B}" type="pres">
      <dgm:prSet presAssocID="{53FDB14F-E398-4CAA-BD8F-85C100C1A7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0721E62-C79D-4BC8-8514-9E4837F37066}" type="pres">
      <dgm:prSet presAssocID="{53FDB14F-E398-4CAA-BD8F-85C100C1A7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65F9520-6362-49FF-8EAB-27E3048A46E3}" srcId="{A97B170E-8DD5-4EF8-B01D-A57361ED5488}" destId="{216F7D35-D796-495C-9BE5-5BEDC6425C5F}" srcOrd="1" destOrd="0" parTransId="{5B837FA0-193A-45CA-9D9A-A57FD43DFF60}" sibTransId="{D861E9ED-A263-44CC-A39D-51C271E6E051}"/>
    <dgm:cxn modelId="{33ED9961-8C71-458F-A635-40078A8676B3}" srcId="{A97B170E-8DD5-4EF8-B01D-A57361ED5488}" destId="{4B473A04-F210-4F65-934C-F9E76B64BD48}" srcOrd="0" destOrd="0" parTransId="{96052539-3AC1-4AB1-AD30-934D00E35419}" sibTransId="{ACC87717-D1AD-4AE8-A404-17B911C68268}"/>
    <dgm:cxn modelId="{1A5A8F66-389F-4484-BC85-10310068766A}" srcId="{A97B170E-8DD5-4EF8-B01D-A57361ED5488}" destId="{F753F109-8B9A-4C24-8AC3-1AE7F2416B73}" srcOrd="2" destOrd="0" parTransId="{4845E922-2FEE-4160-9D7E-9A232368FFFF}" sibTransId="{1FF47340-5FCE-4985-B7A1-27EB97ADA987}"/>
    <dgm:cxn modelId="{B7B03647-8254-416B-AC41-8C3916A5644C}" type="presOf" srcId="{4B473A04-F210-4F65-934C-F9E76B64BD48}" destId="{C1FC2372-CE29-4550-8C5B-3BDA0B828ACF}" srcOrd="1" destOrd="0" presId="urn:microsoft.com/office/officeart/2005/8/layout/matrix1"/>
    <dgm:cxn modelId="{58250D52-EB2D-4D73-A1A8-AB68EA96629D}" type="presOf" srcId="{F753F109-8B9A-4C24-8AC3-1AE7F2416B73}" destId="{E1BEF79C-4D05-4502-B515-FA24A9A50D96}" srcOrd="0" destOrd="0" presId="urn:microsoft.com/office/officeart/2005/8/layout/matrix1"/>
    <dgm:cxn modelId="{9B1A0558-7081-41ED-BFB1-0ABC90D15BC9}" type="presOf" srcId="{1890D34F-ABF8-43B0-90BB-11B1627DE549}" destId="{F85E0385-B314-4544-B3B1-63BEB1FE21EC}" srcOrd="0" destOrd="0" presId="urn:microsoft.com/office/officeart/2005/8/layout/matrix1"/>
    <dgm:cxn modelId="{9D08C179-B468-4BE3-8DD4-DF998BAF87FE}" type="presOf" srcId="{216F7D35-D796-495C-9BE5-5BEDC6425C5F}" destId="{FF35030D-6843-4426-AA93-2F0A97137388}" srcOrd="1" destOrd="0" presId="urn:microsoft.com/office/officeart/2005/8/layout/matrix1"/>
    <dgm:cxn modelId="{360FF189-A5B6-46DD-BF74-77644F85AC56}" type="presOf" srcId="{A97B170E-8DD5-4EF8-B01D-A57361ED5488}" destId="{E0721E62-C79D-4BC8-8514-9E4837F37066}" srcOrd="0" destOrd="0" presId="urn:microsoft.com/office/officeart/2005/8/layout/matrix1"/>
    <dgm:cxn modelId="{7AAC2B8A-405F-4AAC-8F1F-5671143E429C}" srcId="{53FDB14F-E398-4CAA-BD8F-85C100C1A7DA}" destId="{A97B170E-8DD5-4EF8-B01D-A57361ED5488}" srcOrd="0" destOrd="0" parTransId="{044B1EDB-2B19-43AA-93EA-CBB0C31F39FA}" sibTransId="{8D0548BD-415B-44BE-9827-8A572D15157E}"/>
    <dgm:cxn modelId="{40A0B594-EB48-4AEF-B0F1-E532A11B4652}" srcId="{A97B170E-8DD5-4EF8-B01D-A57361ED5488}" destId="{1890D34F-ABF8-43B0-90BB-11B1627DE549}" srcOrd="3" destOrd="0" parTransId="{B5B220D8-C488-41DA-A10A-9074C5B77B07}" sibTransId="{AC70EA97-49F1-4392-925E-8B3AB075D27E}"/>
    <dgm:cxn modelId="{611A3E96-74D8-4696-B68F-9BF369DC0FCE}" type="presOf" srcId="{53FDB14F-E398-4CAA-BD8F-85C100C1A7DA}" destId="{26F9A55D-E575-40DA-8D9D-9CEA5F5B11A4}" srcOrd="0" destOrd="0" presId="urn:microsoft.com/office/officeart/2005/8/layout/matrix1"/>
    <dgm:cxn modelId="{3D30A3BB-F7F3-41E0-9371-2A0ACD0DA679}" type="presOf" srcId="{F753F109-8B9A-4C24-8AC3-1AE7F2416B73}" destId="{1F8CE541-FCF8-461E-A940-772335FE9D3F}" srcOrd="1" destOrd="0" presId="urn:microsoft.com/office/officeart/2005/8/layout/matrix1"/>
    <dgm:cxn modelId="{DEE611E1-6706-496F-AB45-450EC28E5C70}" type="presOf" srcId="{4B473A04-F210-4F65-934C-F9E76B64BD48}" destId="{BB990B2C-98A7-47FA-81A3-712BA8D40269}" srcOrd="0" destOrd="0" presId="urn:microsoft.com/office/officeart/2005/8/layout/matrix1"/>
    <dgm:cxn modelId="{7677B2E6-A205-4CDE-98D3-EED0A19B9D5D}" type="presOf" srcId="{216F7D35-D796-495C-9BE5-5BEDC6425C5F}" destId="{7F6E8B0F-DBAC-4CB5-B639-BCE984DBDA23}" srcOrd="0" destOrd="0" presId="urn:microsoft.com/office/officeart/2005/8/layout/matrix1"/>
    <dgm:cxn modelId="{1A23F9EA-9390-402D-B4DD-60979911C621}" type="presOf" srcId="{1890D34F-ABF8-43B0-90BB-11B1627DE549}" destId="{968ED4EA-90AA-417A-80D9-BE48B8C6C26B}" srcOrd="1" destOrd="0" presId="urn:microsoft.com/office/officeart/2005/8/layout/matrix1"/>
    <dgm:cxn modelId="{5157DF19-6AC4-4676-B8A8-A3EAC67A03D3}" type="presParOf" srcId="{26F9A55D-E575-40DA-8D9D-9CEA5F5B11A4}" destId="{0BBFFC65-0CCA-4647-AC13-9CDECDEFBED4}" srcOrd="0" destOrd="0" presId="urn:microsoft.com/office/officeart/2005/8/layout/matrix1"/>
    <dgm:cxn modelId="{5535781E-CFED-40EE-B7E3-A0C8626F82AD}" type="presParOf" srcId="{0BBFFC65-0CCA-4647-AC13-9CDECDEFBED4}" destId="{BB990B2C-98A7-47FA-81A3-712BA8D40269}" srcOrd="0" destOrd="0" presId="urn:microsoft.com/office/officeart/2005/8/layout/matrix1"/>
    <dgm:cxn modelId="{08F6DB44-A58B-44E6-A922-93B444CE352C}" type="presParOf" srcId="{0BBFFC65-0CCA-4647-AC13-9CDECDEFBED4}" destId="{C1FC2372-CE29-4550-8C5B-3BDA0B828ACF}" srcOrd="1" destOrd="0" presId="urn:microsoft.com/office/officeart/2005/8/layout/matrix1"/>
    <dgm:cxn modelId="{529F1DD3-B802-40CF-BE00-EEDFE4C281A2}" type="presParOf" srcId="{0BBFFC65-0CCA-4647-AC13-9CDECDEFBED4}" destId="{7F6E8B0F-DBAC-4CB5-B639-BCE984DBDA23}" srcOrd="2" destOrd="0" presId="urn:microsoft.com/office/officeart/2005/8/layout/matrix1"/>
    <dgm:cxn modelId="{F2E7A9CA-DAB4-49CF-BD64-35E38D59573B}" type="presParOf" srcId="{0BBFFC65-0CCA-4647-AC13-9CDECDEFBED4}" destId="{FF35030D-6843-4426-AA93-2F0A97137388}" srcOrd="3" destOrd="0" presId="urn:microsoft.com/office/officeart/2005/8/layout/matrix1"/>
    <dgm:cxn modelId="{C2B663F5-1536-494C-A5AA-A53197EAB366}" type="presParOf" srcId="{0BBFFC65-0CCA-4647-AC13-9CDECDEFBED4}" destId="{E1BEF79C-4D05-4502-B515-FA24A9A50D96}" srcOrd="4" destOrd="0" presId="urn:microsoft.com/office/officeart/2005/8/layout/matrix1"/>
    <dgm:cxn modelId="{5B205295-DD62-406F-863B-C1FEC248D06F}" type="presParOf" srcId="{0BBFFC65-0CCA-4647-AC13-9CDECDEFBED4}" destId="{1F8CE541-FCF8-461E-A940-772335FE9D3F}" srcOrd="5" destOrd="0" presId="urn:microsoft.com/office/officeart/2005/8/layout/matrix1"/>
    <dgm:cxn modelId="{AF63855C-71B2-41B3-8D69-7B26227C7F21}" type="presParOf" srcId="{0BBFFC65-0CCA-4647-AC13-9CDECDEFBED4}" destId="{F85E0385-B314-4544-B3B1-63BEB1FE21EC}" srcOrd="6" destOrd="0" presId="urn:microsoft.com/office/officeart/2005/8/layout/matrix1"/>
    <dgm:cxn modelId="{78CD9FF9-0FA3-4553-879B-06110E31C7BC}" type="presParOf" srcId="{0BBFFC65-0CCA-4647-AC13-9CDECDEFBED4}" destId="{968ED4EA-90AA-417A-80D9-BE48B8C6C26B}" srcOrd="7" destOrd="0" presId="urn:microsoft.com/office/officeart/2005/8/layout/matrix1"/>
    <dgm:cxn modelId="{26A5A132-0D99-490E-816E-640EF2B38D19}" type="presParOf" srcId="{26F9A55D-E575-40DA-8D9D-9CEA5F5B11A4}" destId="{E0721E62-C79D-4BC8-8514-9E4837F3706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FDB14F-E398-4CAA-BD8F-85C100C1A7D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97B170E-8DD5-4EF8-B01D-A57361ED5488}">
      <dgm:prSet phldrT="[Text]"/>
      <dgm:spPr/>
      <dgm:t>
        <a:bodyPr/>
        <a:lstStyle/>
        <a:p>
          <a:r>
            <a:rPr lang="en-IN" dirty="0"/>
            <a:t>CONSTRAINTS</a:t>
          </a:r>
        </a:p>
      </dgm:t>
    </dgm:pt>
    <dgm:pt modelId="{044B1EDB-2B19-43AA-93EA-CBB0C31F39FA}" type="parTrans" cxnId="{7AAC2B8A-405F-4AAC-8F1F-5671143E429C}">
      <dgm:prSet/>
      <dgm:spPr/>
      <dgm:t>
        <a:bodyPr/>
        <a:lstStyle/>
        <a:p>
          <a:endParaRPr lang="en-IN"/>
        </a:p>
      </dgm:t>
    </dgm:pt>
    <dgm:pt modelId="{8D0548BD-415B-44BE-9827-8A572D15157E}" type="sibTrans" cxnId="{7AAC2B8A-405F-4AAC-8F1F-5671143E429C}">
      <dgm:prSet/>
      <dgm:spPr/>
      <dgm:t>
        <a:bodyPr/>
        <a:lstStyle/>
        <a:p>
          <a:endParaRPr lang="en-IN"/>
        </a:p>
      </dgm:t>
    </dgm:pt>
    <dgm:pt modelId="{4B473A04-F210-4F65-934C-F9E76B64BD48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Capturing voice input accurately</a:t>
          </a:r>
          <a:endParaRPr lang="en-IN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52539-3AC1-4AB1-AD30-934D00E35419}" type="parTrans" cxnId="{33ED9961-8C71-458F-A635-40078A8676B3}">
      <dgm:prSet/>
      <dgm:spPr/>
      <dgm:t>
        <a:bodyPr/>
        <a:lstStyle/>
        <a:p>
          <a:endParaRPr lang="en-IN"/>
        </a:p>
      </dgm:t>
    </dgm:pt>
    <dgm:pt modelId="{ACC87717-D1AD-4AE8-A404-17B911C68268}" type="sibTrans" cxnId="{33ED9961-8C71-458F-A635-40078A8676B3}">
      <dgm:prSet/>
      <dgm:spPr/>
      <dgm:t>
        <a:bodyPr/>
        <a:lstStyle/>
        <a:p>
          <a:endParaRPr lang="en-IN"/>
        </a:p>
      </dgm:t>
    </dgm:pt>
    <dgm:pt modelId="{216F7D35-D796-495C-9BE5-5BEDC6425C5F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Identifying different dialects</a:t>
          </a:r>
          <a:endParaRPr lang="en-IN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837FA0-193A-45CA-9D9A-A57FD43DFF60}" type="parTrans" cxnId="{765F9520-6362-49FF-8EAB-27E3048A46E3}">
      <dgm:prSet/>
      <dgm:spPr/>
      <dgm:t>
        <a:bodyPr/>
        <a:lstStyle/>
        <a:p>
          <a:endParaRPr lang="en-IN"/>
        </a:p>
      </dgm:t>
    </dgm:pt>
    <dgm:pt modelId="{D861E9ED-A263-44CC-A39D-51C271E6E051}" type="sibTrans" cxnId="{765F9520-6362-49FF-8EAB-27E3048A46E3}">
      <dgm:prSet/>
      <dgm:spPr/>
      <dgm:t>
        <a:bodyPr/>
        <a:lstStyle/>
        <a:p>
          <a:endParaRPr lang="en-IN"/>
        </a:p>
      </dgm:t>
    </dgm:pt>
    <dgm:pt modelId="{F753F109-8B9A-4C24-8AC3-1AE7F2416B73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Minimum intermediate &amp; end-to-end delay in the whole process </a:t>
          </a:r>
          <a:endParaRPr lang="en-IN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1500" dirty="0">
            <a:solidFill>
              <a:schemeClr val="bg1"/>
            </a:solidFill>
          </a:endParaRPr>
        </a:p>
      </dgm:t>
    </dgm:pt>
    <dgm:pt modelId="{4845E922-2FEE-4160-9D7E-9A232368FFFF}" type="parTrans" cxnId="{1A5A8F66-389F-4484-BC85-10310068766A}">
      <dgm:prSet/>
      <dgm:spPr/>
      <dgm:t>
        <a:bodyPr/>
        <a:lstStyle/>
        <a:p>
          <a:endParaRPr lang="en-IN"/>
        </a:p>
      </dgm:t>
    </dgm:pt>
    <dgm:pt modelId="{1FF47340-5FCE-4985-B7A1-27EB97ADA987}" type="sibTrans" cxnId="{1A5A8F66-389F-4484-BC85-10310068766A}">
      <dgm:prSet/>
      <dgm:spPr/>
      <dgm:t>
        <a:bodyPr/>
        <a:lstStyle/>
        <a:p>
          <a:endParaRPr lang="en-IN"/>
        </a:p>
      </dgm:t>
    </dgm:pt>
    <dgm:pt modelId="{1890D34F-ABF8-43B0-90BB-11B1627DE549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Achieving real time analysis with &gt;80% accuracy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buFont typeface="Arial" panose="020B0604020202020204" pitchFamily="34" charset="0"/>
            <a:buChar char="•"/>
          </a:pPr>
          <a:endParaRPr lang="en-IN" sz="1500" dirty="0">
            <a:solidFill>
              <a:schemeClr val="bg1"/>
            </a:solidFill>
          </a:endParaRPr>
        </a:p>
      </dgm:t>
    </dgm:pt>
    <dgm:pt modelId="{B5B220D8-C488-41DA-A10A-9074C5B77B07}" type="parTrans" cxnId="{40A0B594-EB48-4AEF-B0F1-E532A11B4652}">
      <dgm:prSet/>
      <dgm:spPr/>
      <dgm:t>
        <a:bodyPr/>
        <a:lstStyle/>
        <a:p>
          <a:endParaRPr lang="en-IN"/>
        </a:p>
      </dgm:t>
    </dgm:pt>
    <dgm:pt modelId="{AC70EA97-49F1-4392-925E-8B3AB075D27E}" type="sibTrans" cxnId="{40A0B594-EB48-4AEF-B0F1-E532A11B4652}">
      <dgm:prSet/>
      <dgm:spPr/>
      <dgm:t>
        <a:bodyPr/>
        <a:lstStyle/>
        <a:p>
          <a:endParaRPr lang="en-IN"/>
        </a:p>
      </dgm:t>
    </dgm:pt>
    <dgm:pt modelId="{26F9A55D-E575-40DA-8D9D-9CEA5F5B11A4}" type="pres">
      <dgm:prSet presAssocID="{53FDB14F-E398-4CAA-BD8F-85C100C1A7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FFC65-0CCA-4647-AC13-9CDECDEFBED4}" type="pres">
      <dgm:prSet presAssocID="{53FDB14F-E398-4CAA-BD8F-85C100C1A7DA}" presName="matrix" presStyleCnt="0"/>
      <dgm:spPr/>
    </dgm:pt>
    <dgm:pt modelId="{BB990B2C-98A7-47FA-81A3-712BA8D40269}" type="pres">
      <dgm:prSet presAssocID="{53FDB14F-E398-4CAA-BD8F-85C100C1A7DA}" presName="tile1" presStyleLbl="node1" presStyleIdx="0" presStyleCnt="4"/>
      <dgm:spPr/>
    </dgm:pt>
    <dgm:pt modelId="{C1FC2372-CE29-4550-8C5B-3BDA0B828ACF}" type="pres">
      <dgm:prSet presAssocID="{53FDB14F-E398-4CAA-BD8F-85C100C1A7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6E8B0F-DBAC-4CB5-B639-BCE984DBDA23}" type="pres">
      <dgm:prSet presAssocID="{53FDB14F-E398-4CAA-BD8F-85C100C1A7DA}" presName="tile2" presStyleLbl="node1" presStyleIdx="1" presStyleCnt="4"/>
      <dgm:spPr/>
    </dgm:pt>
    <dgm:pt modelId="{FF35030D-6843-4426-AA93-2F0A97137388}" type="pres">
      <dgm:prSet presAssocID="{53FDB14F-E398-4CAA-BD8F-85C100C1A7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EF79C-4D05-4502-B515-FA24A9A50D96}" type="pres">
      <dgm:prSet presAssocID="{53FDB14F-E398-4CAA-BD8F-85C100C1A7DA}" presName="tile3" presStyleLbl="node1" presStyleIdx="2" presStyleCnt="4" custLinFactNeighborY="0"/>
      <dgm:spPr/>
    </dgm:pt>
    <dgm:pt modelId="{1F8CE541-FCF8-461E-A940-772335FE9D3F}" type="pres">
      <dgm:prSet presAssocID="{53FDB14F-E398-4CAA-BD8F-85C100C1A7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5E0385-B314-4544-B3B1-63BEB1FE21EC}" type="pres">
      <dgm:prSet presAssocID="{53FDB14F-E398-4CAA-BD8F-85C100C1A7DA}" presName="tile4" presStyleLbl="node1" presStyleIdx="3" presStyleCnt="4" custLinFactNeighborX="-625" custLinFactNeighborY="1250"/>
      <dgm:spPr/>
    </dgm:pt>
    <dgm:pt modelId="{968ED4EA-90AA-417A-80D9-BE48B8C6C26B}" type="pres">
      <dgm:prSet presAssocID="{53FDB14F-E398-4CAA-BD8F-85C100C1A7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0721E62-C79D-4BC8-8514-9E4837F37066}" type="pres">
      <dgm:prSet presAssocID="{53FDB14F-E398-4CAA-BD8F-85C100C1A7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65F9520-6362-49FF-8EAB-27E3048A46E3}" srcId="{A97B170E-8DD5-4EF8-B01D-A57361ED5488}" destId="{216F7D35-D796-495C-9BE5-5BEDC6425C5F}" srcOrd="1" destOrd="0" parTransId="{5B837FA0-193A-45CA-9D9A-A57FD43DFF60}" sibTransId="{D861E9ED-A263-44CC-A39D-51C271E6E051}"/>
    <dgm:cxn modelId="{33ED9961-8C71-458F-A635-40078A8676B3}" srcId="{A97B170E-8DD5-4EF8-B01D-A57361ED5488}" destId="{4B473A04-F210-4F65-934C-F9E76B64BD48}" srcOrd="0" destOrd="0" parTransId="{96052539-3AC1-4AB1-AD30-934D00E35419}" sibTransId="{ACC87717-D1AD-4AE8-A404-17B911C68268}"/>
    <dgm:cxn modelId="{1A5A8F66-389F-4484-BC85-10310068766A}" srcId="{A97B170E-8DD5-4EF8-B01D-A57361ED5488}" destId="{F753F109-8B9A-4C24-8AC3-1AE7F2416B73}" srcOrd="2" destOrd="0" parTransId="{4845E922-2FEE-4160-9D7E-9A232368FFFF}" sibTransId="{1FF47340-5FCE-4985-B7A1-27EB97ADA987}"/>
    <dgm:cxn modelId="{B7B03647-8254-416B-AC41-8C3916A5644C}" type="presOf" srcId="{4B473A04-F210-4F65-934C-F9E76B64BD48}" destId="{C1FC2372-CE29-4550-8C5B-3BDA0B828ACF}" srcOrd="1" destOrd="0" presId="urn:microsoft.com/office/officeart/2005/8/layout/matrix1"/>
    <dgm:cxn modelId="{58250D52-EB2D-4D73-A1A8-AB68EA96629D}" type="presOf" srcId="{F753F109-8B9A-4C24-8AC3-1AE7F2416B73}" destId="{E1BEF79C-4D05-4502-B515-FA24A9A50D96}" srcOrd="0" destOrd="0" presId="urn:microsoft.com/office/officeart/2005/8/layout/matrix1"/>
    <dgm:cxn modelId="{9B1A0558-7081-41ED-BFB1-0ABC90D15BC9}" type="presOf" srcId="{1890D34F-ABF8-43B0-90BB-11B1627DE549}" destId="{F85E0385-B314-4544-B3B1-63BEB1FE21EC}" srcOrd="0" destOrd="0" presId="urn:microsoft.com/office/officeart/2005/8/layout/matrix1"/>
    <dgm:cxn modelId="{9D08C179-B468-4BE3-8DD4-DF998BAF87FE}" type="presOf" srcId="{216F7D35-D796-495C-9BE5-5BEDC6425C5F}" destId="{FF35030D-6843-4426-AA93-2F0A97137388}" srcOrd="1" destOrd="0" presId="urn:microsoft.com/office/officeart/2005/8/layout/matrix1"/>
    <dgm:cxn modelId="{360FF189-A5B6-46DD-BF74-77644F85AC56}" type="presOf" srcId="{A97B170E-8DD5-4EF8-B01D-A57361ED5488}" destId="{E0721E62-C79D-4BC8-8514-9E4837F37066}" srcOrd="0" destOrd="0" presId="urn:microsoft.com/office/officeart/2005/8/layout/matrix1"/>
    <dgm:cxn modelId="{7AAC2B8A-405F-4AAC-8F1F-5671143E429C}" srcId="{53FDB14F-E398-4CAA-BD8F-85C100C1A7DA}" destId="{A97B170E-8DD5-4EF8-B01D-A57361ED5488}" srcOrd="0" destOrd="0" parTransId="{044B1EDB-2B19-43AA-93EA-CBB0C31F39FA}" sibTransId="{8D0548BD-415B-44BE-9827-8A572D15157E}"/>
    <dgm:cxn modelId="{40A0B594-EB48-4AEF-B0F1-E532A11B4652}" srcId="{A97B170E-8DD5-4EF8-B01D-A57361ED5488}" destId="{1890D34F-ABF8-43B0-90BB-11B1627DE549}" srcOrd="3" destOrd="0" parTransId="{B5B220D8-C488-41DA-A10A-9074C5B77B07}" sibTransId="{AC70EA97-49F1-4392-925E-8B3AB075D27E}"/>
    <dgm:cxn modelId="{611A3E96-74D8-4696-B68F-9BF369DC0FCE}" type="presOf" srcId="{53FDB14F-E398-4CAA-BD8F-85C100C1A7DA}" destId="{26F9A55D-E575-40DA-8D9D-9CEA5F5B11A4}" srcOrd="0" destOrd="0" presId="urn:microsoft.com/office/officeart/2005/8/layout/matrix1"/>
    <dgm:cxn modelId="{3D30A3BB-F7F3-41E0-9371-2A0ACD0DA679}" type="presOf" srcId="{F753F109-8B9A-4C24-8AC3-1AE7F2416B73}" destId="{1F8CE541-FCF8-461E-A940-772335FE9D3F}" srcOrd="1" destOrd="0" presId="urn:microsoft.com/office/officeart/2005/8/layout/matrix1"/>
    <dgm:cxn modelId="{DEE611E1-6706-496F-AB45-450EC28E5C70}" type="presOf" srcId="{4B473A04-F210-4F65-934C-F9E76B64BD48}" destId="{BB990B2C-98A7-47FA-81A3-712BA8D40269}" srcOrd="0" destOrd="0" presId="urn:microsoft.com/office/officeart/2005/8/layout/matrix1"/>
    <dgm:cxn modelId="{7677B2E6-A205-4CDE-98D3-EED0A19B9D5D}" type="presOf" srcId="{216F7D35-D796-495C-9BE5-5BEDC6425C5F}" destId="{7F6E8B0F-DBAC-4CB5-B639-BCE984DBDA23}" srcOrd="0" destOrd="0" presId="urn:microsoft.com/office/officeart/2005/8/layout/matrix1"/>
    <dgm:cxn modelId="{1A23F9EA-9390-402D-B4DD-60979911C621}" type="presOf" srcId="{1890D34F-ABF8-43B0-90BB-11B1627DE549}" destId="{968ED4EA-90AA-417A-80D9-BE48B8C6C26B}" srcOrd="1" destOrd="0" presId="urn:microsoft.com/office/officeart/2005/8/layout/matrix1"/>
    <dgm:cxn modelId="{5157DF19-6AC4-4676-B8A8-A3EAC67A03D3}" type="presParOf" srcId="{26F9A55D-E575-40DA-8D9D-9CEA5F5B11A4}" destId="{0BBFFC65-0CCA-4647-AC13-9CDECDEFBED4}" srcOrd="0" destOrd="0" presId="urn:microsoft.com/office/officeart/2005/8/layout/matrix1"/>
    <dgm:cxn modelId="{5535781E-CFED-40EE-B7E3-A0C8626F82AD}" type="presParOf" srcId="{0BBFFC65-0CCA-4647-AC13-9CDECDEFBED4}" destId="{BB990B2C-98A7-47FA-81A3-712BA8D40269}" srcOrd="0" destOrd="0" presId="urn:microsoft.com/office/officeart/2005/8/layout/matrix1"/>
    <dgm:cxn modelId="{08F6DB44-A58B-44E6-A922-93B444CE352C}" type="presParOf" srcId="{0BBFFC65-0CCA-4647-AC13-9CDECDEFBED4}" destId="{C1FC2372-CE29-4550-8C5B-3BDA0B828ACF}" srcOrd="1" destOrd="0" presId="urn:microsoft.com/office/officeart/2005/8/layout/matrix1"/>
    <dgm:cxn modelId="{529F1DD3-B802-40CF-BE00-EEDFE4C281A2}" type="presParOf" srcId="{0BBFFC65-0CCA-4647-AC13-9CDECDEFBED4}" destId="{7F6E8B0F-DBAC-4CB5-B639-BCE984DBDA23}" srcOrd="2" destOrd="0" presId="urn:microsoft.com/office/officeart/2005/8/layout/matrix1"/>
    <dgm:cxn modelId="{F2E7A9CA-DAB4-49CF-BD64-35E38D59573B}" type="presParOf" srcId="{0BBFFC65-0CCA-4647-AC13-9CDECDEFBED4}" destId="{FF35030D-6843-4426-AA93-2F0A97137388}" srcOrd="3" destOrd="0" presId="urn:microsoft.com/office/officeart/2005/8/layout/matrix1"/>
    <dgm:cxn modelId="{C2B663F5-1536-494C-A5AA-A53197EAB366}" type="presParOf" srcId="{0BBFFC65-0CCA-4647-AC13-9CDECDEFBED4}" destId="{E1BEF79C-4D05-4502-B515-FA24A9A50D96}" srcOrd="4" destOrd="0" presId="urn:microsoft.com/office/officeart/2005/8/layout/matrix1"/>
    <dgm:cxn modelId="{5B205295-DD62-406F-863B-C1FEC248D06F}" type="presParOf" srcId="{0BBFFC65-0CCA-4647-AC13-9CDECDEFBED4}" destId="{1F8CE541-FCF8-461E-A940-772335FE9D3F}" srcOrd="5" destOrd="0" presId="urn:microsoft.com/office/officeart/2005/8/layout/matrix1"/>
    <dgm:cxn modelId="{AF63855C-71B2-41B3-8D69-7B26227C7F21}" type="presParOf" srcId="{0BBFFC65-0CCA-4647-AC13-9CDECDEFBED4}" destId="{F85E0385-B314-4544-B3B1-63BEB1FE21EC}" srcOrd="6" destOrd="0" presId="urn:microsoft.com/office/officeart/2005/8/layout/matrix1"/>
    <dgm:cxn modelId="{78CD9FF9-0FA3-4553-879B-06110E31C7BC}" type="presParOf" srcId="{0BBFFC65-0CCA-4647-AC13-9CDECDEFBED4}" destId="{968ED4EA-90AA-417A-80D9-BE48B8C6C26B}" srcOrd="7" destOrd="0" presId="urn:microsoft.com/office/officeart/2005/8/layout/matrix1"/>
    <dgm:cxn modelId="{26A5A132-0D99-490E-816E-640EF2B38D19}" type="presParOf" srcId="{26F9A55D-E575-40DA-8D9D-9CEA5F5B11A4}" destId="{E0721E62-C79D-4BC8-8514-9E4837F3706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DB14F-E398-4CAA-BD8F-85C100C1A7D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97B170E-8DD5-4EF8-B01D-A57361ED5488}">
      <dgm:prSet phldrT="[Text]"/>
      <dgm:spPr/>
      <dgm:t>
        <a:bodyPr/>
        <a:lstStyle/>
        <a:p>
          <a:r>
            <a:rPr lang="en-IN" dirty="0"/>
            <a:t>ASSUMPTIONS</a:t>
          </a:r>
        </a:p>
      </dgm:t>
    </dgm:pt>
    <dgm:pt modelId="{044B1EDB-2B19-43AA-93EA-CBB0C31F39FA}" type="parTrans" cxnId="{7AAC2B8A-405F-4AAC-8F1F-5671143E429C}">
      <dgm:prSet/>
      <dgm:spPr/>
      <dgm:t>
        <a:bodyPr/>
        <a:lstStyle/>
        <a:p>
          <a:endParaRPr lang="en-IN"/>
        </a:p>
      </dgm:t>
    </dgm:pt>
    <dgm:pt modelId="{8D0548BD-415B-44BE-9827-8A572D15157E}" type="sibTrans" cxnId="{7AAC2B8A-405F-4AAC-8F1F-5671143E429C}">
      <dgm:prSet/>
      <dgm:spPr/>
      <dgm:t>
        <a:bodyPr/>
        <a:lstStyle/>
        <a:p>
          <a:endParaRPr lang="en-IN"/>
        </a:p>
      </dgm:t>
    </dgm:pt>
    <dgm:pt modelId="{4B473A04-F210-4F65-934C-F9E76B64BD48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grants permission to securely use their data</a:t>
          </a:r>
          <a:endParaRPr lang="en-IN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52539-3AC1-4AB1-AD30-934D00E35419}" type="parTrans" cxnId="{33ED9961-8C71-458F-A635-40078A8676B3}">
      <dgm:prSet/>
      <dgm:spPr/>
      <dgm:t>
        <a:bodyPr/>
        <a:lstStyle/>
        <a:p>
          <a:endParaRPr lang="en-IN"/>
        </a:p>
      </dgm:t>
    </dgm:pt>
    <dgm:pt modelId="{ACC87717-D1AD-4AE8-A404-17B911C68268}" type="sibTrans" cxnId="{33ED9961-8C71-458F-A635-40078A8676B3}">
      <dgm:prSet/>
      <dgm:spPr/>
      <dgm:t>
        <a:bodyPr/>
        <a:lstStyle/>
        <a:p>
          <a:endParaRPr lang="en-IN"/>
        </a:p>
      </dgm:t>
    </dgm:pt>
    <dgm:pt modelId="{216F7D35-D796-495C-9BE5-5BEDC6425C5F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has a system and stable internet</a:t>
          </a:r>
          <a:endParaRPr lang="en-IN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837FA0-193A-45CA-9D9A-A57FD43DFF60}" type="parTrans" cxnId="{765F9520-6362-49FF-8EAB-27E3048A46E3}">
      <dgm:prSet/>
      <dgm:spPr/>
      <dgm:t>
        <a:bodyPr/>
        <a:lstStyle/>
        <a:p>
          <a:endParaRPr lang="en-IN"/>
        </a:p>
      </dgm:t>
    </dgm:pt>
    <dgm:pt modelId="{D861E9ED-A263-44CC-A39D-51C271E6E051}" type="sibTrans" cxnId="{765F9520-6362-49FF-8EAB-27E3048A46E3}">
      <dgm:prSet/>
      <dgm:spPr/>
      <dgm:t>
        <a:bodyPr/>
        <a:lstStyle/>
        <a:p>
          <a:endParaRPr lang="en-IN"/>
        </a:p>
      </dgm:t>
    </dgm:pt>
    <dgm:pt modelId="{F753F109-8B9A-4C24-8AC3-1AE7F2416B73}">
      <dgm:prSet phldrT="[Text]"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User’s system has:</a:t>
          </a:r>
        </a:p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a) Microphone</a:t>
          </a:r>
        </a:p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b) Braille keyboard (if visually impaired)</a:t>
          </a:r>
          <a:endParaRPr lang="en-IN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45E922-2FEE-4160-9D7E-9A232368FFFF}" type="parTrans" cxnId="{1A5A8F66-389F-4484-BC85-10310068766A}">
      <dgm:prSet/>
      <dgm:spPr/>
      <dgm:t>
        <a:bodyPr/>
        <a:lstStyle/>
        <a:p>
          <a:endParaRPr lang="en-IN"/>
        </a:p>
      </dgm:t>
    </dgm:pt>
    <dgm:pt modelId="{1FF47340-5FCE-4985-B7A1-27EB97ADA987}" type="sibTrans" cxnId="{1A5A8F66-389F-4484-BC85-10310068766A}">
      <dgm:prSet/>
      <dgm:spPr/>
      <dgm:t>
        <a:bodyPr/>
        <a:lstStyle/>
        <a:p>
          <a:endParaRPr lang="en-IN"/>
        </a:p>
      </dgm:t>
    </dgm:pt>
    <dgm:pt modelId="{1890D34F-ABF8-43B0-90BB-11B1627DE54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500" dirty="0"/>
        </a:p>
      </dgm:t>
    </dgm:pt>
    <dgm:pt modelId="{B5B220D8-C488-41DA-A10A-9074C5B77B07}" type="parTrans" cxnId="{40A0B594-EB48-4AEF-B0F1-E532A11B4652}">
      <dgm:prSet/>
      <dgm:spPr/>
      <dgm:t>
        <a:bodyPr/>
        <a:lstStyle/>
        <a:p>
          <a:endParaRPr lang="en-IN"/>
        </a:p>
      </dgm:t>
    </dgm:pt>
    <dgm:pt modelId="{AC70EA97-49F1-4392-925E-8B3AB075D27E}" type="sibTrans" cxnId="{40A0B594-EB48-4AEF-B0F1-E532A11B4652}">
      <dgm:prSet/>
      <dgm:spPr/>
      <dgm:t>
        <a:bodyPr/>
        <a:lstStyle/>
        <a:p>
          <a:endParaRPr lang="en-IN"/>
        </a:p>
      </dgm:t>
    </dgm:pt>
    <dgm:pt modelId="{39CE311F-9E2A-41E1-8DC1-FEFEED229044}">
      <dgm:prSet custT="1"/>
      <dgm:spPr/>
      <dgm:t>
        <a:bodyPr/>
        <a:lstStyle/>
        <a:p>
          <a:r>
            <a:rPr lang="en-US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provides relevant and appropriate answers to respective form questions</a:t>
          </a:r>
        </a:p>
        <a:p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0EC1C-1503-40D5-B26D-E3479C5E9C44}" type="parTrans" cxnId="{AF0DFEDC-9EA7-4F68-A3AB-C534E7874E62}">
      <dgm:prSet/>
      <dgm:spPr/>
      <dgm:t>
        <a:bodyPr/>
        <a:lstStyle/>
        <a:p>
          <a:endParaRPr lang="en-IN"/>
        </a:p>
      </dgm:t>
    </dgm:pt>
    <dgm:pt modelId="{DD7B3F18-C3D7-4D8B-B2DA-9ECA16B3852A}" type="sibTrans" cxnId="{AF0DFEDC-9EA7-4F68-A3AB-C534E7874E62}">
      <dgm:prSet/>
      <dgm:spPr/>
      <dgm:t>
        <a:bodyPr/>
        <a:lstStyle/>
        <a:p>
          <a:endParaRPr lang="en-IN"/>
        </a:p>
      </dgm:t>
    </dgm:pt>
    <dgm:pt modelId="{26F9A55D-E575-40DA-8D9D-9CEA5F5B11A4}" type="pres">
      <dgm:prSet presAssocID="{53FDB14F-E398-4CAA-BD8F-85C100C1A7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FFC65-0CCA-4647-AC13-9CDECDEFBED4}" type="pres">
      <dgm:prSet presAssocID="{53FDB14F-E398-4CAA-BD8F-85C100C1A7DA}" presName="matrix" presStyleCnt="0"/>
      <dgm:spPr/>
    </dgm:pt>
    <dgm:pt modelId="{BB990B2C-98A7-47FA-81A3-712BA8D40269}" type="pres">
      <dgm:prSet presAssocID="{53FDB14F-E398-4CAA-BD8F-85C100C1A7DA}" presName="tile1" presStyleLbl="node1" presStyleIdx="0" presStyleCnt="4"/>
      <dgm:spPr/>
    </dgm:pt>
    <dgm:pt modelId="{C1FC2372-CE29-4550-8C5B-3BDA0B828ACF}" type="pres">
      <dgm:prSet presAssocID="{53FDB14F-E398-4CAA-BD8F-85C100C1A7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6E8B0F-DBAC-4CB5-B639-BCE984DBDA23}" type="pres">
      <dgm:prSet presAssocID="{53FDB14F-E398-4CAA-BD8F-85C100C1A7DA}" presName="tile2" presStyleLbl="node1" presStyleIdx="1" presStyleCnt="4"/>
      <dgm:spPr/>
    </dgm:pt>
    <dgm:pt modelId="{FF35030D-6843-4426-AA93-2F0A97137388}" type="pres">
      <dgm:prSet presAssocID="{53FDB14F-E398-4CAA-BD8F-85C100C1A7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EF79C-4D05-4502-B515-FA24A9A50D96}" type="pres">
      <dgm:prSet presAssocID="{53FDB14F-E398-4CAA-BD8F-85C100C1A7DA}" presName="tile3" presStyleLbl="node1" presStyleIdx="2" presStyleCnt="4" custLinFactNeighborY="1311"/>
      <dgm:spPr/>
    </dgm:pt>
    <dgm:pt modelId="{1F8CE541-FCF8-461E-A940-772335FE9D3F}" type="pres">
      <dgm:prSet presAssocID="{53FDB14F-E398-4CAA-BD8F-85C100C1A7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5E0385-B314-4544-B3B1-63BEB1FE21EC}" type="pres">
      <dgm:prSet presAssocID="{53FDB14F-E398-4CAA-BD8F-85C100C1A7DA}" presName="tile4" presStyleLbl="node1" presStyleIdx="3" presStyleCnt="4" custLinFactNeighborX="-625" custLinFactNeighborY="1250"/>
      <dgm:spPr/>
    </dgm:pt>
    <dgm:pt modelId="{968ED4EA-90AA-417A-80D9-BE48B8C6C26B}" type="pres">
      <dgm:prSet presAssocID="{53FDB14F-E398-4CAA-BD8F-85C100C1A7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0721E62-C79D-4BC8-8514-9E4837F37066}" type="pres">
      <dgm:prSet presAssocID="{53FDB14F-E398-4CAA-BD8F-85C100C1A7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65F9520-6362-49FF-8EAB-27E3048A46E3}" srcId="{A97B170E-8DD5-4EF8-B01D-A57361ED5488}" destId="{216F7D35-D796-495C-9BE5-5BEDC6425C5F}" srcOrd="1" destOrd="0" parTransId="{5B837FA0-193A-45CA-9D9A-A57FD43DFF60}" sibTransId="{D861E9ED-A263-44CC-A39D-51C271E6E051}"/>
    <dgm:cxn modelId="{33ED9961-8C71-458F-A635-40078A8676B3}" srcId="{A97B170E-8DD5-4EF8-B01D-A57361ED5488}" destId="{4B473A04-F210-4F65-934C-F9E76B64BD48}" srcOrd="0" destOrd="0" parTransId="{96052539-3AC1-4AB1-AD30-934D00E35419}" sibTransId="{ACC87717-D1AD-4AE8-A404-17B911C68268}"/>
    <dgm:cxn modelId="{1A5A8F66-389F-4484-BC85-10310068766A}" srcId="{A97B170E-8DD5-4EF8-B01D-A57361ED5488}" destId="{F753F109-8B9A-4C24-8AC3-1AE7F2416B73}" srcOrd="2" destOrd="0" parTransId="{4845E922-2FEE-4160-9D7E-9A232368FFFF}" sibTransId="{1FF47340-5FCE-4985-B7A1-27EB97ADA987}"/>
    <dgm:cxn modelId="{B7B03647-8254-416B-AC41-8C3916A5644C}" type="presOf" srcId="{4B473A04-F210-4F65-934C-F9E76B64BD48}" destId="{C1FC2372-CE29-4550-8C5B-3BDA0B828ACF}" srcOrd="1" destOrd="0" presId="urn:microsoft.com/office/officeart/2005/8/layout/matrix1"/>
    <dgm:cxn modelId="{58250D52-EB2D-4D73-A1A8-AB68EA96629D}" type="presOf" srcId="{F753F109-8B9A-4C24-8AC3-1AE7F2416B73}" destId="{E1BEF79C-4D05-4502-B515-FA24A9A50D96}" srcOrd="0" destOrd="0" presId="urn:microsoft.com/office/officeart/2005/8/layout/matrix1"/>
    <dgm:cxn modelId="{B7676658-F62A-4350-817E-FA71E9E09EC7}" type="presOf" srcId="{39CE311F-9E2A-41E1-8DC1-FEFEED229044}" destId="{968ED4EA-90AA-417A-80D9-BE48B8C6C26B}" srcOrd="1" destOrd="0" presId="urn:microsoft.com/office/officeart/2005/8/layout/matrix1"/>
    <dgm:cxn modelId="{9D08C179-B468-4BE3-8DD4-DF998BAF87FE}" type="presOf" srcId="{216F7D35-D796-495C-9BE5-5BEDC6425C5F}" destId="{FF35030D-6843-4426-AA93-2F0A97137388}" srcOrd="1" destOrd="0" presId="urn:microsoft.com/office/officeart/2005/8/layout/matrix1"/>
    <dgm:cxn modelId="{360FF189-A5B6-46DD-BF74-77644F85AC56}" type="presOf" srcId="{A97B170E-8DD5-4EF8-B01D-A57361ED5488}" destId="{E0721E62-C79D-4BC8-8514-9E4837F37066}" srcOrd="0" destOrd="0" presId="urn:microsoft.com/office/officeart/2005/8/layout/matrix1"/>
    <dgm:cxn modelId="{7AAC2B8A-405F-4AAC-8F1F-5671143E429C}" srcId="{53FDB14F-E398-4CAA-BD8F-85C100C1A7DA}" destId="{A97B170E-8DD5-4EF8-B01D-A57361ED5488}" srcOrd="0" destOrd="0" parTransId="{044B1EDB-2B19-43AA-93EA-CBB0C31F39FA}" sibTransId="{8D0548BD-415B-44BE-9827-8A572D15157E}"/>
    <dgm:cxn modelId="{40A0B594-EB48-4AEF-B0F1-E532A11B4652}" srcId="{A97B170E-8DD5-4EF8-B01D-A57361ED5488}" destId="{1890D34F-ABF8-43B0-90BB-11B1627DE549}" srcOrd="4" destOrd="0" parTransId="{B5B220D8-C488-41DA-A10A-9074C5B77B07}" sibTransId="{AC70EA97-49F1-4392-925E-8B3AB075D27E}"/>
    <dgm:cxn modelId="{611A3E96-74D8-4696-B68F-9BF369DC0FCE}" type="presOf" srcId="{53FDB14F-E398-4CAA-BD8F-85C100C1A7DA}" destId="{26F9A55D-E575-40DA-8D9D-9CEA5F5B11A4}" srcOrd="0" destOrd="0" presId="urn:microsoft.com/office/officeart/2005/8/layout/matrix1"/>
    <dgm:cxn modelId="{028834A7-5587-4762-BA27-28B455156E73}" type="presOf" srcId="{39CE311F-9E2A-41E1-8DC1-FEFEED229044}" destId="{F85E0385-B314-4544-B3B1-63BEB1FE21EC}" srcOrd="0" destOrd="0" presId="urn:microsoft.com/office/officeart/2005/8/layout/matrix1"/>
    <dgm:cxn modelId="{3D30A3BB-F7F3-41E0-9371-2A0ACD0DA679}" type="presOf" srcId="{F753F109-8B9A-4C24-8AC3-1AE7F2416B73}" destId="{1F8CE541-FCF8-461E-A940-772335FE9D3F}" srcOrd="1" destOrd="0" presId="urn:microsoft.com/office/officeart/2005/8/layout/matrix1"/>
    <dgm:cxn modelId="{AF0DFEDC-9EA7-4F68-A3AB-C534E7874E62}" srcId="{A97B170E-8DD5-4EF8-B01D-A57361ED5488}" destId="{39CE311F-9E2A-41E1-8DC1-FEFEED229044}" srcOrd="3" destOrd="0" parTransId="{FDF0EC1C-1503-40D5-B26D-E3479C5E9C44}" sibTransId="{DD7B3F18-C3D7-4D8B-B2DA-9ECA16B3852A}"/>
    <dgm:cxn modelId="{DEE611E1-6706-496F-AB45-450EC28E5C70}" type="presOf" srcId="{4B473A04-F210-4F65-934C-F9E76B64BD48}" destId="{BB990B2C-98A7-47FA-81A3-712BA8D40269}" srcOrd="0" destOrd="0" presId="urn:microsoft.com/office/officeart/2005/8/layout/matrix1"/>
    <dgm:cxn modelId="{7677B2E6-A205-4CDE-98D3-EED0A19B9D5D}" type="presOf" srcId="{216F7D35-D796-495C-9BE5-5BEDC6425C5F}" destId="{7F6E8B0F-DBAC-4CB5-B639-BCE984DBDA23}" srcOrd="0" destOrd="0" presId="urn:microsoft.com/office/officeart/2005/8/layout/matrix1"/>
    <dgm:cxn modelId="{5157DF19-6AC4-4676-B8A8-A3EAC67A03D3}" type="presParOf" srcId="{26F9A55D-E575-40DA-8D9D-9CEA5F5B11A4}" destId="{0BBFFC65-0CCA-4647-AC13-9CDECDEFBED4}" srcOrd="0" destOrd="0" presId="urn:microsoft.com/office/officeart/2005/8/layout/matrix1"/>
    <dgm:cxn modelId="{5535781E-CFED-40EE-B7E3-A0C8626F82AD}" type="presParOf" srcId="{0BBFFC65-0CCA-4647-AC13-9CDECDEFBED4}" destId="{BB990B2C-98A7-47FA-81A3-712BA8D40269}" srcOrd="0" destOrd="0" presId="urn:microsoft.com/office/officeart/2005/8/layout/matrix1"/>
    <dgm:cxn modelId="{08F6DB44-A58B-44E6-A922-93B444CE352C}" type="presParOf" srcId="{0BBFFC65-0CCA-4647-AC13-9CDECDEFBED4}" destId="{C1FC2372-CE29-4550-8C5B-3BDA0B828ACF}" srcOrd="1" destOrd="0" presId="urn:microsoft.com/office/officeart/2005/8/layout/matrix1"/>
    <dgm:cxn modelId="{529F1DD3-B802-40CF-BE00-EEDFE4C281A2}" type="presParOf" srcId="{0BBFFC65-0CCA-4647-AC13-9CDECDEFBED4}" destId="{7F6E8B0F-DBAC-4CB5-B639-BCE984DBDA23}" srcOrd="2" destOrd="0" presId="urn:microsoft.com/office/officeart/2005/8/layout/matrix1"/>
    <dgm:cxn modelId="{F2E7A9CA-DAB4-49CF-BD64-35E38D59573B}" type="presParOf" srcId="{0BBFFC65-0CCA-4647-AC13-9CDECDEFBED4}" destId="{FF35030D-6843-4426-AA93-2F0A97137388}" srcOrd="3" destOrd="0" presId="urn:microsoft.com/office/officeart/2005/8/layout/matrix1"/>
    <dgm:cxn modelId="{C2B663F5-1536-494C-A5AA-A53197EAB366}" type="presParOf" srcId="{0BBFFC65-0CCA-4647-AC13-9CDECDEFBED4}" destId="{E1BEF79C-4D05-4502-B515-FA24A9A50D96}" srcOrd="4" destOrd="0" presId="urn:microsoft.com/office/officeart/2005/8/layout/matrix1"/>
    <dgm:cxn modelId="{5B205295-DD62-406F-863B-C1FEC248D06F}" type="presParOf" srcId="{0BBFFC65-0CCA-4647-AC13-9CDECDEFBED4}" destId="{1F8CE541-FCF8-461E-A940-772335FE9D3F}" srcOrd="5" destOrd="0" presId="urn:microsoft.com/office/officeart/2005/8/layout/matrix1"/>
    <dgm:cxn modelId="{AF63855C-71B2-41B3-8D69-7B26227C7F21}" type="presParOf" srcId="{0BBFFC65-0CCA-4647-AC13-9CDECDEFBED4}" destId="{F85E0385-B314-4544-B3B1-63BEB1FE21EC}" srcOrd="6" destOrd="0" presId="urn:microsoft.com/office/officeart/2005/8/layout/matrix1"/>
    <dgm:cxn modelId="{78CD9FF9-0FA3-4553-879B-06110E31C7BC}" type="presParOf" srcId="{0BBFFC65-0CCA-4647-AC13-9CDECDEFBED4}" destId="{968ED4EA-90AA-417A-80D9-BE48B8C6C26B}" srcOrd="7" destOrd="0" presId="urn:microsoft.com/office/officeart/2005/8/layout/matrix1"/>
    <dgm:cxn modelId="{26A5A132-0D99-490E-816E-640EF2B38D19}" type="presParOf" srcId="{26F9A55D-E575-40DA-8D9D-9CEA5F5B11A4}" destId="{E0721E62-C79D-4BC8-8514-9E4837F3706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491D1-6BE0-4A25-B79C-C5EB9420E174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339CD08-06CF-4A2F-8268-4E460CB4D857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93238E6A-D544-427E-8D77-05CACF0C2370}" type="parTrans" cxnId="{0537C556-CF06-452B-8FAB-73E8EF43F19A}">
      <dgm:prSet/>
      <dgm:spPr/>
      <dgm:t>
        <a:bodyPr/>
        <a:lstStyle/>
        <a:p>
          <a:endParaRPr lang="en-IN"/>
        </a:p>
      </dgm:t>
    </dgm:pt>
    <dgm:pt modelId="{0315BB76-7356-4763-97F4-2DFE8E758268}" type="sibTrans" cxnId="{0537C556-CF06-452B-8FAB-73E8EF43F19A}">
      <dgm:prSet/>
      <dgm:spPr/>
      <dgm:t>
        <a:bodyPr/>
        <a:lstStyle/>
        <a:p>
          <a:endParaRPr lang="en-IN"/>
        </a:p>
      </dgm:t>
    </dgm:pt>
    <dgm:pt modelId="{9E0902DD-DD95-4AB8-A1CB-6991747FD97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Clarity of the user’s microphone, ensuring clear voice inputs are recorded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84DF7-47B4-485F-8D3C-7561443E3B15}" type="parTrans" cxnId="{A2F0750D-02AF-42E5-8A67-D42ED85F4232}">
      <dgm:prSet/>
      <dgm:spPr/>
      <dgm:t>
        <a:bodyPr/>
        <a:lstStyle/>
        <a:p>
          <a:endParaRPr lang="en-IN"/>
        </a:p>
      </dgm:t>
    </dgm:pt>
    <dgm:pt modelId="{44F6D2AA-437D-44FF-99A0-8EEA7798DABF}" type="sibTrans" cxnId="{A2F0750D-02AF-42E5-8A67-D42ED85F4232}">
      <dgm:prSet/>
      <dgm:spPr/>
      <dgm:t>
        <a:bodyPr/>
        <a:lstStyle/>
        <a:p>
          <a:endParaRPr lang="en-IN"/>
        </a:p>
      </dgm:t>
    </dgm:pt>
    <dgm:pt modelId="{929AA52D-FE9E-4791-A339-0AB1A6BFC4F5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0907F001-5D3A-4E5D-BAF5-65916F0A8F1C}" type="parTrans" cxnId="{23DAF3EA-5AF1-48A5-8018-5D94E1C00D54}">
      <dgm:prSet/>
      <dgm:spPr/>
      <dgm:t>
        <a:bodyPr/>
        <a:lstStyle/>
        <a:p>
          <a:endParaRPr lang="en-IN"/>
        </a:p>
      </dgm:t>
    </dgm:pt>
    <dgm:pt modelId="{6F3807F1-764E-41E6-AF34-0688A3C33A99}" type="sibTrans" cxnId="{23DAF3EA-5AF1-48A5-8018-5D94E1C00D54}">
      <dgm:prSet/>
      <dgm:spPr/>
      <dgm:t>
        <a:bodyPr/>
        <a:lstStyle/>
        <a:p>
          <a:endParaRPr lang="en-IN"/>
        </a:p>
      </dgm:t>
    </dgm:pt>
    <dgm:pt modelId="{7B3B9436-1776-49DA-8A53-3B2E3573B974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System’s memory: A minimum of 2 Gb RAM </a:t>
          </a:r>
          <a:endParaRPr lang="en-IN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E9D1A-8D0E-4B28-8450-300819FC3BAC}" type="parTrans" cxnId="{372A82AE-1007-4C6E-8DD2-43B050868A0A}">
      <dgm:prSet/>
      <dgm:spPr/>
      <dgm:t>
        <a:bodyPr/>
        <a:lstStyle/>
        <a:p>
          <a:endParaRPr lang="en-IN"/>
        </a:p>
      </dgm:t>
    </dgm:pt>
    <dgm:pt modelId="{F4144437-6EF2-471E-9B10-788BE3401D19}" type="sibTrans" cxnId="{372A82AE-1007-4C6E-8DD2-43B050868A0A}">
      <dgm:prSet/>
      <dgm:spPr/>
      <dgm:t>
        <a:bodyPr/>
        <a:lstStyle/>
        <a:p>
          <a:endParaRPr lang="en-IN"/>
        </a:p>
      </dgm:t>
    </dgm:pt>
    <dgm:pt modelId="{7A9EA896-CA2A-4C0E-BAB8-9D9213FEEC56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35581E41-11C8-441B-AB60-ABB3C79F361B}" type="parTrans" cxnId="{FDB83FC8-9F66-4146-90FF-934305EDBC08}">
      <dgm:prSet/>
      <dgm:spPr/>
      <dgm:t>
        <a:bodyPr/>
        <a:lstStyle/>
        <a:p>
          <a:endParaRPr lang="en-IN"/>
        </a:p>
      </dgm:t>
    </dgm:pt>
    <dgm:pt modelId="{32F264CC-8083-4A14-9FED-AB783F234F20}" type="sibTrans" cxnId="{FDB83FC8-9F66-4146-90FF-934305EDBC08}">
      <dgm:prSet/>
      <dgm:spPr/>
      <dgm:t>
        <a:bodyPr/>
        <a:lstStyle/>
        <a:p>
          <a:endParaRPr lang="en-IN"/>
        </a:p>
      </dgm:t>
    </dgm:pt>
    <dgm:pt modelId="{8EC8AAA6-7195-4FD8-B083-8E5459AEDD4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System’s Processor Power: Minimum requirement of an Intel i3 processor 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DCAA12-51AC-4903-9461-801C632E394E}" type="parTrans" cxnId="{D1CE5E80-77BA-4D9D-AC0B-11C6AF5B30E6}">
      <dgm:prSet/>
      <dgm:spPr/>
      <dgm:t>
        <a:bodyPr/>
        <a:lstStyle/>
        <a:p>
          <a:endParaRPr lang="en-IN"/>
        </a:p>
      </dgm:t>
    </dgm:pt>
    <dgm:pt modelId="{1620CFE8-DB97-447B-B3B5-C6468BFD09B8}" type="sibTrans" cxnId="{D1CE5E80-77BA-4D9D-AC0B-11C6AF5B30E6}">
      <dgm:prSet/>
      <dgm:spPr/>
      <dgm:t>
        <a:bodyPr/>
        <a:lstStyle/>
        <a:p>
          <a:endParaRPr lang="en-IN"/>
        </a:p>
      </dgm:t>
    </dgm:pt>
    <dgm:pt modelId="{66FAFEAE-F7C0-4E6B-BA9C-A982FB3B2AA4}" type="pres">
      <dgm:prSet presAssocID="{3A7491D1-6BE0-4A25-B79C-C5EB9420E174}" presName="linearFlow" presStyleCnt="0">
        <dgm:presLayoutVars>
          <dgm:dir/>
          <dgm:animLvl val="lvl"/>
          <dgm:resizeHandles val="exact"/>
        </dgm:presLayoutVars>
      </dgm:prSet>
      <dgm:spPr/>
    </dgm:pt>
    <dgm:pt modelId="{7CC9D4D7-810B-464B-BE90-E232E0DCA52E}" type="pres">
      <dgm:prSet presAssocID="{6339CD08-06CF-4A2F-8268-4E460CB4D857}" presName="composite" presStyleCnt="0"/>
      <dgm:spPr/>
    </dgm:pt>
    <dgm:pt modelId="{41ED29C3-AF8B-4D60-AD88-9603B5591A4E}" type="pres">
      <dgm:prSet presAssocID="{6339CD08-06CF-4A2F-8268-4E460CB4D85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78A0BF-4A23-4C29-B2F9-3E213521D2E0}" type="pres">
      <dgm:prSet presAssocID="{6339CD08-06CF-4A2F-8268-4E460CB4D857}" presName="descendantText" presStyleLbl="alignAcc1" presStyleIdx="0" presStyleCnt="3">
        <dgm:presLayoutVars>
          <dgm:bulletEnabled val="1"/>
        </dgm:presLayoutVars>
      </dgm:prSet>
      <dgm:spPr/>
    </dgm:pt>
    <dgm:pt modelId="{719B4542-0C2C-493F-B6B4-CB2CAF8EAC94}" type="pres">
      <dgm:prSet presAssocID="{0315BB76-7356-4763-97F4-2DFE8E758268}" presName="sp" presStyleCnt="0"/>
      <dgm:spPr/>
    </dgm:pt>
    <dgm:pt modelId="{66E2A2D9-2BE7-451E-A2F0-D0A6B71E923E}" type="pres">
      <dgm:prSet presAssocID="{929AA52D-FE9E-4791-A339-0AB1A6BFC4F5}" presName="composite" presStyleCnt="0"/>
      <dgm:spPr/>
    </dgm:pt>
    <dgm:pt modelId="{70485640-AFF1-43E1-9368-F5D2011DC543}" type="pres">
      <dgm:prSet presAssocID="{929AA52D-FE9E-4791-A339-0AB1A6BFC4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14BA21-998F-4C7D-A80F-47A7750D8739}" type="pres">
      <dgm:prSet presAssocID="{929AA52D-FE9E-4791-A339-0AB1A6BFC4F5}" presName="descendantText" presStyleLbl="alignAcc1" presStyleIdx="1" presStyleCnt="3">
        <dgm:presLayoutVars>
          <dgm:bulletEnabled val="1"/>
        </dgm:presLayoutVars>
      </dgm:prSet>
      <dgm:spPr/>
    </dgm:pt>
    <dgm:pt modelId="{64DB8187-B7BA-4871-B2E9-A5E6D3944961}" type="pres">
      <dgm:prSet presAssocID="{6F3807F1-764E-41E6-AF34-0688A3C33A99}" presName="sp" presStyleCnt="0"/>
      <dgm:spPr/>
    </dgm:pt>
    <dgm:pt modelId="{769BB090-FD4D-40A8-A5E9-61E2B64CB280}" type="pres">
      <dgm:prSet presAssocID="{7A9EA896-CA2A-4C0E-BAB8-9D9213FEEC56}" presName="composite" presStyleCnt="0"/>
      <dgm:spPr/>
    </dgm:pt>
    <dgm:pt modelId="{B203B4AD-CC80-4564-ADAD-DD162EF4A55F}" type="pres">
      <dgm:prSet presAssocID="{7A9EA896-CA2A-4C0E-BAB8-9D9213FEEC5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DBCCF0A-FDF0-4EAB-A71E-F948DCBCF82F}" type="pres">
      <dgm:prSet presAssocID="{7A9EA896-CA2A-4C0E-BAB8-9D9213FEEC5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2F0750D-02AF-42E5-8A67-D42ED85F4232}" srcId="{6339CD08-06CF-4A2F-8268-4E460CB4D857}" destId="{9E0902DD-DD95-4AB8-A1CB-6991747FD97C}" srcOrd="0" destOrd="0" parTransId="{EF184DF7-47B4-485F-8D3C-7561443E3B15}" sibTransId="{44F6D2AA-437D-44FF-99A0-8EEA7798DABF}"/>
    <dgm:cxn modelId="{1D661E2A-6452-46D8-AD45-2E1AB1206A74}" type="presOf" srcId="{8EC8AAA6-7195-4FD8-B083-8E5459AEDD4D}" destId="{2DBCCF0A-FDF0-4EAB-A71E-F948DCBCF82F}" srcOrd="0" destOrd="0" presId="urn:microsoft.com/office/officeart/2005/8/layout/chevron2"/>
    <dgm:cxn modelId="{ADE77F6C-04BC-4BB4-85F8-F355F87B98D5}" type="presOf" srcId="{3A7491D1-6BE0-4A25-B79C-C5EB9420E174}" destId="{66FAFEAE-F7C0-4E6B-BA9C-A982FB3B2AA4}" srcOrd="0" destOrd="0" presId="urn:microsoft.com/office/officeart/2005/8/layout/chevron2"/>
    <dgm:cxn modelId="{64653571-BD88-482C-A0EE-DC6C32F9F0BE}" type="presOf" srcId="{7A9EA896-CA2A-4C0E-BAB8-9D9213FEEC56}" destId="{B203B4AD-CC80-4564-ADAD-DD162EF4A55F}" srcOrd="0" destOrd="0" presId="urn:microsoft.com/office/officeart/2005/8/layout/chevron2"/>
    <dgm:cxn modelId="{0537C556-CF06-452B-8FAB-73E8EF43F19A}" srcId="{3A7491D1-6BE0-4A25-B79C-C5EB9420E174}" destId="{6339CD08-06CF-4A2F-8268-4E460CB4D857}" srcOrd="0" destOrd="0" parTransId="{93238E6A-D544-427E-8D77-05CACF0C2370}" sibTransId="{0315BB76-7356-4763-97F4-2DFE8E758268}"/>
    <dgm:cxn modelId="{D1CE5E80-77BA-4D9D-AC0B-11C6AF5B30E6}" srcId="{7A9EA896-CA2A-4C0E-BAB8-9D9213FEEC56}" destId="{8EC8AAA6-7195-4FD8-B083-8E5459AEDD4D}" srcOrd="0" destOrd="0" parTransId="{0DDCAA12-51AC-4903-9461-801C632E394E}" sibTransId="{1620CFE8-DB97-447B-B3B5-C6468BFD09B8}"/>
    <dgm:cxn modelId="{372A82AE-1007-4C6E-8DD2-43B050868A0A}" srcId="{929AA52D-FE9E-4791-A339-0AB1A6BFC4F5}" destId="{7B3B9436-1776-49DA-8A53-3B2E3573B974}" srcOrd="0" destOrd="0" parTransId="{990E9D1A-8D0E-4B28-8450-300819FC3BAC}" sibTransId="{F4144437-6EF2-471E-9B10-788BE3401D19}"/>
    <dgm:cxn modelId="{53CE6EB1-8E6A-4685-AE6C-7F1A068C7EEE}" type="presOf" srcId="{7B3B9436-1776-49DA-8A53-3B2E3573B974}" destId="{DE14BA21-998F-4C7D-A80F-47A7750D8739}" srcOrd="0" destOrd="0" presId="urn:microsoft.com/office/officeart/2005/8/layout/chevron2"/>
    <dgm:cxn modelId="{90F20EBE-AD5A-4F3B-B7D1-5E6C9CACA276}" type="presOf" srcId="{6339CD08-06CF-4A2F-8268-4E460CB4D857}" destId="{41ED29C3-AF8B-4D60-AD88-9603B5591A4E}" srcOrd="0" destOrd="0" presId="urn:microsoft.com/office/officeart/2005/8/layout/chevron2"/>
    <dgm:cxn modelId="{F47A8CBE-1ABD-4FC6-B9A2-C11B3CA90C0A}" type="presOf" srcId="{929AA52D-FE9E-4791-A339-0AB1A6BFC4F5}" destId="{70485640-AFF1-43E1-9368-F5D2011DC543}" srcOrd="0" destOrd="0" presId="urn:microsoft.com/office/officeart/2005/8/layout/chevron2"/>
    <dgm:cxn modelId="{EBF7B2BE-8C9B-43DB-A8D3-C931CF3D6C94}" type="presOf" srcId="{9E0902DD-DD95-4AB8-A1CB-6991747FD97C}" destId="{6678A0BF-4A23-4C29-B2F9-3E213521D2E0}" srcOrd="0" destOrd="0" presId="urn:microsoft.com/office/officeart/2005/8/layout/chevron2"/>
    <dgm:cxn modelId="{FDB83FC8-9F66-4146-90FF-934305EDBC08}" srcId="{3A7491D1-6BE0-4A25-B79C-C5EB9420E174}" destId="{7A9EA896-CA2A-4C0E-BAB8-9D9213FEEC56}" srcOrd="2" destOrd="0" parTransId="{35581E41-11C8-441B-AB60-ABB3C79F361B}" sibTransId="{32F264CC-8083-4A14-9FED-AB783F234F20}"/>
    <dgm:cxn modelId="{23DAF3EA-5AF1-48A5-8018-5D94E1C00D54}" srcId="{3A7491D1-6BE0-4A25-B79C-C5EB9420E174}" destId="{929AA52D-FE9E-4791-A339-0AB1A6BFC4F5}" srcOrd="1" destOrd="0" parTransId="{0907F001-5D3A-4E5D-BAF5-65916F0A8F1C}" sibTransId="{6F3807F1-764E-41E6-AF34-0688A3C33A99}"/>
    <dgm:cxn modelId="{269204BA-8912-4CC1-9C9F-C70640CFD30D}" type="presParOf" srcId="{66FAFEAE-F7C0-4E6B-BA9C-A982FB3B2AA4}" destId="{7CC9D4D7-810B-464B-BE90-E232E0DCA52E}" srcOrd="0" destOrd="0" presId="urn:microsoft.com/office/officeart/2005/8/layout/chevron2"/>
    <dgm:cxn modelId="{C239BDCD-E645-42C6-A89C-A34D361C0242}" type="presParOf" srcId="{7CC9D4D7-810B-464B-BE90-E232E0DCA52E}" destId="{41ED29C3-AF8B-4D60-AD88-9603B5591A4E}" srcOrd="0" destOrd="0" presId="urn:microsoft.com/office/officeart/2005/8/layout/chevron2"/>
    <dgm:cxn modelId="{7B935C91-F59E-4687-B8D5-73A7E8D5F77D}" type="presParOf" srcId="{7CC9D4D7-810B-464B-BE90-E232E0DCA52E}" destId="{6678A0BF-4A23-4C29-B2F9-3E213521D2E0}" srcOrd="1" destOrd="0" presId="urn:microsoft.com/office/officeart/2005/8/layout/chevron2"/>
    <dgm:cxn modelId="{CBA35309-C9A1-4B22-A613-D08E9ABAD64E}" type="presParOf" srcId="{66FAFEAE-F7C0-4E6B-BA9C-A982FB3B2AA4}" destId="{719B4542-0C2C-493F-B6B4-CB2CAF8EAC94}" srcOrd="1" destOrd="0" presId="urn:microsoft.com/office/officeart/2005/8/layout/chevron2"/>
    <dgm:cxn modelId="{59DE6AAF-17DB-48FA-8D67-F3B2CFBCC45D}" type="presParOf" srcId="{66FAFEAE-F7C0-4E6B-BA9C-A982FB3B2AA4}" destId="{66E2A2D9-2BE7-451E-A2F0-D0A6B71E923E}" srcOrd="2" destOrd="0" presId="urn:microsoft.com/office/officeart/2005/8/layout/chevron2"/>
    <dgm:cxn modelId="{78596E0C-7888-409A-B3B0-D5AEFBCBEA8F}" type="presParOf" srcId="{66E2A2D9-2BE7-451E-A2F0-D0A6B71E923E}" destId="{70485640-AFF1-43E1-9368-F5D2011DC543}" srcOrd="0" destOrd="0" presId="urn:microsoft.com/office/officeart/2005/8/layout/chevron2"/>
    <dgm:cxn modelId="{8536324F-D59E-4E60-8560-E436DE00B477}" type="presParOf" srcId="{66E2A2D9-2BE7-451E-A2F0-D0A6B71E923E}" destId="{DE14BA21-998F-4C7D-A80F-47A7750D8739}" srcOrd="1" destOrd="0" presId="urn:microsoft.com/office/officeart/2005/8/layout/chevron2"/>
    <dgm:cxn modelId="{129AFC56-43B7-4122-A9C0-491CA8EEC35A}" type="presParOf" srcId="{66FAFEAE-F7C0-4E6B-BA9C-A982FB3B2AA4}" destId="{64DB8187-B7BA-4871-B2E9-A5E6D3944961}" srcOrd="3" destOrd="0" presId="urn:microsoft.com/office/officeart/2005/8/layout/chevron2"/>
    <dgm:cxn modelId="{4EE5CEE6-47BB-4CA0-94B5-8239BBF08EF8}" type="presParOf" srcId="{66FAFEAE-F7C0-4E6B-BA9C-A982FB3B2AA4}" destId="{769BB090-FD4D-40A8-A5E9-61E2B64CB280}" srcOrd="4" destOrd="0" presId="urn:microsoft.com/office/officeart/2005/8/layout/chevron2"/>
    <dgm:cxn modelId="{ECE43BCA-AF98-42EE-8BED-660D497AFD1B}" type="presParOf" srcId="{769BB090-FD4D-40A8-A5E9-61E2B64CB280}" destId="{B203B4AD-CC80-4564-ADAD-DD162EF4A55F}" srcOrd="0" destOrd="0" presId="urn:microsoft.com/office/officeart/2005/8/layout/chevron2"/>
    <dgm:cxn modelId="{E0680B20-827E-4FD2-88D8-FF5BE64B49EC}" type="presParOf" srcId="{769BB090-FD4D-40A8-A5E9-61E2B64CB280}" destId="{2DBCCF0A-FDF0-4EAB-A71E-F948DCBCF8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F5831-9DBF-492A-8FC2-E8041D32CC3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</dgm:pt>
    <dgm:pt modelId="{E59D4C4C-A4D1-4D13-9C16-01200F66E72B}">
      <dgm:prSet phldrT="[Text]" custT="1"/>
      <dgm:spPr/>
      <dgm:t>
        <a:bodyPr/>
        <a:lstStyle/>
        <a:p>
          <a:r>
            <a:rPr lang="en-IN" sz="1800" dirty="0"/>
            <a:t>Several recursive processes asking user for:</a:t>
          </a:r>
        </a:p>
        <a:p>
          <a:r>
            <a:rPr lang="en-IN" sz="1800" dirty="0"/>
            <a:t>a) Clearer response</a:t>
          </a:r>
        </a:p>
        <a:p>
          <a:r>
            <a:rPr lang="en-IN" sz="1800" dirty="0"/>
            <a:t>b) Confirmation to responses</a:t>
          </a:r>
        </a:p>
        <a:p>
          <a:endParaRPr lang="en-IN" sz="1500" dirty="0"/>
        </a:p>
        <a:p>
          <a:endParaRPr lang="en-IN" sz="1500" dirty="0"/>
        </a:p>
      </dgm:t>
    </dgm:pt>
    <dgm:pt modelId="{59CD496D-C6D8-4E88-8257-531965E7CBAE}" type="parTrans" cxnId="{60B94C69-92BA-4A32-BB29-42B0F5FD8D54}">
      <dgm:prSet/>
      <dgm:spPr/>
      <dgm:t>
        <a:bodyPr/>
        <a:lstStyle/>
        <a:p>
          <a:endParaRPr lang="en-IN"/>
        </a:p>
      </dgm:t>
    </dgm:pt>
    <dgm:pt modelId="{AD592832-11BF-4E87-B290-4EA356459D6C}" type="sibTrans" cxnId="{60B94C69-92BA-4A32-BB29-42B0F5FD8D54}">
      <dgm:prSet/>
      <dgm:spPr/>
      <dgm:t>
        <a:bodyPr/>
        <a:lstStyle/>
        <a:p>
          <a:endParaRPr lang="en-IN"/>
        </a:p>
      </dgm:t>
    </dgm:pt>
    <dgm:pt modelId="{7FC7E221-63D0-47B9-B5AB-E007C16657A4}">
      <dgm:prSet phldrT="[Text]"/>
      <dgm:spPr/>
      <dgm:t>
        <a:bodyPr/>
        <a:lstStyle/>
        <a:p>
          <a:r>
            <a:rPr lang="en-IN" dirty="0"/>
            <a:t>Takes more time</a:t>
          </a:r>
        </a:p>
      </dgm:t>
    </dgm:pt>
    <dgm:pt modelId="{06407CE2-C4E7-4463-985A-8BFCA3683D1E}" type="parTrans" cxnId="{FAFC0646-C466-406D-AE75-7EE385222387}">
      <dgm:prSet/>
      <dgm:spPr/>
      <dgm:t>
        <a:bodyPr/>
        <a:lstStyle/>
        <a:p>
          <a:endParaRPr lang="en-IN"/>
        </a:p>
      </dgm:t>
    </dgm:pt>
    <dgm:pt modelId="{9283A9B9-BF18-42E5-9DDC-8097F3B286B4}" type="sibTrans" cxnId="{FAFC0646-C466-406D-AE75-7EE385222387}">
      <dgm:prSet/>
      <dgm:spPr/>
      <dgm:t>
        <a:bodyPr/>
        <a:lstStyle/>
        <a:p>
          <a:endParaRPr lang="en-IN"/>
        </a:p>
      </dgm:t>
    </dgm:pt>
    <dgm:pt modelId="{940E69C1-B337-4412-A38D-B9C8F7C5D253}">
      <dgm:prSet phldrT="[Text]"/>
      <dgm:spPr/>
      <dgm:t>
        <a:bodyPr/>
        <a:lstStyle/>
        <a:p>
          <a:r>
            <a:rPr lang="en-IN" dirty="0"/>
            <a:t>Repetitive</a:t>
          </a:r>
        </a:p>
      </dgm:t>
    </dgm:pt>
    <dgm:pt modelId="{0787A7EE-0669-4697-8C4F-160D69159484}" type="parTrans" cxnId="{4DD282B9-9D11-4903-B0E3-757F18C20881}">
      <dgm:prSet/>
      <dgm:spPr/>
      <dgm:t>
        <a:bodyPr/>
        <a:lstStyle/>
        <a:p>
          <a:endParaRPr lang="en-IN"/>
        </a:p>
      </dgm:t>
    </dgm:pt>
    <dgm:pt modelId="{B82970DC-DCF1-499D-A9D9-92B3B4F4B7F6}" type="sibTrans" cxnId="{4DD282B9-9D11-4903-B0E3-757F18C20881}">
      <dgm:prSet/>
      <dgm:spPr/>
      <dgm:t>
        <a:bodyPr/>
        <a:lstStyle/>
        <a:p>
          <a:endParaRPr lang="en-IN"/>
        </a:p>
      </dgm:t>
    </dgm:pt>
    <dgm:pt modelId="{D3F131AF-6551-4756-BAF2-1D31AFD4D2D1}" type="pres">
      <dgm:prSet presAssocID="{C09F5831-9DBF-492A-8FC2-E8041D32CC36}" presName="linearFlow" presStyleCnt="0">
        <dgm:presLayoutVars>
          <dgm:dir/>
          <dgm:resizeHandles val="exact"/>
        </dgm:presLayoutVars>
      </dgm:prSet>
      <dgm:spPr/>
    </dgm:pt>
    <dgm:pt modelId="{5A19088F-7261-4C7F-B577-E93046D4C4BB}" type="pres">
      <dgm:prSet presAssocID="{E59D4C4C-A4D1-4D13-9C16-01200F66E72B}" presName="node" presStyleLbl="node1" presStyleIdx="0" presStyleCnt="3" custScaleX="184034" custScaleY="179766">
        <dgm:presLayoutVars>
          <dgm:bulletEnabled val="1"/>
        </dgm:presLayoutVars>
      </dgm:prSet>
      <dgm:spPr/>
    </dgm:pt>
    <dgm:pt modelId="{9EB24F82-8C1D-4E91-A260-35D7B220DE2B}" type="pres">
      <dgm:prSet presAssocID="{AD592832-11BF-4E87-B290-4EA356459D6C}" presName="spacerL" presStyleCnt="0"/>
      <dgm:spPr/>
    </dgm:pt>
    <dgm:pt modelId="{F8F0F5B1-258D-47BE-BCFE-FD646DE7B64D}" type="pres">
      <dgm:prSet presAssocID="{AD592832-11BF-4E87-B290-4EA356459D6C}" presName="sibTrans" presStyleLbl="sibTrans2D1" presStyleIdx="0" presStyleCnt="2" custLinFactX="252477" custLinFactNeighborX="300000" custLinFactNeighborY="154"/>
      <dgm:spPr/>
    </dgm:pt>
    <dgm:pt modelId="{80DD8D34-F105-4B28-B4A6-26E9676AB120}" type="pres">
      <dgm:prSet presAssocID="{AD592832-11BF-4E87-B290-4EA356459D6C}" presName="spacerR" presStyleCnt="0"/>
      <dgm:spPr/>
    </dgm:pt>
    <dgm:pt modelId="{603553DF-620E-4231-BB39-862EF3F96EB1}" type="pres">
      <dgm:prSet presAssocID="{7FC7E221-63D0-47B9-B5AB-E007C16657A4}" presName="node" presStyleLbl="node1" presStyleIdx="1" presStyleCnt="3">
        <dgm:presLayoutVars>
          <dgm:bulletEnabled val="1"/>
        </dgm:presLayoutVars>
      </dgm:prSet>
      <dgm:spPr/>
    </dgm:pt>
    <dgm:pt modelId="{181D31D3-263E-4F8A-AC47-280202B1F04C}" type="pres">
      <dgm:prSet presAssocID="{9283A9B9-BF18-42E5-9DDC-8097F3B286B4}" presName="spacerL" presStyleCnt="0"/>
      <dgm:spPr/>
    </dgm:pt>
    <dgm:pt modelId="{89091C31-DB41-49F4-8AB9-03BB11F6A2A4}" type="pres">
      <dgm:prSet presAssocID="{9283A9B9-BF18-42E5-9DDC-8097F3B286B4}" presName="sibTrans" presStyleLbl="sibTrans2D1" presStyleIdx="1" presStyleCnt="2" custLinFactX="-261251" custLinFactNeighborX="-300000" custLinFactNeighborY="0"/>
      <dgm:spPr/>
    </dgm:pt>
    <dgm:pt modelId="{5E123AFE-F03E-44DA-970C-1C5402D37F79}" type="pres">
      <dgm:prSet presAssocID="{9283A9B9-BF18-42E5-9DDC-8097F3B286B4}" presName="spacerR" presStyleCnt="0"/>
      <dgm:spPr/>
    </dgm:pt>
    <dgm:pt modelId="{9F847FCB-E084-41FE-A8C5-1C3EE0451EE1}" type="pres">
      <dgm:prSet presAssocID="{940E69C1-B337-4412-A38D-B9C8F7C5D253}" presName="node" presStyleLbl="node1" presStyleIdx="2" presStyleCnt="3" custLinFactNeighborX="69993" custLinFactNeighborY="0">
        <dgm:presLayoutVars>
          <dgm:bulletEnabled val="1"/>
        </dgm:presLayoutVars>
      </dgm:prSet>
      <dgm:spPr/>
    </dgm:pt>
  </dgm:ptLst>
  <dgm:cxnLst>
    <dgm:cxn modelId="{D8C5110A-75FA-46D0-A42C-796554B54F2A}" type="presOf" srcId="{E59D4C4C-A4D1-4D13-9C16-01200F66E72B}" destId="{5A19088F-7261-4C7F-B577-E93046D4C4BB}" srcOrd="0" destOrd="0" presId="urn:microsoft.com/office/officeart/2005/8/layout/equation1"/>
    <dgm:cxn modelId="{56F8041A-81C8-4A4B-B8AA-74664196ECFA}" type="presOf" srcId="{C09F5831-9DBF-492A-8FC2-E8041D32CC36}" destId="{D3F131AF-6551-4756-BAF2-1D31AFD4D2D1}" srcOrd="0" destOrd="0" presId="urn:microsoft.com/office/officeart/2005/8/layout/equation1"/>
    <dgm:cxn modelId="{FAFC0646-C466-406D-AE75-7EE385222387}" srcId="{C09F5831-9DBF-492A-8FC2-E8041D32CC36}" destId="{7FC7E221-63D0-47B9-B5AB-E007C16657A4}" srcOrd="1" destOrd="0" parTransId="{06407CE2-C4E7-4463-985A-8BFCA3683D1E}" sibTransId="{9283A9B9-BF18-42E5-9DDC-8097F3B286B4}"/>
    <dgm:cxn modelId="{60B94C69-92BA-4A32-BB29-42B0F5FD8D54}" srcId="{C09F5831-9DBF-492A-8FC2-E8041D32CC36}" destId="{E59D4C4C-A4D1-4D13-9C16-01200F66E72B}" srcOrd="0" destOrd="0" parTransId="{59CD496D-C6D8-4E88-8257-531965E7CBAE}" sibTransId="{AD592832-11BF-4E87-B290-4EA356459D6C}"/>
    <dgm:cxn modelId="{EFBC8378-D014-4A98-A366-A49C02CD4FC1}" type="presOf" srcId="{AD592832-11BF-4E87-B290-4EA356459D6C}" destId="{F8F0F5B1-258D-47BE-BCFE-FD646DE7B64D}" srcOrd="0" destOrd="0" presId="urn:microsoft.com/office/officeart/2005/8/layout/equation1"/>
    <dgm:cxn modelId="{2D8DDDA3-2D73-4DD5-81BB-5E1DC49006D7}" type="presOf" srcId="{7FC7E221-63D0-47B9-B5AB-E007C16657A4}" destId="{603553DF-620E-4231-BB39-862EF3F96EB1}" srcOrd="0" destOrd="0" presId="urn:microsoft.com/office/officeart/2005/8/layout/equation1"/>
    <dgm:cxn modelId="{1E62C2B5-B2BD-43BD-85B0-1A5315ADE905}" type="presOf" srcId="{940E69C1-B337-4412-A38D-B9C8F7C5D253}" destId="{9F847FCB-E084-41FE-A8C5-1C3EE0451EE1}" srcOrd="0" destOrd="0" presId="urn:microsoft.com/office/officeart/2005/8/layout/equation1"/>
    <dgm:cxn modelId="{4DD282B9-9D11-4903-B0E3-757F18C20881}" srcId="{C09F5831-9DBF-492A-8FC2-E8041D32CC36}" destId="{940E69C1-B337-4412-A38D-B9C8F7C5D253}" srcOrd="2" destOrd="0" parTransId="{0787A7EE-0669-4697-8C4F-160D69159484}" sibTransId="{B82970DC-DCF1-499D-A9D9-92B3B4F4B7F6}"/>
    <dgm:cxn modelId="{2AB30DF0-7035-461F-BC03-83E35361AA3D}" type="presOf" srcId="{9283A9B9-BF18-42E5-9DDC-8097F3B286B4}" destId="{89091C31-DB41-49F4-8AB9-03BB11F6A2A4}" srcOrd="0" destOrd="0" presId="urn:microsoft.com/office/officeart/2005/8/layout/equation1"/>
    <dgm:cxn modelId="{9A102F83-B72A-4434-8EB6-B290A83AD71A}" type="presParOf" srcId="{D3F131AF-6551-4756-BAF2-1D31AFD4D2D1}" destId="{5A19088F-7261-4C7F-B577-E93046D4C4BB}" srcOrd="0" destOrd="0" presId="urn:microsoft.com/office/officeart/2005/8/layout/equation1"/>
    <dgm:cxn modelId="{BA68A62E-6896-448B-A323-6F2461A6C75B}" type="presParOf" srcId="{D3F131AF-6551-4756-BAF2-1D31AFD4D2D1}" destId="{9EB24F82-8C1D-4E91-A260-35D7B220DE2B}" srcOrd="1" destOrd="0" presId="urn:microsoft.com/office/officeart/2005/8/layout/equation1"/>
    <dgm:cxn modelId="{5B5D3015-C56E-4358-8A0C-CB8FD215E1A7}" type="presParOf" srcId="{D3F131AF-6551-4756-BAF2-1D31AFD4D2D1}" destId="{F8F0F5B1-258D-47BE-BCFE-FD646DE7B64D}" srcOrd="2" destOrd="0" presId="urn:microsoft.com/office/officeart/2005/8/layout/equation1"/>
    <dgm:cxn modelId="{3547DB81-6554-4982-9D07-5E6EC79E357E}" type="presParOf" srcId="{D3F131AF-6551-4756-BAF2-1D31AFD4D2D1}" destId="{80DD8D34-F105-4B28-B4A6-26E9676AB120}" srcOrd="3" destOrd="0" presId="urn:microsoft.com/office/officeart/2005/8/layout/equation1"/>
    <dgm:cxn modelId="{0975810C-5EB0-46F5-BCC2-1A34A9523B68}" type="presParOf" srcId="{D3F131AF-6551-4756-BAF2-1D31AFD4D2D1}" destId="{603553DF-620E-4231-BB39-862EF3F96EB1}" srcOrd="4" destOrd="0" presId="urn:microsoft.com/office/officeart/2005/8/layout/equation1"/>
    <dgm:cxn modelId="{7C0BE37E-A594-40B2-8595-654409B17057}" type="presParOf" srcId="{D3F131AF-6551-4756-BAF2-1D31AFD4D2D1}" destId="{181D31D3-263E-4F8A-AC47-280202B1F04C}" srcOrd="5" destOrd="0" presId="urn:microsoft.com/office/officeart/2005/8/layout/equation1"/>
    <dgm:cxn modelId="{D2FD20DE-9039-4F37-93D7-B69EA1948AAC}" type="presParOf" srcId="{D3F131AF-6551-4756-BAF2-1D31AFD4D2D1}" destId="{89091C31-DB41-49F4-8AB9-03BB11F6A2A4}" srcOrd="6" destOrd="0" presId="urn:microsoft.com/office/officeart/2005/8/layout/equation1"/>
    <dgm:cxn modelId="{2F87859A-C821-4D43-85E3-66E09B75BF78}" type="presParOf" srcId="{D3F131AF-6551-4756-BAF2-1D31AFD4D2D1}" destId="{5E123AFE-F03E-44DA-970C-1C5402D37F79}" srcOrd="7" destOrd="0" presId="urn:microsoft.com/office/officeart/2005/8/layout/equation1"/>
    <dgm:cxn modelId="{FA2356D1-F345-4596-A832-5ADFA6890B03}" type="presParOf" srcId="{D3F131AF-6551-4756-BAF2-1D31AFD4D2D1}" destId="{9F847FCB-E084-41FE-A8C5-1C3EE0451EE1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48E95A-95ED-44AD-868A-5F30235255B4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1B4520A0-658F-448E-835F-B78F71A55CEF}">
      <dgm:prSet phldrT="[Text]"/>
      <dgm:spPr/>
      <dgm:t>
        <a:bodyPr/>
        <a:lstStyle/>
        <a:p>
          <a:r>
            <a:rPr lang="en-IN" dirty="0"/>
            <a:t>User will spell out words not understood by the system  </a:t>
          </a:r>
        </a:p>
      </dgm:t>
    </dgm:pt>
    <dgm:pt modelId="{65D96AE6-C821-4C89-B737-FD611611C230}" type="parTrans" cxnId="{A580A707-F1DF-4E0F-8A93-ECE1C85AD743}">
      <dgm:prSet/>
      <dgm:spPr/>
      <dgm:t>
        <a:bodyPr/>
        <a:lstStyle/>
        <a:p>
          <a:endParaRPr lang="en-IN"/>
        </a:p>
      </dgm:t>
    </dgm:pt>
    <dgm:pt modelId="{DA738481-1076-4284-B71C-1EB7A059A97A}" type="sibTrans" cxnId="{A580A707-F1DF-4E0F-8A93-ECE1C85AD743}">
      <dgm:prSet/>
      <dgm:spPr/>
      <dgm:t>
        <a:bodyPr/>
        <a:lstStyle/>
        <a:p>
          <a:endParaRPr lang="en-IN"/>
        </a:p>
      </dgm:t>
    </dgm:pt>
    <dgm:pt modelId="{A29B81D7-E4C5-4D20-98C7-5F533945C9B7}">
      <dgm:prSet phldrT="[Text]"/>
      <dgm:spPr/>
      <dgm:t>
        <a:bodyPr/>
        <a:lstStyle/>
        <a:p>
          <a:r>
            <a:rPr lang="en-IN" dirty="0"/>
            <a:t>User irritation if there’s high frequency of such words</a:t>
          </a:r>
        </a:p>
      </dgm:t>
    </dgm:pt>
    <dgm:pt modelId="{BC855A2D-C444-4EA4-94FD-5806BE77B00C}" type="parTrans" cxnId="{BC04AB06-522E-4B65-A7B3-15499A680A7B}">
      <dgm:prSet/>
      <dgm:spPr/>
      <dgm:t>
        <a:bodyPr/>
        <a:lstStyle/>
        <a:p>
          <a:endParaRPr lang="en-IN"/>
        </a:p>
      </dgm:t>
    </dgm:pt>
    <dgm:pt modelId="{5B805C23-F974-4586-AAD3-92858B80741C}" type="sibTrans" cxnId="{BC04AB06-522E-4B65-A7B3-15499A680A7B}">
      <dgm:prSet/>
      <dgm:spPr/>
      <dgm:t>
        <a:bodyPr/>
        <a:lstStyle/>
        <a:p>
          <a:endParaRPr lang="en-IN"/>
        </a:p>
      </dgm:t>
    </dgm:pt>
    <dgm:pt modelId="{8ACB4B82-01D3-48ED-B608-C49C3155DAB8}" type="pres">
      <dgm:prSet presAssocID="{B048E95A-95ED-44AD-868A-5F30235255B4}" presName="Name0" presStyleCnt="0">
        <dgm:presLayoutVars>
          <dgm:dir/>
          <dgm:resizeHandles val="exact"/>
        </dgm:presLayoutVars>
      </dgm:prSet>
      <dgm:spPr/>
    </dgm:pt>
    <dgm:pt modelId="{6963EFDD-16DD-48E9-AE8A-B6AE8353E540}" type="pres">
      <dgm:prSet presAssocID="{1B4520A0-658F-448E-835F-B78F71A55CEF}" presName="node" presStyleLbl="node1" presStyleIdx="0" presStyleCnt="2">
        <dgm:presLayoutVars>
          <dgm:bulletEnabled val="1"/>
        </dgm:presLayoutVars>
      </dgm:prSet>
      <dgm:spPr/>
    </dgm:pt>
    <dgm:pt modelId="{5B9EDE4A-85FF-462D-A482-8FD57F6E1F6D}" type="pres">
      <dgm:prSet presAssocID="{DA738481-1076-4284-B71C-1EB7A059A97A}" presName="sibTrans" presStyleLbl="sibTrans2D1" presStyleIdx="0" presStyleCnt="1"/>
      <dgm:spPr/>
    </dgm:pt>
    <dgm:pt modelId="{F28FF803-F581-4AC8-804B-4F8D70CCB0F4}" type="pres">
      <dgm:prSet presAssocID="{DA738481-1076-4284-B71C-1EB7A059A97A}" presName="connectorText" presStyleLbl="sibTrans2D1" presStyleIdx="0" presStyleCnt="1"/>
      <dgm:spPr/>
    </dgm:pt>
    <dgm:pt modelId="{22DD74F2-28C5-4634-9847-1E957FADE9D7}" type="pres">
      <dgm:prSet presAssocID="{A29B81D7-E4C5-4D20-98C7-5F533945C9B7}" presName="node" presStyleLbl="node1" presStyleIdx="1" presStyleCnt="2">
        <dgm:presLayoutVars>
          <dgm:bulletEnabled val="1"/>
        </dgm:presLayoutVars>
      </dgm:prSet>
      <dgm:spPr/>
    </dgm:pt>
  </dgm:ptLst>
  <dgm:cxnLst>
    <dgm:cxn modelId="{BC04AB06-522E-4B65-A7B3-15499A680A7B}" srcId="{B048E95A-95ED-44AD-868A-5F30235255B4}" destId="{A29B81D7-E4C5-4D20-98C7-5F533945C9B7}" srcOrd="1" destOrd="0" parTransId="{BC855A2D-C444-4EA4-94FD-5806BE77B00C}" sibTransId="{5B805C23-F974-4586-AAD3-92858B80741C}"/>
    <dgm:cxn modelId="{A580A707-F1DF-4E0F-8A93-ECE1C85AD743}" srcId="{B048E95A-95ED-44AD-868A-5F30235255B4}" destId="{1B4520A0-658F-448E-835F-B78F71A55CEF}" srcOrd="0" destOrd="0" parTransId="{65D96AE6-C821-4C89-B737-FD611611C230}" sibTransId="{DA738481-1076-4284-B71C-1EB7A059A97A}"/>
    <dgm:cxn modelId="{7A46285C-57D5-4680-B1ED-9ED0EF83FA61}" type="presOf" srcId="{DA738481-1076-4284-B71C-1EB7A059A97A}" destId="{F28FF803-F581-4AC8-804B-4F8D70CCB0F4}" srcOrd="1" destOrd="0" presId="urn:microsoft.com/office/officeart/2005/8/layout/process1"/>
    <dgm:cxn modelId="{CBEAB154-8658-4E9C-B701-70F09614799C}" type="presOf" srcId="{A29B81D7-E4C5-4D20-98C7-5F533945C9B7}" destId="{22DD74F2-28C5-4634-9847-1E957FADE9D7}" srcOrd="0" destOrd="0" presId="urn:microsoft.com/office/officeart/2005/8/layout/process1"/>
    <dgm:cxn modelId="{0297D391-B819-4F99-BF4E-C36AE7B26D8F}" type="presOf" srcId="{1B4520A0-658F-448E-835F-B78F71A55CEF}" destId="{6963EFDD-16DD-48E9-AE8A-B6AE8353E540}" srcOrd="0" destOrd="0" presId="urn:microsoft.com/office/officeart/2005/8/layout/process1"/>
    <dgm:cxn modelId="{565D83F3-1FBB-47D3-A1CA-7048F665FDDC}" type="presOf" srcId="{B048E95A-95ED-44AD-868A-5F30235255B4}" destId="{8ACB4B82-01D3-48ED-B608-C49C3155DAB8}" srcOrd="0" destOrd="0" presId="urn:microsoft.com/office/officeart/2005/8/layout/process1"/>
    <dgm:cxn modelId="{D0B786F5-7179-4DAF-A507-5CAF9EB27344}" type="presOf" srcId="{DA738481-1076-4284-B71C-1EB7A059A97A}" destId="{5B9EDE4A-85FF-462D-A482-8FD57F6E1F6D}" srcOrd="0" destOrd="0" presId="urn:microsoft.com/office/officeart/2005/8/layout/process1"/>
    <dgm:cxn modelId="{7A71ED09-C320-49A5-81CE-6ED34190B61A}" type="presParOf" srcId="{8ACB4B82-01D3-48ED-B608-C49C3155DAB8}" destId="{6963EFDD-16DD-48E9-AE8A-B6AE8353E540}" srcOrd="0" destOrd="0" presId="urn:microsoft.com/office/officeart/2005/8/layout/process1"/>
    <dgm:cxn modelId="{54191C7F-1118-4F03-B2C4-57E597F7C241}" type="presParOf" srcId="{8ACB4B82-01D3-48ED-B608-C49C3155DAB8}" destId="{5B9EDE4A-85FF-462D-A482-8FD57F6E1F6D}" srcOrd="1" destOrd="0" presId="urn:microsoft.com/office/officeart/2005/8/layout/process1"/>
    <dgm:cxn modelId="{09A5D5A9-689E-4175-BB46-2F199BDF87EB}" type="presParOf" srcId="{5B9EDE4A-85FF-462D-A482-8FD57F6E1F6D}" destId="{F28FF803-F581-4AC8-804B-4F8D70CCB0F4}" srcOrd="0" destOrd="0" presId="urn:microsoft.com/office/officeart/2005/8/layout/process1"/>
    <dgm:cxn modelId="{78C9AE37-9B34-4EB3-867D-417A7504D7C7}" type="presParOf" srcId="{8ACB4B82-01D3-48ED-B608-C49C3155DAB8}" destId="{22DD74F2-28C5-4634-9847-1E957FADE9D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FDB14F-E398-4CAA-BD8F-85C100C1A7D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97B170E-8DD5-4EF8-B01D-A57361ED5488}">
      <dgm:prSet phldrT="[Text]"/>
      <dgm:spPr/>
      <dgm:t>
        <a:bodyPr/>
        <a:lstStyle/>
        <a:p>
          <a:r>
            <a:rPr lang="en-IN" dirty="0"/>
            <a:t>TECHNOLOGIES USED</a:t>
          </a:r>
        </a:p>
      </dgm:t>
    </dgm:pt>
    <dgm:pt modelId="{044B1EDB-2B19-43AA-93EA-CBB0C31F39FA}" type="parTrans" cxnId="{7AAC2B8A-405F-4AAC-8F1F-5671143E429C}">
      <dgm:prSet/>
      <dgm:spPr/>
      <dgm:t>
        <a:bodyPr/>
        <a:lstStyle/>
        <a:p>
          <a:endParaRPr lang="en-IN"/>
        </a:p>
      </dgm:t>
    </dgm:pt>
    <dgm:pt modelId="{8D0548BD-415B-44BE-9827-8A572D15157E}" type="sibTrans" cxnId="{7AAC2B8A-405F-4AAC-8F1F-5671143E429C}">
      <dgm:prSet/>
      <dgm:spPr/>
      <dgm:t>
        <a:bodyPr/>
        <a:lstStyle/>
        <a:p>
          <a:endParaRPr lang="en-IN"/>
        </a:p>
      </dgm:t>
    </dgm:pt>
    <dgm:pt modelId="{4B473A04-F210-4F65-934C-F9E76B64BD48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1: Speech To Text</a:t>
          </a:r>
        </a:p>
        <a:p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Google Speech API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gm:t>
    </dgm:pt>
    <dgm:pt modelId="{96052539-3AC1-4AB1-AD30-934D00E35419}" type="parTrans" cxnId="{33ED9961-8C71-458F-A635-40078A8676B3}">
      <dgm:prSet/>
      <dgm:spPr/>
      <dgm:t>
        <a:bodyPr/>
        <a:lstStyle/>
        <a:p>
          <a:endParaRPr lang="en-IN"/>
        </a:p>
      </dgm:t>
    </dgm:pt>
    <dgm:pt modelId="{ACC87717-D1AD-4AE8-A404-17B911C68268}" type="sibTrans" cxnId="{33ED9961-8C71-458F-A635-40078A8676B3}">
      <dgm:prSet/>
      <dgm:spPr/>
      <dgm:t>
        <a:bodyPr/>
        <a:lstStyle/>
        <a:p>
          <a:endParaRPr lang="en-IN"/>
        </a:p>
      </dgm:t>
    </dgm:pt>
    <dgm:pt modelId="{216F7D35-D796-495C-9BE5-5BEDC6425C5F}">
      <dgm:prSet phldrT="[Text]" custT="1"/>
      <dgm:spPr/>
      <dgm:t>
        <a:bodyPr/>
        <a:lstStyle/>
        <a:p>
          <a:r>
            <a: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2: </a:t>
          </a:r>
          <a:r>
            <a:rPr lang="en-US" sz="2800" b="1" u="sng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Intent detection</a:t>
          </a:r>
        </a:p>
        <a:p>
          <a:r>
            <a: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NLTK, </a:t>
          </a:r>
          <a:r>
            <a:rPr lang="en-US" sz="2400" b="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Pytorch</a:t>
          </a:r>
          <a:endParaRPr lang="en-US" sz="1600" b="0" i="0" u="none" strike="noStrike" cap="none" dirty="0">
            <a:solidFill>
              <a:schemeClr val="bg1"/>
            </a:solidFill>
            <a:latin typeface="Times New Roman" panose="02020603050405020304" pitchFamily="18" charset="0"/>
            <a:ea typeface="Trebuchet MS"/>
            <a:cs typeface="Times New Roman" panose="02020603050405020304" pitchFamily="18" charset="0"/>
            <a:sym typeface="Trebuchet MS"/>
          </a:endParaRPr>
        </a:p>
      </dgm:t>
    </dgm:pt>
    <dgm:pt modelId="{5B837FA0-193A-45CA-9D9A-A57FD43DFF60}" type="parTrans" cxnId="{765F9520-6362-49FF-8EAB-27E3048A46E3}">
      <dgm:prSet/>
      <dgm:spPr/>
      <dgm:t>
        <a:bodyPr/>
        <a:lstStyle/>
        <a:p>
          <a:endParaRPr lang="en-IN"/>
        </a:p>
      </dgm:t>
    </dgm:pt>
    <dgm:pt modelId="{D861E9ED-A263-44CC-A39D-51C271E6E051}" type="sibTrans" cxnId="{765F9520-6362-49FF-8EAB-27E3048A46E3}">
      <dgm:prSet/>
      <dgm:spPr/>
      <dgm:t>
        <a:bodyPr/>
        <a:lstStyle/>
        <a:p>
          <a:endParaRPr lang="en-IN"/>
        </a:p>
      </dgm:t>
    </dgm:pt>
    <dgm:pt modelId="{F753F109-8B9A-4C24-8AC3-1AE7F2416B73}">
      <dgm:prSet phldrT="[Text]" custT="1"/>
      <dgm:spPr/>
      <dgm:t>
        <a:bodyPr/>
        <a:lstStyle/>
        <a:p>
          <a:r>
            <a: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3: </a:t>
          </a:r>
          <a:r>
            <a:rPr lang="en-US" sz="2800" b="1" u="sng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Text to speech</a:t>
          </a:r>
        </a:p>
        <a:p>
          <a:r>
            <a:rPr lang="en-US" sz="2400" b="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Librosa</a:t>
          </a:r>
          <a:r>
            <a: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, TQDM, </a:t>
          </a:r>
          <a:r>
            <a:rPr lang="en-US" sz="2400" b="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Tensorflow</a:t>
          </a:r>
          <a:endParaRPr lang="en-US" sz="2400" b="0" dirty="0">
            <a:solidFill>
              <a:schemeClr val="bg1"/>
            </a:solidFill>
            <a:latin typeface="Times New Roman" panose="02020603050405020304" pitchFamily="18" charset="0"/>
            <a:ea typeface="Trebuchet MS"/>
            <a:cs typeface="Times New Roman" panose="02020603050405020304" pitchFamily="18" charset="0"/>
            <a:sym typeface="Trebuchet MS"/>
          </a:endParaRPr>
        </a:p>
        <a:p>
          <a:endParaRPr lang="en-IN" sz="14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45E922-2FEE-4160-9D7E-9A232368FFFF}" type="parTrans" cxnId="{1A5A8F66-389F-4484-BC85-10310068766A}">
      <dgm:prSet/>
      <dgm:spPr/>
      <dgm:t>
        <a:bodyPr/>
        <a:lstStyle/>
        <a:p>
          <a:endParaRPr lang="en-IN"/>
        </a:p>
      </dgm:t>
    </dgm:pt>
    <dgm:pt modelId="{1FF47340-5FCE-4985-B7A1-27EB97ADA987}" type="sibTrans" cxnId="{1A5A8F66-389F-4484-BC85-10310068766A}">
      <dgm:prSet/>
      <dgm:spPr/>
      <dgm:t>
        <a:bodyPr/>
        <a:lstStyle/>
        <a:p>
          <a:endParaRPr lang="en-IN"/>
        </a:p>
      </dgm:t>
    </dgm:pt>
    <dgm:pt modelId="{1890D34F-ABF8-43B0-90BB-11B1627DE549}">
      <dgm:prSet phldrT="[Text]" custT="1"/>
      <dgm:spPr/>
      <dgm:t>
        <a:bodyPr/>
        <a:lstStyle/>
        <a:p>
          <a:r>
            <a:rPr lang="en-US" sz="2800" b="1" u="sng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Code/implementation</a:t>
          </a:r>
        </a:p>
        <a:p>
          <a:r>
            <a:rPr lang="en-US" sz="2400" b="0" u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Python 3</a:t>
          </a:r>
        </a:p>
        <a:p>
          <a:endParaRPr lang="en-US" sz="1400" b="0" i="0" u="none" strike="noStrike" cap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gm:t>
    </dgm:pt>
    <dgm:pt modelId="{B5B220D8-C488-41DA-A10A-9074C5B77B07}" type="parTrans" cxnId="{40A0B594-EB48-4AEF-B0F1-E532A11B4652}">
      <dgm:prSet/>
      <dgm:spPr/>
      <dgm:t>
        <a:bodyPr/>
        <a:lstStyle/>
        <a:p>
          <a:endParaRPr lang="en-IN"/>
        </a:p>
      </dgm:t>
    </dgm:pt>
    <dgm:pt modelId="{AC70EA97-49F1-4392-925E-8B3AB075D27E}" type="sibTrans" cxnId="{40A0B594-EB48-4AEF-B0F1-E532A11B4652}">
      <dgm:prSet/>
      <dgm:spPr/>
      <dgm:t>
        <a:bodyPr/>
        <a:lstStyle/>
        <a:p>
          <a:endParaRPr lang="en-IN"/>
        </a:p>
      </dgm:t>
    </dgm:pt>
    <dgm:pt modelId="{26F9A55D-E575-40DA-8D9D-9CEA5F5B11A4}" type="pres">
      <dgm:prSet presAssocID="{53FDB14F-E398-4CAA-BD8F-85C100C1A7D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FFC65-0CCA-4647-AC13-9CDECDEFBED4}" type="pres">
      <dgm:prSet presAssocID="{53FDB14F-E398-4CAA-BD8F-85C100C1A7DA}" presName="matrix" presStyleCnt="0"/>
      <dgm:spPr/>
    </dgm:pt>
    <dgm:pt modelId="{BB990B2C-98A7-47FA-81A3-712BA8D40269}" type="pres">
      <dgm:prSet presAssocID="{53FDB14F-E398-4CAA-BD8F-85C100C1A7DA}" presName="tile1" presStyleLbl="node1" presStyleIdx="0" presStyleCnt="4" custLinFactNeighborX="0"/>
      <dgm:spPr/>
    </dgm:pt>
    <dgm:pt modelId="{C1FC2372-CE29-4550-8C5B-3BDA0B828ACF}" type="pres">
      <dgm:prSet presAssocID="{53FDB14F-E398-4CAA-BD8F-85C100C1A7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6E8B0F-DBAC-4CB5-B639-BCE984DBDA23}" type="pres">
      <dgm:prSet presAssocID="{53FDB14F-E398-4CAA-BD8F-85C100C1A7DA}" presName="tile2" presStyleLbl="node1" presStyleIdx="1" presStyleCnt="4" custLinFactNeighborX="-97"/>
      <dgm:spPr/>
    </dgm:pt>
    <dgm:pt modelId="{FF35030D-6843-4426-AA93-2F0A97137388}" type="pres">
      <dgm:prSet presAssocID="{53FDB14F-E398-4CAA-BD8F-85C100C1A7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EF79C-4D05-4502-B515-FA24A9A50D96}" type="pres">
      <dgm:prSet presAssocID="{53FDB14F-E398-4CAA-BD8F-85C100C1A7DA}" presName="tile3" presStyleLbl="node1" presStyleIdx="2" presStyleCnt="4" custLinFactNeighborY="0"/>
      <dgm:spPr/>
    </dgm:pt>
    <dgm:pt modelId="{1F8CE541-FCF8-461E-A940-772335FE9D3F}" type="pres">
      <dgm:prSet presAssocID="{53FDB14F-E398-4CAA-BD8F-85C100C1A7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5E0385-B314-4544-B3B1-63BEB1FE21EC}" type="pres">
      <dgm:prSet presAssocID="{53FDB14F-E398-4CAA-BD8F-85C100C1A7DA}" presName="tile4" presStyleLbl="node1" presStyleIdx="3" presStyleCnt="4" custLinFactNeighborX="-516" custLinFactNeighborY="1250"/>
      <dgm:spPr/>
    </dgm:pt>
    <dgm:pt modelId="{968ED4EA-90AA-417A-80D9-BE48B8C6C26B}" type="pres">
      <dgm:prSet presAssocID="{53FDB14F-E398-4CAA-BD8F-85C100C1A7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0721E62-C79D-4BC8-8514-9E4837F37066}" type="pres">
      <dgm:prSet presAssocID="{53FDB14F-E398-4CAA-BD8F-85C100C1A7D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65F9520-6362-49FF-8EAB-27E3048A46E3}" srcId="{A97B170E-8DD5-4EF8-B01D-A57361ED5488}" destId="{216F7D35-D796-495C-9BE5-5BEDC6425C5F}" srcOrd="1" destOrd="0" parTransId="{5B837FA0-193A-45CA-9D9A-A57FD43DFF60}" sibTransId="{D861E9ED-A263-44CC-A39D-51C271E6E051}"/>
    <dgm:cxn modelId="{33ED9961-8C71-458F-A635-40078A8676B3}" srcId="{A97B170E-8DD5-4EF8-B01D-A57361ED5488}" destId="{4B473A04-F210-4F65-934C-F9E76B64BD48}" srcOrd="0" destOrd="0" parTransId="{96052539-3AC1-4AB1-AD30-934D00E35419}" sibTransId="{ACC87717-D1AD-4AE8-A404-17B911C68268}"/>
    <dgm:cxn modelId="{1A5A8F66-389F-4484-BC85-10310068766A}" srcId="{A97B170E-8DD5-4EF8-B01D-A57361ED5488}" destId="{F753F109-8B9A-4C24-8AC3-1AE7F2416B73}" srcOrd="2" destOrd="0" parTransId="{4845E922-2FEE-4160-9D7E-9A232368FFFF}" sibTransId="{1FF47340-5FCE-4985-B7A1-27EB97ADA987}"/>
    <dgm:cxn modelId="{B7B03647-8254-416B-AC41-8C3916A5644C}" type="presOf" srcId="{4B473A04-F210-4F65-934C-F9E76B64BD48}" destId="{C1FC2372-CE29-4550-8C5B-3BDA0B828ACF}" srcOrd="1" destOrd="0" presId="urn:microsoft.com/office/officeart/2005/8/layout/matrix1"/>
    <dgm:cxn modelId="{58250D52-EB2D-4D73-A1A8-AB68EA96629D}" type="presOf" srcId="{F753F109-8B9A-4C24-8AC3-1AE7F2416B73}" destId="{E1BEF79C-4D05-4502-B515-FA24A9A50D96}" srcOrd="0" destOrd="0" presId="urn:microsoft.com/office/officeart/2005/8/layout/matrix1"/>
    <dgm:cxn modelId="{9B1A0558-7081-41ED-BFB1-0ABC90D15BC9}" type="presOf" srcId="{1890D34F-ABF8-43B0-90BB-11B1627DE549}" destId="{F85E0385-B314-4544-B3B1-63BEB1FE21EC}" srcOrd="0" destOrd="0" presId="urn:microsoft.com/office/officeart/2005/8/layout/matrix1"/>
    <dgm:cxn modelId="{9D08C179-B468-4BE3-8DD4-DF998BAF87FE}" type="presOf" srcId="{216F7D35-D796-495C-9BE5-5BEDC6425C5F}" destId="{FF35030D-6843-4426-AA93-2F0A97137388}" srcOrd="1" destOrd="0" presId="urn:microsoft.com/office/officeart/2005/8/layout/matrix1"/>
    <dgm:cxn modelId="{360FF189-A5B6-46DD-BF74-77644F85AC56}" type="presOf" srcId="{A97B170E-8DD5-4EF8-B01D-A57361ED5488}" destId="{E0721E62-C79D-4BC8-8514-9E4837F37066}" srcOrd="0" destOrd="0" presId="urn:microsoft.com/office/officeart/2005/8/layout/matrix1"/>
    <dgm:cxn modelId="{7AAC2B8A-405F-4AAC-8F1F-5671143E429C}" srcId="{53FDB14F-E398-4CAA-BD8F-85C100C1A7DA}" destId="{A97B170E-8DD5-4EF8-B01D-A57361ED5488}" srcOrd="0" destOrd="0" parTransId="{044B1EDB-2B19-43AA-93EA-CBB0C31F39FA}" sibTransId="{8D0548BD-415B-44BE-9827-8A572D15157E}"/>
    <dgm:cxn modelId="{40A0B594-EB48-4AEF-B0F1-E532A11B4652}" srcId="{A97B170E-8DD5-4EF8-B01D-A57361ED5488}" destId="{1890D34F-ABF8-43B0-90BB-11B1627DE549}" srcOrd="3" destOrd="0" parTransId="{B5B220D8-C488-41DA-A10A-9074C5B77B07}" sibTransId="{AC70EA97-49F1-4392-925E-8B3AB075D27E}"/>
    <dgm:cxn modelId="{611A3E96-74D8-4696-B68F-9BF369DC0FCE}" type="presOf" srcId="{53FDB14F-E398-4CAA-BD8F-85C100C1A7DA}" destId="{26F9A55D-E575-40DA-8D9D-9CEA5F5B11A4}" srcOrd="0" destOrd="0" presId="urn:microsoft.com/office/officeart/2005/8/layout/matrix1"/>
    <dgm:cxn modelId="{3D30A3BB-F7F3-41E0-9371-2A0ACD0DA679}" type="presOf" srcId="{F753F109-8B9A-4C24-8AC3-1AE7F2416B73}" destId="{1F8CE541-FCF8-461E-A940-772335FE9D3F}" srcOrd="1" destOrd="0" presId="urn:microsoft.com/office/officeart/2005/8/layout/matrix1"/>
    <dgm:cxn modelId="{DEE611E1-6706-496F-AB45-450EC28E5C70}" type="presOf" srcId="{4B473A04-F210-4F65-934C-F9E76B64BD48}" destId="{BB990B2C-98A7-47FA-81A3-712BA8D40269}" srcOrd="0" destOrd="0" presId="urn:microsoft.com/office/officeart/2005/8/layout/matrix1"/>
    <dgm:cxn modelId="{7677B2E6-A205-4CDE-98D3-EED0A19B9D5D}" type="presOf" srcId="{216F7D35-D796-495C-9BE5-5BEDC6425C5F}" destId="{7F6E8B0F-DBAC-4CB5-B639-BCE984DBDA23}" srcOrd="0" destOrd="0" presId="urn:microsoft.com/office/officeart/2005/8/layout/matrix1"/>
    <dgm:cxn modelId="{1A23F9EA-9390-402D-B4DD-60979911C621}" type="presOf" srcId="{1890D34F-ABF8-43B0-90BB-11B1627DE549}" destId="{968ED4EA-90AA-417A-80D9-BE48B8C6C26B}" srcOrd="1" destOrd="0" presId="urn:microsoft.com/office/officeart/2005/8/layout/matrix1"/>
    <dgm:cxn modelId="{5157DF19-6AC4-4676-B8A8-A3EAC67A03D3}" type="presParOf" srcId="{26F9A55D-E575-40DA-8D9D-9CEA5F5B11A4}" destId="{0BBFFC65-0CCA-4647-AC13-9CDECDEFBED4}" srcOrd="0" destOrd="0" presId="urn:microsoft.com/office/officeart/2005/8/layout/matrix1"/>
    <dgm:cxn modelId="{5535781E-CFED-40EE-B7E3-A0C8626F82AD}" type="presParOf" srcId="{0BBFFC65-0CCA-4647-AC13-9CDECDEFBED4}" destId="{BB990B2C-98A7-47FA-81A3-712BA8D40269}" srcOrd="0" destOrd="0" presId="urn:microsoft.com/office/officeart/2005/8/layout/matrix1"/>
    <dgm:cxn modelId="{08F6DB44-A58B-44E6-A922-93B444CE352C}" type="presParOf" srcId="{0BBFFC65-0CCA-4647-AC13-9CDECDEFBED4}" destId="{C1FC2372-CE29-4550-8C5B-3BDA0B828ACF}" srcOrd="1" destOrd="0" presId="urn:microsoft.com/office/officeart/2005/8/layout/matrix1"/>
    <dgm:cxn modelId="{529F1DD3-B802-40CF-BE00-EEDFE4C281A2}" type="presParOf" srcId="{0BBFFC65-0CCA-4647-AC13-9CDECDEFBED4}" destId="{7F6E8B0F-DBAC-4CB5-B639-BCE984DBDA23}" srcOrd="2" destOrd="0" presId="urn:microsoft.com/office/officeart/2005/8/layout/matrix1"/>
    <dgm:cxn modelId="{F2E7A9CA-DAB4-49CF-BD64-35E38D59573B}" type="presParOf" srcId="{0BBFFC65-0CCA-4647-AC13-9CDECDEFBED4}" destId="{FF35030D-6843-4426-AA93-2F0A97137388}" srcOrd="3" destOrd="0" presId="urn:microsoft.com/office/officeart/2005/8/layout/matrix1"/>
    <dgm:cxn modelId="{C2B663F5-1536-494C-A5AA-A53197EAB366}" type="presParOf" srcId="{0BBFFC65-0CCA-4647-AC13-9CDECDEFBED4}" destId="{E1BEF79C-4D05-4502-B515-FA24A9A50D96}" srcOrd="4" destOrd="0" presId="urn:microsoft.com/office/officeart/2005/8/layout/matrix1"/>
    <dgm:cxn modelId="{5B205295-DD62-406F-863B-C1FEC248D06F}" type="presParOf" srcId="{0BBFFC65-0CCA-4647-AC13-9CDECDEFBED4}" destId="{1F8CE541-FCF8-461E-A940-772335FE9D3F}" srcOrd="5" destOrd="0" presId="urn:microsoft.com/office/officeart/2005/8/layout/matrix1"/>
    <dgm:cxn modelId="{AF63855C-71B2-41B3-8D69-7B26227C7F21}" type="presParOf" srcId="{0BBFFC65-0CCA-4647-AC13-9CDECDEFBED4}" destId="{F85E0385-B314-4544-B3B1-63BEB1FE21EC}" srcOrd="6" destOrd="0" presId="urn:microsoft.com/office/officeart/2005/8/layout/matrix1"/>
    <dgm:cxn modelId="{78CD9FF9-0FA3-4553-879B-06110E31C7BC}" type="presParOf" srcId="{0BBFFC65-0CCA-4647-AC13-9CDECDEFBED4}" destId="{968ED4EA-90AA-417A-80D9-BE48B8C6C26B}" srcOrd="7" destOrd="0" presId="urn:microsoft.com/office/officeart/2005/8/layout/matrix1"/>
    <dgm:cxn modelId="{26A5A132-0D99-490E-816E-640EF2B38D19}" type="presParOf" srcId="{26F9A55D-E575-40DA-8D9D-9CEA5F5B11A4}" destId="{E0721E62-C79D-4BC8-8514-9E4837F3706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B2C-98A7-47FA-81A3-712BA8D40269}">
      <dsp:nvSpPr>
        <dsp:cNvPr id="0" name=""/>
        <dsp:cNvSpPr/>
      </dsp:nvSpPr>
      <dsp:spPr>
        <a:xfrm rot="16200000">
          <a:off x="723900" y="-723900"/>
          <a:ext cx="2895600" cy="43434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Problem addressed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</a:t>
          </a:r>
          <a:r>
            <a:rPr lang="en-US" sz="1800" b="0" i="0" u="none" strike="noStrike" kern="1200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umbersome process for the differently abled to fill out forms themselves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 </a:t>
          </a:r>
        </a:p>
      </dsp:txBody>
      <dsp:txXfrm rot="5400000">
        <a:off x="0" y="0"/>
        <a:ext cx="4343400" cy="2171700"/>
      </dsp:txXfrm>
    </dsp:sp>
    <dsp:sp modelId="{7F6E8B0F-DBAC-4CB5-B639-BCE984DBDA23}">
      <dsp:nvSpPr>
        <dsp:cNvPr id="0" name=""/>
        <dsp:cNvSpPr/>
      </dsp:nvSpPr>
      <dsp:spPr>
        <a:xfrm>
          <a:off x="4339186" y="0"/>
          <a:ext cx="4343400" cy="28956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project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Easy-to-use voice-based medium for automated record entry in the UDID (Unique Disability ID) form</a:t>
          </a:r>
        </a:p>
      </dsp:txBody>
      <dsp:txXfrm>
        <a:off x="4339186" y="0"/>
        <a:ext cx="4343400" cy="2171700"/>
      </dsp:txXfrm>
    </dsp:sp>
    <dsp:sp modelId="{E1BEF79C-4D05-4502-B515-FA24A9A50D96}">
      <dsp:nvSpPr>
        <dsp:cNvPr id="0" name=""/>
        <dsp:cNvSpPr/>
      </dsp:nvSpPr>
      <dsp:spPr>
        <a:xfrm rot="10800000">
          <a:off x="0" y="2895600"/>
          <a:ext cx="4343400" cy="28956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1) Give the differently abled a sense of independence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 Inspire them to be a part of growing digital India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0800000">
        <a:off x="0" y="3619500"/>
        <a:ext cx="4343400" cy="2171700"/>
      </dsp:txXfrm>
    </dsp:sp>
    <dsp:sp modelId="{F85E0385-B314-4544-B3B1-63BEB1FE21EC}">
      <dsp:nvSpPr>
        <dsp:cNvPr id="0" name=""/>
        <dsp:cNvSpPr/>
      </dsp:nvSpPr>
      <dsp:spPr>
        <a:xfrm rot="5400000">
          <a:off x="5044888" y="2171700"/>
          <a:ext cx="2895600" cy="43434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Adopted Approach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1) Perform speech to text &amp; text to speech translation; intent detection &amp; validation (intents: form’s field names), to ensure meaningful data is stored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800"/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2) Fill UDID form </a:t>
          </a:r>
          <a:r>
            <a:rPr lang="en-US" sz="1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using the stored records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800"/>
            <a:buFont typeface="Arial" panose="020B0604020202020204" pitchFamily="34" charset="0"/>
            <a:buNone/>
          </a:pPr>
          <a:endParaRPr lang="en-US" sz="1600" b="0" i="0" u="none" strike="noStrike" kern="1200" cap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sp:txBody>
      <dsp:txXfrm rot="-5400000">
        <a:off x="4320988" y="3619500"/>
        <a:ext cx="4343400" cy="2171700"/>
      </dsp:txXfrm>
    </dsp:sp>
    <dsp:sp modelId="{E0721E62-C79D-4BC8-8514-9E4837F37066}">
      <dsp:nvSpPr>
        <dsp:cNvPr id="0" name=""/>
        <dsp:cNvSpPr/>
      </dsp:nvSpPr>
      <dsp:spPr>
        <a:xfrm>
          <a:off x="3040380" y="2171700"/>
          <a:ext cx="2606040" cy="14478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ABSTRACT</a:t>
          </a:r>
        </a:p>
      </dsp:txBody>
      <dsp:txXfrm>
        <a:off x="3111056" y="2242376"/>
        <a:ext cx="2464688" cy="13064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C677-7687-1B40-8388-71BA5EB84B2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CC0C-7918-6543-8920-320F080F78C0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5" dirty="0">
              <a:latin typeface="Caladea"/>
              <a:cs typeface="Caladea"/>
            </a:rPr>
            <a:t>H. Y. Vani </a:t>
          </a:r>
          <a:r>
            <a:rPr lang="en-US" sz="1800" kern="1200" spc="-10" dirty="0">
              <a:latin typeface="Caladea"/>
              <a:cs typeface="Caladea"/>
            </a:rPr>
            <a:t>and M. </a:t>
          </a:r>
          <a:r>
            <a:rPr lang="en-US" sz="1800" kern="1200" spc="-5" dirty="0">
              <a:latin typeface="Caladea"/>
              <a:cs typeface="Caladea"/>
            </a:rPr>
            <a:t>A. </a:t>
          </a:r>
          <a:r>
            <a:rPr lang="en-US" sz="1800" kern="1200" spc="-5" dirty="0" err="1">
              <a:latin typeface="Caladea"/>
              <a:cs typeface="Caladea"/>
            </a:rPr>
            <a:t>Anusuya</a:t>
          </a:r>
          <a:r>
            <a:rPr lang="en-US" sz="1800" kern="1200" spc="-5" dirty="0">
              <a:latin typeface="Caladea"/>
              <a:cs typeface="Caladea"/>
            </a:rPr>
            <a:t>. </a:t>
          </a:r>
          <a:r>
            <a:rPr lang="en-US" sz="1800" kern="1200" dirty="0">
              <a:latin typeface="Caladea"/>
              <a:cs typeface="Caladea"/>
            </a:rPr>
            <a:t>2016. </a:t>
          </a:r>
          <a:r>
            <a:rPr lang="en-US" sz="1800" kern="1200" spc="-5" dirty="0">
              <a:latin typeface="Caladea"/>
              <a:cs typeface="Caladea"/>
            </a:rPr>
            <a:t>Noisy Speech Recognition using </a:t>
          </a:r>
          <a:r>
            <a:rPr lang="en-US" sz="1800" kern="1200" spc="-10" dirty="0">
              <a:latin typeface="Caladea"/>
              <a:cs typeface="Caladea"/>
            </a:rPr>
            <a:t>Wavelets and </a:t>
          </a:r>
          <a:r>
            <a:rPr lang="en-US" sz="1800" kern="1200" spc="-5" dirty="0">
              <a:latin typeface="Caladea"/>
              <a:cs typeface="Caladea"/>
            </a:rPr>
            <a:t>FCM. In Proceedings of the 4th International  Conference on Information </a:t>
          </a:r>
          <a:r>
            <a:rPr lang="en-US" sz="1800" kern="1200" spc="-10" dirty="0">
              <a:latin typeface="Caladea"/>
              <a:cs typeface="Caladea"/>
            </a:rPr>
            <a:t>and </a:t>
          </a:r>
          <a:r>
            <a:rPr lang="en-US" sz="1800" kern="1200" dirty="0">
              <a:latin typeface="Caladea"/>
              <a:cs typeface="Caladea"/>
            </a:rPr>
            <a:t>Network </a:t>
          </a:r>
          <a:r>
            <a:rPr lang="en-US" sz="1800" kern="1200" spc="-5" dirty="0">
              <a:latin typeface="Caladea"/>
              <a:cs typeface="Caladea"/>
            </a:rPr>
            <a:t>Security (ICINS '16). Association for Computing Machinery, New York, NY, USA,</a:t>
          </a:r>
          <a:r>
            <a:rPr lang="en-US" sz="1800" kern="1200" spc="60" dirty="0">
              <a:latin typeface="Caladea"/>
              <a:cs typeface="Caladea"/>
            </a:rPr>
            <a:t> </a:t>
          </a:r>
          <a:r>
            <a:rPr lang="en-US" sz="1800" kern="1200" spc="-5" dirty="0">
              <a:latin typeface="Caladea"/>
              <a:cs typeface="Caladea"/>
            </a:rPr>
            <a:t>83–88.</a:t>
          </a:r>
          <a:endParaRPr lang="en-US" sz="1800" kern="1200" dirty="0">
            <a:latin typeface="Caladea"/>
            <a:cs typeface="Calad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spc="-5" dirty="0" err="1">
              <a:latin typeface="Caladea"/>
              <a:cs typeface="Caladea"/>
            </a:rPr>
            <a:t>DOI:</a:t>
          </a:r>
          <a:r>
            <a:rPr lang="en-IN" sz="1800" u="sng" kern="1200" spc="-5" dirty="0" err="1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1"/>
            </a:rPr>
            <a:t>https</a:t>
          </a:r>
          <a:r>
            <a:rPr lang="en-IN" sz="1800" u="sng" kern="1200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1"/>
            </a:rPr>
            <a:t>://doi.org/10.1145/3026724.3026737</a:t>
          </a:r>
          <a:endParaRPr lang="en-IN" sz="1800" kern="1200" dirty="0">
            <a:latin typeface="Caladea"/>
            <a:cs typeface="Calad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adea"/>
              <a:cs typeface="Caladea"/>
              <a:hlinkClick xmlns:r="http://schemas.openxmlformats.org/officeDocument/2006/relationships" r:id="rId2"/>
            </a:rPr>
            <a:t>https://hcis-journal.springeropen.com/track/pdf/10.1186/2192-1962-3-21.pdf</a:t>
          </a:r>
          <a:endParaRPr lang="en-US" sz="1800" kern="1200" dirty="0"/>
        </a:p>
      </dsp:txBody>
      <dsp:txXfrm>
        <a:off x="0" y="2383"/>
        <a:ext cx="10515600" cy="1625598"/>
      </dsp:txXfrm>
    </dsp:sp>
    <dsp:sp modelId="{8B9BE11D-6FC8-B04B-9B97-8AEEB91537E2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EF51-E1DE-9649-966F-C46691C71486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Verma, Prabhat, </a:t>
          </a:r>
          <a:r>
            <a:rPr lang="en-IN" sz="1800" kern="1200" spc="-5" dirty="0" err="1">
              <a:solidFill>
                <a:srgbClr val="212121"/>
              </a:solidFill>
              <a:latin typeface="Caladea"/>
              <a:cs typeface="Caladea"/>
            </a:rPr>
            <a:t>Raghuraj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 Singh, </a:t>
          </a:r>
          <a:r>
            <a:rPr lang="en-IN" sz="1800" kern="1200" spc="-10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IN" sz="1800" kern="1200" dirty="0" err="1">
              <a:solidFill>
                <a:srgbClr val="212121"/>
              </a:solidFill>
              <a:latin typeface="Caladea"/>
              <a:cs typeface="Caladea"/>
            </a:rPr>
            <a:t>Avinash</a:t>
          </a:r>
          <a:r>
            <a:rPr lang="en-IN" sz="1800" kern="120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Kumar Singh. </a:t>
          </a:r>
          <a:r>
            <a:rPr lang="en-IN" sz="1800" kern="1200" dirty="0">
              <a:solidFill>
                <a:srgbClr val="212121"/>
              </a:solidFill>
              <a:latin typeface="Caladea"/>
              <a:cs typeface="Caladea"/>
            </a:rPr>
            <a:t>"A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framework to integrate speech </a:t>
          </a:r>
          <a:r>
            <a:rPr lang="en-IN" sz="1800" kern="1200" spc="-10" dirty="0">
              <a:solidFill>
                <a:srgbClr val="212121"/>
              </a:solidFill>
              <a:latin typeface="Caladea"/>
              <a:cs typeface="Caladea"/>
            </a:rPr>
            <a:t>based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interface for blind web users  on </a:t>
          </a:r>
          <a:r>
            <a:rPr lang="en-IN" sz="1800" kern="1200" spc="-10" dirty="0">
              <a:solidFill>
                <a:srgbClr val="212121"/>
              </a:solidFill>
              <a:latin typeface="Caladea"/>
              <a:cs typeface="Caladea"/>
            </a:rPr>
            <a:t>the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websites </a:t>
          </a:r>
          <a:r>
            <a:rPr lang="en-IN" sz="1800" kern="1200" dirty="0">
              <a:solidFill>
                <a:srgbClr val="212121"/>
              </a:solidFill>
              <a:latin typeface="Caladea"/>
              <a:cs typeface="Caladea"/>
            </a:rPr>
            <a:t>of </a:t>
          </a:r>
          <a:r>
            <a:rPr lang="en-IN" sz="1800" kern="1200" spc="-10" dirty="0">
              <a:solidFill>
                <a:srgbClr val="212121"/>
              </a:solidFill>
              <a:latin typeface="Caladea"/>
              <a:cs typeface="Caladea"/>
            </a:rPr>
            <a:t>public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interest." </a:t>
          </a:r>
          <a:r>
            <a:rPr lang="en-IN" sz="1800" i="1" kern="1200" spc="-5" dirty="0">
              <a:solidFill>
                <a:srgbClr val="212121"/>
              </a:solidFill>
              <a:latin typeface="Caladea"/>
              <a:cs typeface="Caladea"/>
            </a:rPr>
            <a:t>Human-Centric Computing and </a:t>
          </a:r>
          <a:r>
            <a:rPr lang="en-IN" sz="1800" i="1" kern="1200" spc="-10" dirty="0">
              <a:solidFill>
                <a:srgbClr val="212121"/>
              </a:solidFill>
              <a:latin typeface="Caladea"/>
              <a:cs typeface="Caladea"/>
            </a:rPr>
            <a:t>Information </a:t>
          </a:r>
          <a:r>
            <a:rPr lang="en-IN" sz="1800" i="1" kern="1200" spc="-5" dirty="0">
              <a:solidFill>
                <a:srgbClr val="212121"/>
              </a:solidFill>
              <a:latin typeface="Caladea"/>
              <a:cs typeface="Caladea"/>
            </a:rPr>
            <a:t>Sciences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3.1 (2013):</a:t>
          </a:r>
          <a:r>
            <a:rPr lang="en-IN" sz="1800" kern="1200" spc="21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800" kern="1200" spc="-5" dirty="0">
              <a:solidFill>
                <a:srgbClr val="212121"/>
              </a:solidFill>
              <a:latin typeface="Caladea"/>
              <a:cs typeface="Caladea"/>
            </a:rPr>
            <a:t>1-18.</a:t>
          </a:r>
          <a:endParaRPr lang="en-IN" sz="1800" kern="1200" dirty="0">
            <a:latin typeface="Caladea"/>
            <a:cs typeface="Calad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2"/>
            </a:rPr>
            <a:t>https://hcis-journal.springeropen.com/track/pdf/10.1186/2192-1962-3-21.pdf</a:t>
          </a:r>
          <a:endParaRPr lang="en-US" sz="1800" kern="1200" dirty="0"/>
        </a:p>
      </dsp:txBody>
      <dsp:txXfrm>
        <a:off x="0" y="1627982"/>
        <a:ext cx="10515600" cy="1625598"/>
      </dsp:txXfrm>
    </dsp:sp>
    <dsp:sp modelId="{DCD822C7-B130-A245-87F5-321AA30FCA5F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65E4-3C01-3748-8117-C815596DDA53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212121"/>
              </a:solidFill>
              <a:latin typeface="Caladea"/>
              <a:cs typeface="Caladea"/>
            </a:rPr>
            <a:t>Khilari</a:t>
          </a:r>
          <a:r>
            <a:rPr lang="en-US" sz="1800" kern="1200" dirty="0">
              <a:solidFill>
                <a:srgbClr val="212121"/>
              </a:solidFill>
              <a:latin typeface="Caladea"/>
              <a:cs typeface="Caladea"/>
            </a:rPr>
            <a:t>,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Prachi, </a:t>
          </a:r>
          <a:r>
            <a:rPr lang="en-US" sz="1800" kern="1200" spc="-10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V. </a:t>
          </a:r>
          <a:r>
            <a:rPr lang="en-US" sz="1800" kern="1200" dirty="0">
              <a:solidFill>
                <a:srgbClr val="212121"/>
              </a:solidFill>
              <a:latin typeface="Caladea"/>
              <a:cs typeface="Caladea"/>
            </a:rPr>
            <a:t>P. </a:t>
          </a:r>
          <a:r>
            <a:rPr lang="en-US" sz="1800" kern="1200" dirty="0" err="1">
              <a:solidFill>
                <a:srgbClr val="212121"/>
              </a:solidFill>
              <a:latin typeface="Caladea"/>
              <a:cs typeface="Caladea"/>
            </a:rPr>
            <a:t>Bhope</a:t>
          </a:r>
          <a:r>
            <a:rPr lang="en-US" sz="1800" kern="1200" dirty="0">
              <a:solidFill>
                <a:srgbClr val="212121"/>
              </a:solidFill>
              <a:latin typeface="Caladea"/>
              <a:cs typeface="Caladea"/>
            </a:rPr>
            <a:t>.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"Implementation of speech to </a:t>
          </a:r>
          <a:r>
            <a:rPr lang="en-US" sz="1800" kern="1200" dirty="0">
              <a:solidFill>
                <a:srgbClr val="212121"/>
              </a:solidFill>
              <a:latin typeface="Caladea"/>
              <a:cs typeface="Caladea"/>
            </a:rPr>
            <a:t>text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conversion.“ </a:t>
          </a:r>
          <a:r>
            <a:rPr lang="en-US" sz="1800" i="1" kern="1200" spc="-5" dirty="0">
              <a:solidFill>
                <a:srgbClr val="212121"/>
              </a:solidFill>
              <a:latin typeface="Caladea"/>
              <a:cs typeface="Caladea"/>
            </a:rPr>
            <a:t>International Journal of </a:t>
          </a:r>
          <a:r>
            <a:rPr lang="en-US" sz="1800" i="1" kern="1200" dirty="0">
              <a:solidFill>
                <a:srgbClr val="212121"/>
              </a:solidFill>
              <a:latin typeface="Caladea"/>
              <a:cs typeface="Caladea"/>
            </a:rPr>
            <a:t>Innovative </a:t>
          </a:r>
          <a:r>
            <a:rPr lang="en-US" sz="1800" i="1" kern="1200" spc="-5" dirty="0">
              <a:solidFill>
                <a:srgbClr val="212121"/>
              </a:solidFill>
              <a:latin typeface="Caladea"/>
              <a:cs typeface="Caladea"/>
            </a:rPr>
            <a:t>Research </a:t>
          </a:r>
          <a:r>
            <a:rPr lang="en-US" sz="1800" i="1" kern="1200" spc="15" dirty="0">
              <a:solidFill>
                <a:srgbClr val="212121"/>
              </a:solidFill>
              <a:latin typeface="Caladea"/>
              <a:cs typeface="Caladea"/>
            </a:rPr>
            <a:t>in  </a:t>
          </a:r>
          <a:r>
            <a:rPr lang="en-US" sz="1800" i="1" kern="1200" spc="-5" dirty="0">
              <a:solidFill>
                <a:srgbClr val="212121"/>
              </a:solidFill>
              <a:latin typeface="Caladea"/>
              <a:cs typeface="Caladea"/>
            </a:rPr>
            <a:t>Science, Engineering and </a:t>
          </a:r>
          <a:r>
            <a:rPr lang="en-US" sz="1800" i="1" kern="1200" spc="-10" dirty="0">
              <a:solidFill>
                <a:srgbClr val="212121"/>
              </a:solidFill>
              <a:latin typeface="Caladea"/>
              <a:cs typeface="Caladea"/>
            </a:rPr>
            <a:t>Technology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4.7 (2015):</a:t>
          </a:r>
          <a:r>
            <a:rPr lang="en-US" sz="1800" kern="1200" spc="-9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US" sz="1800" kern="1200" spc="-5" dirty="0">
              <a:solidFill>
                <a:srgbClr val="212121"/>
              </a:solidFill>
              <a:latin typeface="Caladea"/>
              <a:cs typeface="Caladea"/>
            </a:rPr>
            <a:t>6441-6450.</a:t>
          </a:r>
          <a:endParaRPr lang="en-US" sz="1800" kern="1200" dirty="0">
            <a:latin typeface="Caladea"/>
            <a:cs typeface="Caladea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3"/>
            </a:rPr>
            <a:t>https://www.ijirset.com/upload/2015/july/167_IMPLEMENTATION.pdf</a:t>
          </a:r>
          <a:endParaRPr lang="en-US" sz="1800" kern="1200" dirty="0"/>
        </a:p>
      </dsp:txBody>
      <dsp:txXfrm>
        <a:off x="0" y="3253580"/>
        <a:ext cx="10515600" cy="16255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C677-7687-1B40-8388-71BA5EB84B2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CC0C-7918-6543-8920-320F080F78C0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spc="-10" dirty="0">
              <a:solidFill>
                <a:srgbClr val="212121"/>
              </a:solidFill>
              <a:latin typeface="Caladea"/>
              <a:cs typeface="Caladea"/>
            </a:rPr>
            <a:t>Shirin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Feiz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, Syed Masum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Billah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, Vikas Ashok, Roy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Shilkrot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, and IV Ramakrishnan. 2019.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Towards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Enabling </a:t>
          </a:r>
          <a:r>
            <a:rPr lang="en-IN" sz="1900" kern="1200" spc="-10" dirty="0">
              <a:solidFill>
                <a:srgbClr val="212121"/>
              </a:solidFill>
              <a:latin typeface="Caladea"/>
              <a:cs typeface="Caladea"/>
            </a:rPr>
            <a:t>Blind 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People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to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Independently Write on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Printed Forms. In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&lt;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&gt;Proceedings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of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the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2019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CHI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Conference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on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Human Factors </a:t>
          </a:r>
          <a:r>
            <a:rPr lang="en-IN" sz="1900" kern="1200" spc="39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in Computing Systems&lt;/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&gt; (&lt;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&gt;CHI '19&lt;/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i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&gt;). Association for Computing </a:t>
          </a:r>
          <a:r>
            <a:rPr lang="en-IN" sz="1900" kern="1200" spc="-10" dirty="0">
              <a:solidFill>
                <a:srgbClr val="212121"/>
              </a:solidFill>
              <a:latin typeface="Caladea"/>
              <a:cs typeface="Caladea"/>
            </a:rPr>
            <a:t>Machinery,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New York,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NY,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USA, Paper 300,  1–12.</a:t>
          </a:r>
          <a:r>
            <a:rPr lang="en-IN" sz="1900" kern="1200" spc="2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DOI:https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://doi.org/10.1145/3290605.3300530</a:t>
          </a:r>
          <a:endParaRPr lang="en-IN" sz="1900" kern="1200" dirty="0">
            <a:latin typeface="Caladea"/>
            <a:cs typeface="Caladea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u="heavy" kern="1200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rebuchet MS"/>
              <a:cs typeface="Trebuchet MS"/>
            </a:rPr>
            <a:t>https://dl.acm.org/doi/10.1145/3290605.3300530</a:t>
          </a:r>
          <a:endParaRPr lang="en-US" sz="1900" kern="1200" dirty="0"/>
        </a:p>
      </dsp:txBody>
      <dsp:txXfrm>
        <a:off x="0" y="2383"/>
        <a:ext cx="10515600" cy="1625598"/>
      </dsp:txXfrm>
    </dsp:sp>
    <dsp:sp modelId="{8B9BE11D-6FC8-B04B-9B97-8AEEB91537E2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EF51-E1DE-9649-966F-C46691C71486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Ingle,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Pranjal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,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Harshada</a:t>
          </a:r>
          <a:r>
            <a:rPr lang="en-IN" sz="1900" kern="1200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 err="1">
              <a:solidFill>
                <a:srgbClr val="212121"/>
              </a:solidFill>
              <a:latin typeface="Caladea"/>
              <a:cs typeface="Caladea"/>
            </a:rPr>
            <a:t>Kanade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,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and</a:t>
          </a:r>
          <a:r>
            <a:rPr lang="en-IN" sz="1900" kern="1200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Arti</a:t>
          </a:r>
          <a:r>
            <a:rPr lang="en-IN" sz="1900" kern="1200" spc="26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dirty="0" err="1">
              <a:solidFill>
                <a:srgbClr val="212121"/>
              </a:solidFill>
              <a:latin typeface="Caladea"/>
              <a:cs typeface="Caladea"/>
            </a:rPr>
            <a:t>Lanke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.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"Voice</a:t>
          </a:r>
          <a:r>
            <a:rPr lang="en-IN" sz="1900" kern="1200" spc="24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based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e-mail</a:t>
          </a:r>
          <a:r>
            <a:rPr lang="en-IN" sz="1900" kern="1200" spc="25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dirty="0">
              <a:solidFill>
                <a:srgbClr val="212121"/>
              </a:solidFill>
              <a:latin typeface="Caladea"/>
              <a:cs typeface="Caladea"/>
            </a:rPr>
            <a:t>System</a:t>
          </a:r>
          <a:r>
            <a:rPr lang="en-IN" sz="1900" kern="1200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for</a:t>
          </a:r>
          <a:r>
            <a:rPr lang="en-IN" sz="1900" kern="1200" spc="26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kern="1200" spc="-5" dirty="0">
              <a:solidFill>
                <a:srgbClr val="212121"/>
              </a:solidFill>
              <a:latin typeface="Caladea"/>
              <a:cs typeface="Caladea"/>
            </a:rPr>
            <a:t>Blinds."</a:t>
          </a:r>
          <a:r>
            <a:rPr lang="en-IN" sz="1900" kern="1200" spc="26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i="1" kern="1200" spc="-5" dirty="0">
              <a:solidFill>
                <a:srgbClr val="212121"/>
              </a:solidFill>
              <a:latin typeface="Caladea"/>
              <a:cs typeface="Caladea"/>
            </a:rPr>
            <a:t>International</a:t>
          </a:r>
          <a:r>
            <a:rPr lang="en-IN" sz="1900" i="1" kern="1200" spc="265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i="1" kern="1200" spc="-5" dirty="0">
              <a:solidFill>
                <a:srgbClr val="212121"/>
              </a:solidFill>
              <a:latin typeface="Caladea"/>
              <a:cs typeface="Caladea"/>
            </a:rPr>
            <a:t>Journal</a:t>
          </a:r>
          <a:r>
            <a:rPr lang="en-IN" sz="1900" i="1" kern="1200" spc="254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IN" sz="1900" i="1" kern="1200" spc="-5" dirty="0">
              <a:solidFill>
                <a:srgbClr val="212121"/>
              </a:solidFill>
              <a:latin typeface="Caladea"/>
              <a:cs typeface="Caladea"/>
            </a:rPr>
            <a:t>of</a:t>
          </a:r>
          <a:endParaRPr lang="en-IN" sz="1900" kern="1200" dirty="0">
            <a:latin typeface="Caladea"/>
            <a:cs typeface="Caladea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spc="-5" dirty="0">
              <a:solidFill>
                <a:srgbClr val="212121"/>
              </a:solidFill>
              <a:latin typeface="Caladea"/>
              <a:cs typeface="Caladea"/>
            </a:rPr>
            <a:t>Research Studies </a:t>
          </a:r>
          <a:r>
            <a:rPr lang="en-US" sz="1900" i="1" kern="1200" dirty="0">
              <a:solidFill>
                <a:srgbClr val="212121"/>
              </a:solidFill>
              <a:latin typeface="Caladea"/>
              <a:cs typeface="Caladea"/>
            </a:rPr>
            <a:t>in </a:t>
          </a:r>
          <a:r>
            <a:rPr lang="en-US" sz="1900" i="1" kern="1200" spc="-5" dirty="0">
              <a:solidFill>
                <a:srgbClr val="212121"/>
              </a:solidFill>
              <a:latin typeface="Caladea"/>
              <a:cs typeface="Caladea"/>
            </a:rPr>
            <a:t>Computer Science </a:t>
          </a:r>
          <a:r>
            <a:rPr lang="en-US" sz="1900" i="1" kern="1200" dirty="0">
              <a:solidFill>
                <a:srgbClr val="212121"/>
              </a:solidFill>
              <a:latin typeface="Caladea"/>
              <a:cs typeface="Caladea"/>
            </a:rPr>
            <a:t>and </a:t>
          </a:r>
          <a:r>
            <a:rPr lang="en-US" sz="1900" i="1" kern="1200" spc="-5" dirty="0">
              <a:solidFill>
                <a:srgbClr val="212121"/>
              </a:solidFill>
              <a:latin typeface="Caladea"/>
              <a:cs typeface="Caladea"/>
            </a:rPr>
            <a:t>Engineering (IJRSCSE) </a:t>
          </a:r>
          <a:r>
            <a:rPr lang="en-US" sz="1900" kern="1200" spc="-5" dirty="0">
              <a:solidFill>
                <a:srgbClr val="212121"/>
              </a:solidFill>
              <a:latin typeface="Caladea"/>
              <a:cs typeface="Caladea"/>
            </a:rPr>
            <a:t>3.1 (2016):</a:t>
          </a:r>
          <a:r>
            <a:rPr lang="en-US" sz="1900" kern="1200" spc="80" dirty="0">
              <a:solidFill>
                <a:srgbClr val="212121"/>
              </a:solidFill>
              <a:latin typeface="Caladea"/>
              <a:cs typeface="Caladea"/>
            </a:rPr>
            <a:t> </a:t>
          </a:r>
          <a:r>
            <a:rPr lang="en-US" sz="1900" kern="1200" spc="-5" dirty="0">
              <a:solidFill>
                <a:srgbClr val="212121"/>
              </a:solidFill>
              <a:latin typeface="Caladea"/>
              <a:cs typeface="Caladea"/>
            </a:rPr>
            <a:t>25-30.</a:t>
          </a:r>
          <a:endParaRPr lang="en-US" sz="1900" kern="1200" dirty="0">
            <a:latin typeface="Caladea"/>
            <a:cs typeface="Caladea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u="heavy" kern="1200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rebuchet MS"/>
              <a:cs typeface="Trebuchet MS"/>
              <a:hlinkClick xmlns:r="http://schemas.openxmlformats.org/officeDocument/2006/relationships" r:id="rId1"/>
            </a:rPr>
            <a:t>https://www.arcjournals.org/pdfs/ijrscse/v3-i1/5.pdf</a:t>
          </a:r>
          <a:endParaRPr lang="en-US" sz="1900" kern="1200" dirty="0"/>
        </a:p>
      </dsp:txBody>
      <dsp:txXfrm>
        <a:off x="0" y="1627982"/>
        <a:ext cx="10515600" cy="1625598"/>
      </dsp:txXfrm>
    </dsp:sp>
    <dsp:sp modelId="{DCD822C7-B130-A245-87F5-321AA30FCA5F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65E4-3C01-3748-8117-C815596DDA53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3253580"/>
        <a:ext cx="10515600" cy="1625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D29C3-AF8B-4D60-AD88-9603B5591A4E}">
      <dsp:nvSpPr>
        <dsp:cNvPr id="0" name=""/>
        <dsp:cNvSpPr/>
      </dsp:nvSpPr>
      <dsp:spPr>
        <a:xfrm rot="5400000">
          <a:off x="-263146" y="264970"/>
          <a:ext cx="1754311" cy="1228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1</a:t>
          </a:r>
        </a:p>
      </dsp:txBody>
      <dsp:txXfrm rot="-5400000">
        <a:off x="1" y="615832"/>
        <a:ext cx="1228018" cy="526293"/>
      </dsp:txXfrm>
    </dsp:sp>
    <dsp:sp modelId="{6678A0BF-4A23-4C29-B2F9-3E213521D2E0}">
      <dsp:nvSpPr>
        <dsp:cNvPr id="0" name=""/>
        <dsp:cNvSpPr/>
      </dsp:nvSpPr>
      <dsp:spPr>
        <a:xfrm rot="5400000">
          <a:off x="5301657" y="-4071815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L</a:t>
          </a:r>
          <a:r>
            <a:rPr lang="en-US" sz="3700" b="0" i="0" u="none" strike="noStrike" kern="1200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anguage of choice to fill the form restricted to English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57489"/>
        <a:ext cx="9231916" cy="1028972"/>
      </dsp:txXfrm>
    </dsp:sp>
    <dsp:sp modelId="{70485640-AFF1-43E1-9368-F5D2011DC543}">
      <dsp:nvSpPr>
        <dsp:cNvPr id="0" name=""/>
        <dsp:cNvSpPr/>
      </dsp:nvSpPr>
      <dsp:spPr>
        <a:xfrm rot="5400000">
          <a:off x="-263146" y="1826772"/>
          <a:ext cx="1754311" cy="12280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2</a:t>
          </a:r>
        </a:p>
      </dsp:txBody>
      <dsp:txXfrm rot="-5400000">
        <a:off x="1" y="2177634"/>
        <a:ext cx="1228018" cy="526293"/>
      </dsp:txXfrm>
    </dsp:sp>
    <dsp:sp modelId="{DE14BA21-998F-4C7D-A80F-47A7750D8739}">
      <dsp:nvSpPr>
        <dsp:cNvPr id="0" name=""/>
        <dsp:cNvSpPr/>
      </dsp:nvSpPr>
      <dsp:spPr>
        <a:xfrm rot="5400000">
          <a:off x="5301657" y="-2510013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R</a:t>
          </a:r>
          <a:r>
            <a:rPr lang="en-US" sz="3700" b="0" i="0" u="none" strike="noStrike" kern="1200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estricted to the UDID (Unique Disability ID) form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1619291"/>
        <a:ext cx="9231916" cy="1028972"/>
      </dsp:txXfrm>
    </dsp:sp>
    <dsp:sp modelId="{B203B4AD-CC80-4564-ADAD-DD162EF4A55F}">
      <dsp:nvSpPr>
        <dsp:cNvPr id="0" name=""/>
        <dsp:cNvSpPr/>
      </dsp:nvSpPr>
      <dsp:spPr>
        <a:xfrm rot="5400000">
          <a:off x="-263146" y="3388574"/>
          <a:ext cx="1754311" cy="12280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3</a:t>
          </a:r>
        </a:p>
      </dsp:txBody>
      <dsp:txXfrm rot="-5400000">
        <a:off x="1" y="3739436"/>
        <a:ext cx="1228018" cy="526293"/>
      </dsp:txXfrm>
    </dsp:sp>
    <dsp:sp modelId="{2DBCCF0A-FDF0-4EAB-A71E-F948DCBCF82F}">
      <dsp:nvSpPr>
        <dsp:cNvPr id="0" name=""/>
        <dsp:cNvSpPr/>
      </dsp:nvSpPr>
      <dsp:spPr>
        <a:xfrm rot="5400000">
          <a:off x="5301657" y="-948212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0" i="0" u="none" strike="noStrike" kern="1200" cap="none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For file inputs, manual input by the user would be required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3181092"/>
        <a:ext cx="9231916" cy="1028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B2C-98A7-47FA-81A3-712BA8D40269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scenario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Non-viable for the differently abled, especially the visually impaired to access technology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4064000" cy="2032000"/>
      </dsp:txXfrm>
    </dsp:sp>
    <dsp:sp modelId="{7F6E8B0F-DBAC-4CB5-B639-BCE984DBDA23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is current scenario non-viable?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Accessing technology requires visual perception &amp; prior knowledge of computer’s working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4000" y="0"/>
        <a:ext cx="4064000" cy="2032000"/>
      </dsp:txXfrm>
    </dsp:sp>
    <dsp:sp modelId="{E1BEF79C-4D05-4502-B515-FA24A9A50D9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we want to solve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the online UDID form filling process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0800000">
        <a:off x="0" y="3386666"/>
        <a:ext cx="4064000" cy="2032000"/>
      </dsp:txXfrm>
    </dsp:sp>
    <dsp:sp modelId="{F85E0385-B314-4544-B3B1-63BEB1FE21EC}">
      <dsp:nvSpPr>
        <dsp:cNvPr id="0" name=""/>
        <dsp:cNvSpPr/>
      </dsp:nvSpPr>
      <dsp:spPr>
        <a:xfrm rot="5400000">
          <a:off x="4715933" y="2032000"/>
          <a:ext cx="2709333" cy="4064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goal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the differently abled a sense of independence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500" kern="1200" dirty="0"/>
        </a:p>
      </dsp:txBody>
      <dsp:txXfrm rot="-5400000">
        <a:off x="4038599" y="3386666"/>
        <a:ext cx="4064000" cy="2032000"/>
      </dsp:txXfrm>
    </dsp:sp>
    <dsp:sp modelId="{E0721E62-C79D-4BC8-8514-9E4837F37066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PROBLEM STATEMENT</a:t>
          </a:r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B2C-98A7-47FA-81A3-712BA8D40269}">
      <dsp:nvSpPr>
        <dsp:cNvPr id="0" name=""/>
        <dsp:cNvSpPr/>
      </dsp:nvSpPr>
      <dsp:spPr>
        <a:xfrm rot="16200000">
          <a:off x="1408509" y="-1408509"/>
          <a:ext cx="2440781" cy="5257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Capturing voice input accurately</a:t>
          </a:r>
          <a:endParaRPr lang="en-IN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5257800" cy="1830586"/>
      </dsp:txXfrm>
    </dsp:sp>
    <dsp:sp modelId="{7F6E8B0F-DBAC-4CB5-B639-BCE984DBDA23}">
      <dsp:nvSpPr>
        <dsp:cNvPr id="0" name=""/>
        <dsp:cNvSpPr/>
      </dsp:nvSpPr>
      <dsp:spPr>
        <a:xfrm>
          <a:off x="5257800" y="0"/>
          <a:ext cx="5257800" cy="244078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Identifying different dialects</a:t>
          </a:r>
          <a:endParaRPr lang="en-IN" sz="1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0"/>
        <a:ext cx="5257800" cy="1830586"/>
      </dsp:txXfrm>
    </dsp:sp>
    <dsp:sp modelId="{E1BEF79C-4D05-4502-B515-FA24A9A50D96}">
      <dsp:nvSpPr>
        <dsp:cNvPr id="0" name=""/>
        <dsp:cNvSpPr/>
      </dsp:nvSpPr>
      <dsp:spPr>
        <a:xfrm rot="10800000">
          <a:off x="0" y="2440781"/>
          <a:ext cx="5257800" cy="244078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Minimum intermediate &amp; end-to-end delay in the whole process </a:t>
          </a:r>
          <a:endParaRPr lang="en-IN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>
            <a:solidFill>
              <a:schemeClr val="bg1"/>
            </a:solidFill>
          </a:endParaRPr>
        </a:p>
      </dsp:txBody>
      <dsp:txXfrm rot="10800000">
        <a:off x="0" y="3050976"/>
        <a:ext cx="5257800" cy="1830586"/>
      </dsp:txXfrm>
    </dsp:sp>
    <dsp:sp modelId="{F85E0385-B314-4544-B3B1-63BEB1FE21EC}">
      <dsp:nvSpPr>
        <dsp:cNvPr id="0" name=""/>
        <dsp:cNvSpPr/>
      </dsp:nvSpPr>
      <dsp:spPr>
        <a:xfrm rot="5400000">
          <a:off x="6633448" y="1032272"/>
          <a:ext cx="2440781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Achieving real time analysis with &gt;80% accuracy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500" kern="1200" dirty="0">
            <a:solidFill>
              <a:schemeClr val="bg1"/>
            </a:solidFill>
          </a:endParaRPr>
        </a:p>
      </dsp:txBody>
      <dsp:txXfrm rot="-5400000">
        <a:off x="5224938" y="3050976"/>
        <a:ext cx="5257800" cy="1830586"/>
      </dsp:txXfrm>
    </dsp:sp>
    <dsp:sp modelId="{E0721E62-C79D-4BC8-8514-9E4837F37066}">
      <dsp:nvSpPr>
        <dsp:cNvPr id="0" name=""/>
        <dsp:cNvSpPr/>
      </dsp:nvSpPr>
      <dsp:spPr>
        <a:xfrm>
          <a:off x="3680460" y="1830586"/>
          <a:ext cx="3154680" cy="122039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CONSTRAINTS</a:t>
          </a:r>
        </a:p>
      </dsp:txBody>
      <dsp:txXfrm>
        <a:off x="3740035" y="1890161"/>
        <a:ext cx="3035530" cy="1101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B2C-98A7-47FA-81A3-712BA8D40269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grants permission to securely use their data</a:t>
          </a:r>
          <a:endParaRPr lang="en-IN" sz="1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4064000" cy="2032000"/>
      </dsp:txXfrm>
    </dsp:sp>
    <dsp:sp modelId="{7F6E8B0F-DBAC-4CB5-B639-BCE984DBDA23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has a system and stable internet</a:t>
          </a:r>
          <a:endParaRPr lang="en-IN" sz="1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4000" y="0"/>
        <a:ext cx="4064000" cy="2032000"/>
      </dsp:txXfrm>
    </dsp:sp>
    <dsp:sp modelId="{E1BEF79C-4D05-4502-B515-FA24A9A50D9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User’s system has: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a) Microphone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b) Braille keyboard (if visually impaired)</a:t>
          </a:r>
          <a:endParaRPr lang="en-IN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386666"/>
        <a:ext cx="4064000" cy="2032000"/>
      </dsp:txXfrm>
    </dsp:sp>
    <dsp:sp modelId="{F85E0385-B314-4544-B3B1-63BEB1FE21EC}">
      <dsp:nvSpPr>
        <dsp:cNvPr id="0" name=""/>
        <dsp:cNvSpPr/>
      </dsp:nvSpPr>
      <dsp:spPr>
        <a:xfrm rot="5400000">
          <a:off x="4715933" y="2032000"/>
          <a:ext cx="2709333" cy="4064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User provides relevant and appropriate answers to respective form questions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038599" y="3386666"/>
        <a:ext cx="4064000" cy="2032000"/>
      </dsp:txXfrm>
    </dsp:sp>
    <dsp:sp modelId="{E0721E62-C79D-4BC8-8514-9E4837F37066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ASSUMPTIONS</a:t>
          </a:r>
        </a:p>
      </dsp:txBody>
      <dsp:txXfrm>
        <a:off x="2910928" y="2098129"/>
        <a:ext cx="2306142" cy="1222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D29C3-AF8B-4D60-AD88-9603B5591A4E}">
      <dsp:nvSpPr>
        <dsp:cNvPr id="0" name=""/>
        <dsp:cNvSpPr/>
      </dsp:nvSpPr>
      <dsp:spPr>
        <a:xfrm rot="5400000">
          <a:off x="-263146" y="264970"/>
          <a:ext cx="1754311" cy="1228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1</a:t>
          </a:r>
        </a:p>
      </dsp:txBody>
      <dsp:txXfrm rot="-5400000">
        <a:off x="1" y="615832"/>
        <a:ext cx="1228018" cy="526293"/>
      </dsp:txXfrm>
    </dsp:sp>
    <dsp:sp modelId="{6678A0BF-4A23-4C29-B2F9-3E213521D2E0}">
      <dsp:nvSpPr>
        <dsp:cNvPr id="0" name=""/>
        <dsp:cNvSpPr/>
      </dsp:nvSpPr>
      <dsp:spPr>
        <a:xfrm rot="5400000">
          <a:off x="5301657" y="-4071815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Clarity of the user’s microphone, ensuring clear voice inputs are recorded</a:t>
          </a:r>
          <a:endParaRPr lang="en-IN" sz="3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57489"/>
        <a:ext cx="9231916" cy="1028972"/>
      </dsp:txXfrm>
    </dsp:sp>
    <dsp:sp modelId="{70485640-AFF1-43E1-9368-F5D2011DC543}">
      <dsp:nvSpPr>
        <dsp:cNvPr id="0" name=""/>
        <dsp:cNvSpPr/>
      </dsp:nvSpPr>
      <dsp:spPr>
        <a:xfrm rot="5400000">
          <a:off x="-263146" y="1826772"/>
          <a:ext cx="1754311" cy="12280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2</a:t>
          </a:r>
        </a:p>
      </dsp:txBody>
      <dsp:txXfrm rot="-5400000">
        <a:off x="1" y="2177634"/>
        <a:ext cx="1228018" cy="526293"/>
      </dsp:txXfrm>
    </dsp:sp>
    <dsp:sp modelId="{DE14BA21-998F-4C7D-A80F-47A7750D8739}">
      <dsp:nvSpPr>
        <dsp:cNvPr id="0" name=""/>
        <dsp:cNvSpPr/>
      </dsp:nvSpPr>
      <dsp:spPr>
        <a:xfrm rot="5400000">
          <a:off x="5301657" y="-2510013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0" kern="1200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System’s memory: A minimum of 2 Gb RAM </a:t>
          </a:r>
          <a:endParaRPr lang="en-IN" sz="37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1619291"/>
        <a:ext cx="9231916" cy="1028972"/>
      </dsp:txXfrm>
    </dsp:sp>
    <dsp:sp modelId="{B203B4AD-CC80-4564-ADAD-DD162EF4A55F}">
      <dsp:nvSpPr>
        <dsp:cNvPr id="0" name=""/>
        <dsp:cNvSpPr/>
      </dsp:nvSpPr>
      <dsp:spPr>
        <a:xfrm rot="5400000">
          <a:off x="-263146" y="3388574"/>
          <a:ext cx="1754311" cy="12280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3</a:t>
          </a:r>
        </a:p>
      </dsp:txBody>
      <dsp:txXfrm rot="-5400000">
        <a:off x="1" y="3739436"/>
        <a:ext cx="1228018" cy="526293"/>
      </dsp:txXfrm>
    </dsp:sp>
    <dsp:sp modelId="{2DBCCF0A-FDF0-4EAB-A71E-F948DCBCF82F}">
      <dsp:nvSpPr>
        <dsp:cNvPr id="0" name=""/>
        <dsp:cNvSpPr/>
      </dsp:nvSpPr>
      <dsp:spPr>
        <a:xfrm rot="5400000">
          <a:off x="5301657" y="-948212"/>
          <a:ext cx="1140302" cy="928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System’s Processor Power: Minimum requirement of an Intel i3 processor </a:t>
          </a:r>
          <a:endParaRPr lang="en-IN" sz="3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8018" y="3181092"/>
        <a:ext cx="9231916" cy="1028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9088F-7261-4C7F-B577-E93046D4C4BB}">
      <dsp:nvSpPr>
        <dsp:cNvPr id="0" name=""/>
        <dsp:cNvSpPr/>
      </dsp:nvSpPr>
      <dsp:spPr>
        <a:xfrm>
          <a:off x="959" y="994832"/>
          <a:ext cx="2808330" cy="27432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Several recursive processes asking user for: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a) Clearer response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b) Confirmation to responses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>
        <a:off x="412229" y="1396564"/>
        <a:ext cx="1985790" cy="1939737"/>
      </dsp:txXfrm>
    </dsp:sp>
    <dsp:sp modelId="{F8F0F5B1-258D-47BE-BCFE-FD646DE7B64D}">
      <dsp:nvSpPr>
        <dsp:cNvPr id="0" name=""/>
        <dsp:cNvSpPr/>
      </dsp:nvSpPr>
      <dsp:spPr>
        <a:xfrm>
          <a:off x="5539530" y="1925261"/>
          <a:ext cx="885070" cy="88507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656846" y="2263712"/>
        <a:ext cx="650438" cy="208168"/>
      </dsp:txXfrm>
    </dsp:sp>
    <dsp:sp modelId="{603553DF-620E-4231-BB39-862EF3F96EB1}">
      <dsp:nvSpPr>
        <dsp:cNvPr id="0" name=""/>
        <dsp:cNvSpPr/>
      </dsp:nvSpPr>
      <dsp:spPr>
        <a:xfrm>
          <a:off x="3942180" y="1603441"/>
          <a:ext cx="1525984" cy="15259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Takes more time</a:t>
          </a:r>
        </a:p>
      </dsp:txBody>
      <dsp:txXfrm>
        <a:off x="4165655" y="1826916"/>
        <a:ext cx="1079034" cy="1079034"/>
      </dsp:txXfrm>
    </dsp:sp>
    <dsp:sp modelId="{89091C31-DB41-49F4-8AB9-03BB11F6A2A4}">
      <dsp:nvSpPr>
        <dsp:cNvPr id="0" name=""/>
        <dsp:cNvSpPr/>
      </dsp:nvSpPr>
      <dsp:spPr>
        <a:xfrm>
          <a:off x="2908088" y="1923898"/>
          <a:ext cx="885070" cy="885070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>
        <a:off x="3025404" y="2106222"/>
        <a:ext cx="650438" cy="520422"/>
      </dsp:txXfrm>
    </dsp:sp>
    <dsp:sp modelId="{9F847FCB-E084-41FE-A8C5-1C3EE0451EE1}">
      <dsp:nvSpPr>
        <dsp:cNvPr id="0" name=""/>
        <dsp:cNvSpPr/>
      </dsp:nvSpPr>
      <dsp:spPr>
        <a:xfrm>
          <a:off x="6602015" y="1603441"/>
          <a:ext cx="1525984" cy="15259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Repetitive</a:t>
          </a:r>
        </a:p>
      </dsp:txBody>
      <dsp:txXfrm>
        <a:off x="6825490" y="1826916"/>
        <a:ext cx="1079034" cy="1079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3EFDD-16DD-48E9-AE8A-B6AE8353E540}">
      <dsp:nvSpPr>
        <dsp:cNvPr id="0" name=""/>
        <dsp:cNvSpPr/>
      </dsp:nvSpPr>
      <dsp:spPr>
        <a:xfrm>
          <a:off x="1587" y="377163"/>
          <a:ext cx="3385343" cy="2031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User will spell out words not understood by the system  </a:t>
          </a:r>
        </a:p>
      </dsp:txBody>
      <dsp:txXfrm>
        <a:off x="61079" y="436655"/>
        <a:ext cx="3266359" cy="1912222"/>
      </dsp:txXfrm>
    </dsp:sp>
    <dsp:sp modelId="{5B9EDE4A-85FF-462D-A482-8FD57F6E1F6D}">
      <dsp:nvSpPr>
        <dsp:cNvPr id="0" name=""/>
        <dsp:cNvSpPr/>
      </dsp:nvSpPr>
      <dsp:spPr>
        <a:xfrm>
          <a:off x="3725465" y="972983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3725465" y="1140896"/>
        <a:ext cx="502384" cy="503739"/>
      </dsp:txXfrm>
    </dsp:sp>
    <dsp:sp modelId="{22DD74F2-28C5-4634-9847-1E957FADE9D7}">
      <dsp:nvSpPr>
        <dsp:cNvPr id="0" name=""/>
        <dsp:cNvSpPr/>
      </dsp:nvSpPr>
      <dsp:spPr>
        <a:xfrm>
          <a:off x="4741068" y="377163"/>
          <a:ext cx="3385343" cy="2031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User irritation if there’s high frequency of such words</a:t>
          </a:r>
        </a:p>
      </dsp:txBody>
      <dsp:txXfrm>
        <a:off x="4800560" y="436655"/>
        <a:ext cx="3266359" cy="19122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B2C-98A7-47FA-81A3-712BA8D40269}">
      <dsp:nvSpPr>
        <dsp:cNvPr id="0" name=""/>
        <dsp:cNvSpPr/>
      </dsp:nvSpPr>
      <dsp:spPr>
        <a:xfrm rot="16200000">
          <a:off x="1408509" y="-1408509"/>
          <a:ext cx="2440781" cy="5257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1: Speech To Text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Google Speech API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sp:txBody>
      <dsp:txXfrm rot="5400000">
        <a:off x="-1" y="1"/>
        <a:ext cx="5257800" cy="1830586"/>
      </dsp:txXfrm>
    </dsp:sp>
    <dsp:sp modelId="{7F6E8B0F-DBAC-4CB5-B639-BCE984DBDA23}">
      <dsp:nvSpPr>
        <dsp:cNvPr id="0" name=""/>
        <dsp:cNvSpPr/>
      </dsp:nvSpPr>
      <dsp:spPr>
        <a:xfrm>
          <a:off x="5252699" y="0"/>
          <a:ext cx="5257800" cy="244078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2: </a:t>
          </a:r>
          <a:r>
            <a:rPr lang="en-US" sz="2800" b="1" u="sng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Intent detection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NLTK, </a:t>
          </a:r>
          <a:r>
            <a:rPr lang="en-US" sz="2400" b="0" kern="120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Pytorch</a:t>
          </a:r>
          <a:endParaRPr lang="en-US" sz="1600" b="0" i="0" u="none" strike="noStrike" kern="1200" cap="none" dirty="0">
            <a:solidFill>
              <a:schemeClr val="bg1"/>
            </a:solidFill>
            <a:latin typeface="Times New Roman" panose="02020603050405020304" pitchFamily="18" charset="0"/>
            <a:ea typeface="Trebuchet MS"/>
            <a:cs typeface="Times New Roman" panose="02020603050405020304" pitchFamily="18" charset="0"/>
            <a:sym typeface="Trebuchet MS"/>
          </a:endParaRPr>
        </a:p>
      </dsp:txBody>
      <dsp:txXfrm>
        <a:off x="5252699" y="0"/>
        <a:ext cx="5257800" cy="1830586"/>
      </dsp:txXfrm>
    </dsp:sp>
    <dsp:sp modelId="{E1BEF79C-4D05-4502-B515-FA24A9A50D96}">
      <dsp:nvSpPr>
        <dsp:cNvPr id="0" name=""/>
        <dsp:cNvSpPr/>
      </dsp:nvSpPr>
      <dsp:spPr>
        <a:xfrm rot="10800000">
          <a:off x="0" y="2440781"/>
          <a:ext cx="5257800" cy="244078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rPr>
            <a:t>Module 3: </a:t>
          </a:r>
          <a:r>
            <a:rPr lang="en-US" sz="2800" b="1" u="sng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Text to speech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Librosa</a:t>
          </a:r>
          <a:r>
            <a:rPr lang="en-US" sz="2400" b="0" kern="1200" dirty="0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, TQDM, </a:t>
          </a:r>
          <a:r>
            <a:rPr lang="en-US" sz="2400" b="0" kern="1200" dirty="0" err="1">
              <a:solidFill>
                <a:schemeClr val="bg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Tensorflow</a:t>
          </a:r>
          <a:endParaRPr lang="en-US" sz="2400" b="0" kern="1200" dirty="0">
            <a:solidFill>
              <a:schemeClr val="bg1"/>
            </a:solidFill>
            <a:latin typeface="Times New Roman" panose="02020603050405020304" pitchFamily="18" charset="0"/>
            <a:ea typeface="Trebuchet MS"/>
            <a:cs typeface="Times New Roman" panose="02020603050405020304" pitchFamily="18" charset="0"/>
            <a:sym typeface="Trebuchet M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050976"/>
        <a:ext cx="5257800" cy="1830586"/>
      </dsp:txXfrm>
    </dsp:sp>
    <dsp:sp modelId="{F85E0385-B314-4544-B3B1-63BEB1FE21EC}">
      <dsp:nvSpPr>
        <dsp:cNvPr id="0" name=""/>
        <dsp:cNvSpPr/>
      </dsp:nvSpPr>
      <dsp:spPr>
        <a:xfrm rot="5400000">
          <a:off x="6639179" y="1032272"/>
          <a:ext cx="2440781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Code/implementation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rPr>
            <a:t>Python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strike="noStrike" kern="1200" cap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  <a:sym typeface="Trebuchet MS"/>
          </a:endParaRPr>
        </a:p>
      </dsp:txBody>
      <dsp:txXfrm rot="-5400000">
        <a:off x="5230669" y="3050976"/>
        <a:ext cx="5257800" cy="1830586"/>
      </dsp:txXfrm>
    </dsp:sp>
    <dsp:sp modelId="{E0721E62-C79D-4BC8-8514-9E4837F37066}">
      <dsp:nvSpPr>
        <dsp:cNvPr id="0" name=""/>
        <dsp:cNvSpPr/>
      </dsp:nvSpPr>
      <dsp:spPr>
        <a:xfrm>
          <a:off x="3680460" y="1830586"/>
          <a:ext cx="3154680" cy="122039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TECHNOLOGIES USED</a:t>
          </a:r>
        </a:p>
      </dsp:txBody>
      <dsp:txXfrm>
        <a:off x="3740035" y="1890161"/>
        <a:ext cx="3035530" cy="110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2e4927bf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d2e4927bfd_6_0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e4927bfd_6_0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1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bfe0c32d_1_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d2bfe0c32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49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b634ad1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b634ad1a_0_6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2b634ad1a_0_6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501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b634ad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b634ad1a_0_5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d2b634ad1a_0_55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786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b634ad1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2b634ad1a_0_6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2b634ad1a_0_61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4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b634ad1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2b634ad1a_0_7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d2b634ad1a_0_7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837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8fd0f9eb_1_13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d08fd0f9e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99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8fd0f9eb_1_33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d08fd0f9e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4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7F3DD-D757-B145-B044-E1658D774E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1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QuickStyle" Target="../diagrams/quickStyl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Layout" Target="../diagrams/layout8.xml"/><Relationship Id="rId5" Type="http://schemas.openxmlformats.org/officeDocument/2006/relationships/diagramQuickStyle" Target="../diagrams/quickStyle7.xml"/><Relationship Id="rId10" Type="http://schemas.openxmlformats.org/officeDocument/2006/relationships/diagramData" Target="../diagrams/data8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0.png"/><Relationship Id="rId14" Type="http://schemas.microsoft.com/office/2007/relationships/diagramDrawing" Target="../diagrams/drawin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rebuchet MS" pitchFamily="34" charset="0"/>
              </a:rPr>
              <a:t>UE18CS390A</a:t>
            </a:r>
            <a:r>
              <a:rPr lang="en-US" sz="2800" dirty="0">
                <a:latin typeface="Trebuchet MS" pitchFamily="34" charset="0"/>
              </a:rPr>
              <a:t> – Capstone Project Phase – 1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- VI 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END SEMESTER ASSESSMENT 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371600" y="3962400"/>
            <a:ext cx="10210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Voice assisted form filling for differently abled people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PW22MHR04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Dr. Mamatha HR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60_132_288_1529</a:t>
            </a:r>
            <a:endParaRPr lang="en-US" sz="2000"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5A4A01-798F-45BE-9082-496DA2B1A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58" y="1295400"/>
            <a:ext cx="5686083" cy="488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31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3B364DD1-974A-43AC-BF31-02566E550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1000" y="1219200"/>
            <a:ext cx="10515600" cy="4949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Paper 3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Implementation of Speech to Text</a:t>
            </a:r>
            <a:r>
              <a:rPr sz="21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Conversion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00" b="1" spc="-5" dirty="0">
                <a:latin typeface="Arial"/>
                <a:cs typeface="Arial"/>
              </a:rPr>
              <a:t>Year </a:t>
            </a:r>
            <a:r>
              <a:rPr sz="2100" b="1" dirty="0">
                <a:latin typeface="Arial"/>
                <a:cs typeface="Arial"/>
              </a:rPr>
              <a:t>of </a:t>
            </a:r>
            <a:r>
              <a:rPr sz="2100" b="1" spc="-5" dirty="0">
                <a:latin typeface="Arial"/>
                <a:cs typeface="Arial"/>
              </a:rPr>
              <a:t>publication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1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2015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100" b="1" spc="-5" dirty="0">
                <a:latin typeface="Arial"/>
                <a:cs typeface="Arial"/>
              </a:rPr>
              <a:t>Authors: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Prachi Khilari , Prof. Bhope V.</a:t>
            </a:r>
            <a:r>
              <a:rPr sz="21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P.</a:t>
            </a: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195"/>
              </a:spcBef>
              <a:tabLst>
                <a:tab pos="1523365" algn="l"/>
              </a:tabLst>
            </a:pPr>
            <a:r>
              <a:rPr sz="2100" b="1" spc="-5" dirty="0">
                <a:latin typeface="Arial"/>
                <a:cs typeface="Arial"/>
              </a:rPr>
              <a:t>Summary</a:t>
            </a:r>
            <a:r>
              <a:rPr lang="en-IN" sz="2100" b="1" spc="-10" dirty="0">
                <a:latin typeface="Arial"/>
                <a:cs typeface="Arial"/>
              </a:rPr>
              <a:t>: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endParaRPr lang="en-IN" sz="21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195"/>
              </a:spcBef>
              <a:tabLst>
                <a:tab pos="1523365" algn="l"/>
              </a:tabLst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paper gives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overview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major technological perspective and  appreciation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of the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fundamental progress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speech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text conversion and also gives complete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set of 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speech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text conversion based on Raspberry-Pi.</a:t>
            </a:r>
            <a:endParaRPr lang="en-IN" sz="21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195"/>
              </a:spcBef>
              <a:tabLst>
                <a:tab pos="1523365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A comparative study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different technique is done  as per stages. </a:t>
            </a:r>
            <a:endParaRPr lang="en-IN" sz="21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195"/>
              </a:spcBef>
              <a:tabLst>
                <a:tab pos="1523365" algn="l"/>
              </a:tabLst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paper concludes with the decision on future direction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developing technique in  human computer interface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system in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different mother tongue and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it also discusses the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various  techniques used in each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step of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a speech recognition process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6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C7DC-F10E-4E72-BA8B-AAA6AF14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90ECB-8F4E-402B-A36C-13888966C6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12" y="1295400"/>
            <a:ext cx="6019975" cy="488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224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CD80BC8D-D5A0-4D10-93BF-8D695FB946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003679"/>
            <a:ext cx="11887200" cy="5846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Paper </a:t>
            </a:r>
            <a:r>
              <a:rPr sz="2100" b="1" dirty="0">
                <a:latin typeface="Arial"/>
                <a:cs typeface="Arial"/>
              </a:rPr>
              <a:t>4: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Query Understanding via Intent Description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Generation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b="1" spc="-5" dirty="0">
                <a:latin typeface="Arial"/>
                <a:cs typeface="Arial"/>
              </a:rPr>
              <a:t>Year </a:t>
            </a:r>
            <a:r>
              <a:rPr sz="2100" b="1" dirty="0">
                <a:latin typeface="Arial"/>
                <a:cs typeface="Arial"/>
              </a:rPr>
              <a:t>of </a:t>
            </a:r>
            <a:r>
              <a:rPr sz="2100" b="1" spc="-5" dirty="0">
                <a:latin typeface="Arial"/>
                <a:cs typeface="Arial"/>
              </a:rPr>
              <a:t>publication: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2020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00" b="1" spc="-5" dirty="0">
                <a:latin typeface="Arial"/>
                <a:cs typeface="Arial"/>
              </a:rPr>
              <a:t>Authors: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Ruqing Zhang,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Jiafeng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Guo,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Yixing Fan,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Yanyan Lan, and Xueqi</a:t>
            </a:r>
            <a:r>
              <a:rPr sz="21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Cheng</a:t>
            </a: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lang="en-IN" sz="2100" b="1" dirty="0">
                <a:latin typeface="Arial"/>
                <a:cs typeface="Arial"/>
              </a:rPr>
              <a:t>Summary</a:t>
            </a:r>
            <a:r>
              <a:rPr sz="2100" b="1" dirty="0">
                <a:latin typeface="Arial"/>
                <a:cs typeface="Arial"/>
              </a:rPr>
              <a:t>: </a:t>
            </a:r>
            <a:endParaRPr lang="en-IN" sz="2100" b="1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In this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paper, they propose a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novel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Query-to-Intent-Description (Q2ID)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task for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query understanding. </a:t>
            </a:r>
            <a:endParaRPr lang="en-IN" sz="21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Q2ID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is a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reverse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task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aims to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generate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natural language intent description based on both relevant and irrelevant documents of a given query.  </a:t>
            </a:r>
            <a:endParaRPr lang="en-IN" sz="21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address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task, they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propose a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novel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Contrastive Generation model, namely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CtrsGen for  short, to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generate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intent description by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contrasting the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relevant documents with the irrelevant  documents given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query. </a:t>
            </a:r>
            <a:endParaRPr lang="en-IN" sz="21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They demonstrate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effectiveness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their model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comparing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with 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several state-of-the-art generation models on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the Q2ID task. 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16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C756-36F2-4F04-89AB-2DAF3EB3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0320A-988E-4553-8FEF-FA454BA021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52" y="1295400"/>
            <a:ext cx="6060296" cy="488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177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FE5-5924-4330-B167-3987B353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4FD22-5AA6-4975-833C-7A070DCF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54" t="26536" r="9610" b="15707"/>
          <a:stretch/>
        </p:blipFill>
        <p:spPr>
          <a:xfrm>
            <a:off x="381000" y="1676400"/>
            <a:ext cx="11228173" cy="4419600"/>
          </a:xfrm>
        </p:spPr>
      </p:pic>
    </p:spTree>
    <p:extLst>
      <p:ext uri="{BB962C8B-B14F-4D97-AF65-F5344CB8AC3E}">
        <p14:creationId xmlns:p14="http://schemas.microsoft.com/office/powerpoint/2010/main" val="403841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EA2-BC0E-4E34-91F0-33B23F85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9D8C5-EAB4-4BFB-871E-168BC3E9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54" t="21855" r="9610" b="23511"/>
          <a:stretch/>
        </p:blipFill>
        <p:spPr>
          <a:xfrm>
            <a:off x="304799" y="1487751"/>
            <a:ext cx="11557839" cy="4303449"/>
          </a:xfrm>
        </p:spPr>
      </p:pic>
    </p:spTree>
    <p:extLst>
      <p:ext uri="{BB962C8B-B14F-4D97-AF65-F5344CB8AC3E}">
        <p14:creationId xmlns:p14="http://schemas.microsoft.com/office/powerpoint/2010/main" val="367144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Suggestions from Review - 3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515600" cy="4881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By the end of Phase-2, completely make the “system-user” interaction voice-based, emulating a chatbot like scenario to open and access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B290F-A5A6-47B0-AE4A-8C9DF2C24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10912"/>
          <a:stretch/>
        </p:blipFill>
        <p:spPr>
          <a:xfrm>
            <a:off x="2847001" y="3276600"/>
            <a:ext cx="7244677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78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Design Constraints, Assumptions &amp; Dependencies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58AFA1-233B-4A7F-AEAE-9BFF5AEB5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341517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6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5C0FCA-885D-466C-B833-076EEB1DA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005599"/>
              </p:ext>
            </p:extLst>
          </p:nvPr>
        </p:nvGraphicFramePr>
        <p:xfrm>
          <a:off x="2057400" y="11074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33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200"/>
          </a:xfrm>
        </p:spPr>
        <p:txBody>
          <a:bodyPr/>
          <a:lstStyle/>
          <a:p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Abstract and Scope</a:t>
            </a:r>
          </a:p>
          <a:p>
            <a:pPr marL="685791" indent="-342900" algn="just" eaLnBrk="0" hangingPunct="0">
              <a:spcBef>
                <a:spcPct val="20000"/>
              </a:spcBef>
              <a:defRPr/>
            </a:pPr>
            <a:r>
              <a:rPr lang="en-IN" sz="2800" kern="0" dirty="0">
                <a:latin typeface="Trebuchet MS" pitchFamily="34" charset="0"/>
              </a:rPr>
              <a:t>Problem Statement</a:t>
            </a:r>
            <a:endParaRPr lang="en-US" sz="2800" kern="0" dirty="0"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Literature Survey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Suggestions from Review – 3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Approach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Constraints, Assumptions &amp; Dependencies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Proposed Methodology / Approach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Architecture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Technologies Used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Project Progress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References</a:t>
            </a:r>
            <a:endParaRPr lang="en-US" sz="28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E6DBB02-30DB-4D2E-8366-6FD66A8FD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037172"/>
              </p:ext>
            </p:extLst>
          </p:nvPr>
        </p:nvGraphicFramePr>
        <p:xfrm>
          <a:off x="762000" y="18288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D81F6C-C2ED-4A2B-951D-C898DD776B68}"/>
              </a:ext>
            </a:extLst>
          </p:cNvPr>
          <p:cNvSpPr txBox="1"/>
          <p:nvPr/>
        </p:nvSpPr>
        <p:spPr>
          <a:xfrm>
            <a:off x="4114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45879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Proposed Methodology / Approach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Google Shape;181;p26">
            <a:extLst>
              <a:ext uri="{FF2B5EF4-FFF2-40B4-BE49-F238E27FC236}">
                <a16:creationId xmlns:a16="http://schemas.microsoft.com/office/drawing/2014/main" id="{DE34CE35-7476-489D-9A87-6F8053B971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76400"/>
            <a:ext cx="10863275" cy="431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90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881" y="3552054"/>
            <a:ext cx="2728629" cy="29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4133" y="362564"/>
            <a:ext cx="7772005" cy="350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91440" y="609600"/>
            <a:ext cx="2021840" cy="934720"/>
          </a:xfrm>
          <a:prstGeom prst="wedgeRectCallout">
            <a:avLst>
              <a:gd name="adj1" fmla="val 51270"/>
              <a:gd name="adj2" fmla="val 40209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your name?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4133" y="362565"/>
            <a:ext cx="7772005" cy="350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3505200" y="1076960"/>
            <a:ext cx="1849120" cy="1493520"/>
          </a:xfrm>
          <a:prstGeom prst="wedgeEllipseCallout">
            <a:avLst>
              <a:gd name="adj1" fmla="val -65888"/>
              <a:gd name="adj2" fmla="val 141412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name is John Doe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2360227"/>
            <a:ext cx="2021840" cy="1300480"/>
          </a:xfrm>
          <a:prstGeom prst="wedgeRectCallout">
            <a:avLst>
              <a:gd name="adj1" fmla="val 53036"/>
              <a:gd name="adj2" fmla="val 158594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that spelt 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 O H N 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 O E?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495721" y="3413400"/>
            <a:ext cx="1727200" cy="917419"/>
          </a:xfrm>
          <a:prstGeom prst="wedgeEllipseCallout">
            <a:avLst>
              <a:gd name="adj1" fmla="val -60531"/>
              <a:gd name="adj2" fmla="val 60156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91440" y="4450080"/>
            <a:ext cx="1828800" cy="1066800"/>
          </a:xfrm>
          <a:prstGeom prst="wedgeRectCallout">
            <a:avLst>
              <a:gd name="adj1" fmla="val 59723"/>
              <a:gd name="adj2" fmla="val 68214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Okay.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your father’s name?....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3830" y="609600"/>
            <a:ext cx="7552610" cy="3416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4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2888463" y="1284200"/>
            <a:ext cx="1828800" cy="1616225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asks user a question</a:t>
            </a:r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328875" y="3400525"/>
            <a:ext cx="2947975" cy="1450975"/>
          </a:xfrm>
          <a:prstGeom prst="flowChartDecision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399381" y="3730170"/>
            <a:ext cx="2583278" cy="765174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 / Spell it out 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2590800" y="5266527"/>
            <a:ext cx="2590800" cy="838200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Response recorded and next prompt presented to user</a:t>
            </a:r>
            <a:endParaRPr dirty="0"/>
          </a:p>
        </p:txBody>
      </p:sp>
      <p:cxnSp>
        <p:nvCxnSpPr>
          <p:cNvPr id="193" name="Google Shape;193;p27"/>
          <p:cNvCxnSpPr>
            <a:stCxn id="189" idx="2"/>
            <a:endCxn id="190" idx="0"/>
          </p:cNvCxnSpPr>
          <p:nvPr/>
        </p:nvCxnSpPr>
        <p:spPr>
          <a:xfrm>
            <a:off x="3802863" y="2900425"/>
            <a:ext cx="0" cy="50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p27"/>
          <p:cNvCxnSpPr>
            <a:stCxn id="190" idx="2"/>
          </p:cNvCxnSpPr>
          <p:nvPr/>
        </p:nvCxnSpPr>
        <p:spPr>
          <a:xfrm>
            <a:off x="3802863" y="4851500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5" name="Google Shape;195;p27"/>
          <p:cNvCxnSpPr>
            <a:stCxn id="190" idx="3"/>
            <a:endCxn id="191" idx="1"/>
          </p:cNvCxnSpPr>
          <p:nvPr/>
        </p:nvCxnSpPr>
        <p:spPr>
          <a:xfrm rot="10800000" flipH="1">
            <a:off x="5276850" y="4112813"/>
            <a:ext cx="1122600" cy="1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" name="Google Shape;196;p27"/>
          <p:cNvSpPr txBox="1"/>
          <p:nvPr/>
        </p:nvSpPr>
        <p:spPr>
          <a:xfrm flipH="1">
            <a:off x="5564331" y="3830570"/>
            <a:ext cx="5475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7"/>
          <p:cNvCxnSpPr>
            <a:stCxn id="192" idx="2"/>
            <a:endCxn id="192" idx="2"/>
          </p:cNvCxnSpPr>
          <p:nvPr/>
        </p:nvCxnSpPr>
        <p:spPr>
          <a:xfrm>
            <a:off x="3886200" y="610472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7"/>
          <p:cNvSpPr/>
          <p:nvPr/>
        </p:nvSpPr>
        <p:spPr>
          <a:xfrm>
            <a:off x="6547996" y="1578251"/>
            <a:ext cx="2286000" cy="993775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7"/>
          <p:cNvCxnSpPr>
            <a:stCxn id="189" idx="3"/>
            <a:endCxn id="198" idx="1"/>
          </p:cNvCxnSpPr>
          <p:nvPr/>
        </p:nvCxnSpPr>
        <p:spPr>
          <a:xfrm rot="10800000" flipH="1">
            <a:off x="4717263" y="2075212"/>
            <a:ext cx="1830600" cy="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0" name="Google Shape;200;p27"/>
          <p:cNvCxnSpPr/>
          <p:nvPr/>
        </p:nvCxnSpPr>
        <p:spPr>
          <a:xfrm flipH="1">
            <a:off x="3886122" y="2517778"/>
            <a:ext cx="3804900" cy="882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27"/>
          <p:cNvSpPr txBox="1"/>
          <p:nvPr/>
        </p:nvSpPr>
        <p:spPr>
          <a:xfrm>
            <a:off x="3886200" y="4835248"/>
            <a:ext cx="9905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979831" y="1522741"/>
            <a:ext cx="14807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UNCLEAR RESPONSE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886205" y="2999880"/>
            <a:ext cx="216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RESPONSE</a:t>
            </a:r>
            <a:endParaRPr/>
          </a:p>
        </p:txBody>
      </p:sp>
      <p:cxnSp>
        <p:nvCxnSpPr>
          <p:cNvPr id="204" name="Google Shape;204;p27"/>
          <p:cNvCxnSpPr/>
          <p:nvPr/>
        </p:nvCxnSpPr>
        <p:spPr>
          <a:xfrm>
            <a:off x="7691020" y="2911626"/>
            <a:ext cx="19101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7"/>
          <p:cNvCxnSpPr/>
          <p:nvPr/>
        </p:nvCxnSpPr>
        <p:spPr>
          <a:xfrm rot="10800000">
            <a:off x="9601200" y="1295400"/>
            <a:ext cx="0" cy="16162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7"/>
          <p:cNvCxnSpPr/>
          <p:nvPr/>
        </p:nvCxnSpPr>
        <p:spPr>
          <a:xfrm rot="10800000">
            <a:off x="7691020" y="1295400"/>
            <a:ext cx="19101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7"/>
          <p:cNvCxnSpPr>
            <a:endCxn id="198" idx="0"/>
          </p:cNvCxnSpPr>
          <p:nvPr/>
        </p:nvCxnSpPr>
        <p:spPr>
          <a:xfrm>
            <a:off x="7686796" y="1300151"/>
            <a:ext cx="4200" cy="27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7"/>
          <p:cNvSpPr txBox="1"/>
          <p:nvPr/>
        </p:nvSpPr>
        <p:spPr>
          <a:xfrm>
            <a:off x="7384720" y="2626280"/>
            <a:ext cx="25227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UNCLEAR RESPONSE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7"/>
          <p:cNvCxnSpPr/>
          <p:nvPr/>
        </p:nvCxnSpPr>
        <p:spPr>
          <a:xfrm rot="10800000">
            <a:off x="7691007" y="3400520"/>
            <a:ext cx="0" cy="3153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34BEE7-0CBA-4DC0-967A-97A7F3E04FAA}"/>
              </a:ext>
            </a:extLst>
          </p:cNvPr>
          <p:cNvSpPr txBox="1"/>
          <p:nvPr/>
        </p:nvSpPr>
        <p:spPr>
          <a:xfrm>
            <a:off x="6113683" y="5504562"/>
            <a:ext cx="4724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34987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1800" b="0" i="0" u="none" strike="noStrik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ame process is followed for forthcoming prompts</a:t>
            </a:r>
            <a:endParaRPr lang="en-US" sz="1800" dirty="0">
              <a:sym typeface="Trebuchet MS"/>
            </a:endParaRPr>
          </a:p>
          <a:p>
            <a:pPr marL="634987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Form is filled </a:t>
            </a:r>
            <a:r>
              <a:rPr lang="en-US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stored </a:t>
            </a:r>
            <a:r>
              <a:rPr lang="en-US" sz="1800" b="0" i="0" u="none" strike="noStrik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44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5BD0B9-E11A-46AD-BEA6-3AD23A5F3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409753"/>
              </p:ext>
            </p:extLst>
          </p:nvPr>
        </p:nvGraphicFramePr>
        <p:xfrm>
          <a:off x="2438400" y="188302"/>
          <a:ext cx="8128000" cy="4732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EAA12D-6D72-4BD9-AFEF-CB0CF5CC1D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5556"/>
          <a:stretch/>
        </p:blipFill>
        <p:spPr>
          <a:xfrm>
            <a:off x="685797" y="2059436"/>
            <a:ext cx="894207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8775F-C21E-49C1-9348-79E29D9119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2" y="4813945"/>
            <a:ext cx="1390318" cy="132328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3EBEFB7-02A1-4402-AEF9-82740F012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010503"/>
              </p:ext>
            </p:extLst>
          </p:nvPr>
        </p:nvGraphicFramePr>
        <p:xfrm>
          <a:off x="2354778" y="4082824"/>
          <a:ext cx="8128000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B3214E-FB35-4E98-BEA6-F38109D3849B}"/>
              </a:ext>
            </a:extLst>
          </p:cNvPr>
          <p:cNvSpPr txBox="1"/>
          <p:nvPr/>
        </p:nvSpPr>
        <p:spPr>
          <a:xfrm>
            <a:off x="4609360" y="304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45604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Architecture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Google Shape;217;p28">
            <a:extLst>
              <a:ext uri="{FF2B5EF4-FFF2-40B4-BE49-F238E27FC236}">
                <a16:creationId xmlns:a16="http://schemas.microsoft.com/office/drawing/2014/main" id="{0076382D-9D68-48B3-856E-B1AFE24EA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11687175" cy="512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87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User Interface Diagrams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Google Shape;225;p29">
            <a:extLst>
              <a:ext uri="{FF2B5EF4-FFF2-40B4-BE49-F238E27FC236}">
                <a16:creationId xmlns:a16="http://schemas.microsoft.com/office/drawing/2014/main" id="{43BB3D3B-2F19-4F5C-9AB9-32626DE8A2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55" y="1910214"/>
            <a:ext cx="9982200" cy="4378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40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875"/>
            <a:ext cx="11887198" cy="5514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89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725"/>
            <a:ext cx="11887198" cy="572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0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1235200" y="428600"/>
            <a:ext cx="4472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50" y="1257300"/>
            <a:ext cx="9342750" cy="541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6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359ED8-611F-477D-96DA-CD7D28B20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115493"/>
              </p:ext>
            </p:extLst>
          </p:nvPr>
        </p:nvGraphicFramePr>
        <p:xfrm>
          <a:off x="1752600" y="990600"/>
          <a:ext cx="8686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1866900"/>
            <a:ext cx="11291999" cy="37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2443150" y="742950"/>
            <a:ext cx="754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Processes and Data flow within the Software</a:t>
            </a:r>
            <a:endParaRPr sz="2600" b="1"/>
          </a:p>
        </p:txBody>
      </p:sp>
    </p:spTree>
    <p:extLst>
      <p:ext uri="{BB962C8B-B14F-4D97-AF65-F5344CB8AC3E}">
        <p14:creationId xmlns:p14="http://schemas.microsoft.com/office/powerpoint/2010/main" val="1957553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500-5477-47D4-8B34-B68DEED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Technologies Used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CD4E1-15C0-40AE-9AFE-437B43C3A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52387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41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Project Progress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44"/>
            <a:ext cx="10515600" cy="4881563"/>
          </a:xfrm>
        </p:spPr>
        <p:txBody>
          <a:bodyPr/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Project Completion: 25%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23394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Google Shape;284;p37">
            <a:extLst>
              <a:ext uri="{FF2B5EF4-FFF2-40B4-BE49-F238E27FC236}">
                <a16:creationId xmlns:a16="http://schemas.microsoft.com/office/drawing/2014/main" id="{AF7711BB-78F7-4222-B027-30BBA996C3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74788"/>
            <a:ext cx="9525000" cy="40624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88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5339-B370-4D92-A6BF-B3EE71AF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We will be showing you a demo of our implementation progress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Summary of work done in Capstone Phase-1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0E402-2003-42EA-9964-6423A84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10515600" cy="4881563"/>
          </a:xfrm>
        </p:spPr>
        <p:txBody>
          <a:bodyPr/>
          <a:lstStyle/>
          <a:p>
            <a:r>
              <a:rPr lang="en-IN" dirty="0"/>
              <a:t>E</a:t>
            </a:r>
            <a:r>
              <a:rPr lang="en-IN" sz="2800" dirty="0"/>
              <a:t>xtensive research on existing papers related to how the visually impaired navigate through online forms; how they use the computer system in general; and what additional hardware and software components are required to make their navigational process easier.</a:t>
            </a:r>
          </a:p>
          <a:p>
            <a:r>
              <a:rPr lang="en-IN" sz="2800" dirty="0"/>
              <a:t>In depth research of the functionalities needed to implement voice based form filling, such as, speech to text conversion, query intent detection</a:t>
            </a:r>
          </a:p>
          <a:p>
            <a:r>
              <a:rPr lang="en-US" sz="28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Decided on modules and resources fo</a:t>
            </a:r>
            <a:r>
              <a:rPr lang="en-US" sz="2800" dirty="0">
                <a:ea typeface="Trebuchet MS"/>
                <a:cs typeface="Trebuchet MS"/>
                <a:sym typeface="Trebuchet MS"/>
              </a:rPr>
              <a:t>r implementation: </a:t>
            </a:r>
          </a:p>
          <a:p>
            <a:r>
              <a:rPr lang="en-IN" sz="2800" dirty="0"/>
              <a:t>Datasets: LJ Speech Dataset, ATIS</a:t>
            </a:r>
          </a:p>
          <a:p>
            <a:r>
              <a:rPr lang="en-IN" sz="2800" dirty="0"/>
              <a:t>Modules: Google speech API, NLTK, </a:t>
            </a:r>
            <a:r>
              <a:rPr lang="en-IN" sz="2800" dirty="0" err="1"/>
              <a:t>Pytorch</a:t>
            </a:r>
            <a:r>
              <a:rPr lang="en-IN" sz="2800" dirty="0"/>
              <a:t>, </a:t>
            </a:r>
            <a:r>
              <a:rPr lang="en-IN" sz="2800" dirty="0" err="1"/>
              <a:t>Librosa</a:t>
            </a:r>
            <a:r>
              <a:rPr lang="en-IN" sz="2800" dirty="0"/>
              <a:t>, TQDM etc.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Project Plan for Capstone Phase-2</a:t>
            </a:r>
          </a:p>
        </p:txBody>
      </p:sp>
      <p:pic>
        <p:nvPicPr>
          <p:cNvPr id="5" name="Google Shape;291;p38">
            <a:extLst>
              <a:ext uri="{FF2B5EF4-FFF2-40B4-BE49-F238E27FC236}">
                <a16:creationId xmlns:a16="http://schemas.microsoft.com/office/drawing/2014/main" id="{45164DFD-F337-4A42-89FC-198F4B392A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2" y="1828800"/>
            <a:ext cx="10515600" cy="4191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281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References</a:t>
            </a:r>
            <a:endParaRPr lang="en-US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DB6233CE-228D-4641-8358-8740B8993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65337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FDA637A-6F20-474D-8867-8351E0D2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368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293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7291" y="2514600"/>
            <a:ext cx="453303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Amasis MT Pro" panose="020B0604020202020204" pitchFamily="18" charset="0"/>
              </a:rPr>
              <a:t>Thank You</a:t>
            </a:r>
          </a:p>
          <a:p>
            <a:pPr algn="r"/>
            <a:endParaRPr lang="en-US" sz="6600" b="1" dirty="0">
              <a:solidFill>
                <a:schemeClr val="accent1"/>
              </a:solidFill>
              <a:latin typeface="Amasis MT Pro" panose="020B0604020202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-76200" y="1219200"/>
            <a:ext cx="11842800" cy="18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lang="en-US" dirty="0">
              <a:ea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Unfilled UDID form</a:t>
            </a:r>
            <a:r>
              <a:rPr lang="en-US" sz="2800" b="1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User’s voice (English)</a:t>
            </a:r>
            <a:r>
              <a:rPr lang="en-US" sz="2400" b="1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    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Filled UDID form</a:t>
            </a:r>
            <a:r>
              <a:rPr lang="en-US" sz="2400" b="1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dirty="0"/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l="9375" t="23054" r="10625" b="5557"/>
          <a:stretch/>
        </p:blipFill>
        <p:spPr>
          <a:xfrm>
            <a:off x="104220" y="2856748"/>
            <a:ext cx="3848913" cy="301248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l="-258" t="-47192" r="-101650" b="17549"/>
          <a:stretch/>
        </p:blipFill>
        <p:spPr>
          <a:xfrm>
            <a:off x="4037840" y="3606172"/>
            <a:ext cx="847571" cy="91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1008" y="2819400"/>
            <a:ext cx="2977997" cy="30124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8418" y="4189438"/>
            <a:ext cx="354999" cy="17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7">
            <a:alphaModFix/>
          </a:blip>
          <a:srcRect l="10001" t="12223" r="9999" b="14232"/>
          <a:stretch/>
        </p:blipFill>
        <p:spPr>
          <a:xfrm>
            <a:off x="8162784" y="2819399"/>
            <a:ext cx="3904850" cy="301248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0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8B60-2A51-43F3-B693-8D09405A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838200"/>
          </a:xfrm>
        </p:spPr>
        <p:txBody>
          <a:bodyPr>
            <a:normAutofit fontScale="90000"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Scope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66974-529C-4067-9511-88074E83B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99203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3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F723F8-57B7-42A7-AEC5-1D41D8877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364589"/>
              </p:ext>
            </p:extLst>
          </p:nvPr>
        </p:nvGraphicFramePr>
        <p:xfrm>
          <a:off x="2057400" y="1143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43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Literature Survey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38CE-87F4-42EE-B7E5-D1D0115BE5AB}"/>
              </a:ext>
            </a:extLst>
          </p:cNvPr>
          <p:cNvSpPr txBox="1"/>
          <p:nvPr/>
        </p:nvSpPr>
        <p:spPr>
          <a:xfrm>
            <a:off x="152400" y="1066800"/>
            <a:ext cx="10896600" cy="554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1800" b="1" spc="-5" dirty="0">
                <a:latin typeface="Arial"/>
                <a:cs typeface="Arial"/>
              </a:rPr>
              <a:t>Paper 1 </a:t>
            </a:r>
            <a:r>
              <a:rPr lang="en-US" sz="1800" b="1" dirty="0">
                <a:latin typeface="Arial"/>
                <a:cs typeface="Arial"/>
              </a:rPr>
              <a:t>: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framework to integrate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speech-based interface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for blind </a:t>
            </a:r>
            <a:r>
              <a:rPr lang="en-US" sz="1800" b="1" spc="10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users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on the websites of</a:t>
            </a:r>
            <a:r>
              <a:rPr lang="en-US" sz="18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interest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lang="en-US" sz="1800" b="1" spc="-5" dirty="0">
                <a:latin typeface="Arial"/>
                <a:cs typeface="Arial"/>
              </a:rPr>
              <a:t>Year </a:t>
            </a:r>
            <a:r>
              <a:rPr lang="en-US" sz="1800" b="1" dirty="0">
                <a:latin typeface="Arial"/>
                <a:cs typeface="Arial"/>
              </a:rPr>
              <a:t>of publication :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b="1" spc="-10" dirty="0">
                <a:solidFill>
                  <a:srgbClr val="0000FF"/>
                </a:solidFill>
                <a:latin typeface="Arial"/>
                <a:cs typeface="Arial"/>
              </a:rPr>
              <a:t>2013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lang="en-US" sz="1800" b="1" spc="-10" dirty="0">
                <a:latin typeface="Arial"/>
                <a:cs typeface="Arial"/>
              </a:rPr>
              <a:t>Authors: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Prabhat Verma, </a:t>
            </a:r>
            <a:r>
              <a:rPr lang="en-US" sz="1800" b="1" spc="-5" dirty="0" err="1">
                <a:solidFill>
                  <a:srgbClr val="0000FF"/>
                </a:solidFill>
                <a:latin typeface="Arial"/>
                <a:cs typeface="Arial"/>
              </a:rPr>
              <a:t>Raghuraj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Singh and </a:t>
            </a:r>
            <a:r>
              <a:rPr lang="en-US" sz="1800" b="1" spc="-15" dirty="0" err="1">
                <a:solidFill>
                  <a:srgbClr val="0000FF"/>
                </a:solidFill>
                <a:latin typeface="Arial"/>
                <a:cs typeface="Arial"/>
              </a:rPr>
              <a:t>Avinash</a:t>
            </a:r>
            <a:r>
              <a:rPr lang="en-US"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Kumar</a:t>
            </a:r>
            <a:r>
              <a:rPr lang="en-US" sz="1800" b="1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"/>
                <a:cs typeface="Arial"/>
              </a:rPr>
              <a:t>Singh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b="1" spc="-5" dirty="0">
                <a:latin typeface="Arial"/>
                <a:cs typeface="Arial"/>
              </a:rPr>
              <a:t>Summary</a:t>
            </a:r>
            <a:endParaRPr lang="en-US" sz="1800" dirty="0"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Blind persons are unable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tasks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using internet that are relatively easily done by persons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without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such 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disability. </a:t>
            </a:r>
          </a:p>
          <a:p>
            <a:pPr marL="298450" marR="5080" indent="-2857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browsing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lang="en-US" sz="1800" spc="-15" dirty="0">
                <a:solidFill>
                  <a:srgbClr val="0000FF"/>
                </a:solidFill>
                <a:latin typeface="Arial"/>
                <a:cs typeface="Arial"/>
              </a:rPr>
              <a:t>news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article, e-book or collecting information on some topics might be easily  accomplished using screen readers, complex tasks such as filling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forms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might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very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feasible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for the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blind. </a:t>
            </a:r>
          </a:p>
          <a:p>
            <a:pPr marL="298450" marR="5080" indent="-285750">
              <a:lnSpc>
                <a:spcPct val="114999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This 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paper mentions some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these issues and challenges and a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framework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solve them.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framework comprises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a  dedicated speech-based interface that can be provided on an existing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website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public interest by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its </a:t>
            </a:r>
            <a:r>
              <a:rPr lang="en-US" sz="1800" spc="-10" dirty="0">
                <a:solidFill>
                  <a:srgbClr val="0000FF"/>
                </a:solidFill>
                <a:latin typeface="Arial"/>
                <a:cs typeface="Arial"/>
              </a:rPr>
              <a:t>owner,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to 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provide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its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important services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to the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blind users. 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163B3E-831D-4343-91BB-B5F15339EF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6018530" cy="540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3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>
            <a:extLst>
              <a:ext uri="{FF2B5EF4-FFF2-40B4-BE49-F238E27FC236}">
                <a16:creationId xmlns:a16="http://schemas.microsoft.com/office/drawing/2014/main" id="{F995A04F-73A0-425E-B5CE-06466386E919}"/>
              </a:ext>
            </a:extLst>
          </p:cNvPr>
          <p:cNvSpPr txBox="1"/>
          <p:nvPr/>
        </p:nvSpPr>
        <p:spPr>
          <a:xfrm>
            <a:off x="114617" y="1219200"/>
            <a:ext cx="11962765" cy="5495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Paper 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Noisy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Speech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Recognition using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Wavelets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FCM</a:t>
            </a:r>
            <a:endParaRPr sz="1800" dirty="0">
              <a:latin typeface="Arial"/>
              <a:cs typeface="Arial"/>
            </a:endParaRPr>
          </a:p>
          <a:p>
            <a:pPr marL="12700" marR="8425180">
              <a:lnSpc>
                <a:spcPct val="170600"/>
              </a:lnSpc>
            </a:pPr>
            <a:r>
              <a:rPr sz="1800" b="1" spc="-5" dirty="0">
                <a:latin typeface="Arial"/>
                <a:cs typeface="Arial"/>
              </a:rPr>
              <a:t>Year </a:t>
            </a:r>
            <a:r>
              <a:rPr sz="1800" b="1" dirty="0">
                <a:latin typeface="Arial"/>
                <a:cs typeface="Arial"/>
              </a:rPr>
              <a:t>of publication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2016  </a:t>
            </a:r>
            <a:r>
              <a:rPr sz="1800" b="1" spc="-10" dirty="0">
                <a:latin typeface="Arial"/>
                <a:cs typeface="Arial"/>
              </a:rPr>
              <a:t>Authors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Vani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H.Y,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Anusuya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M.A  </a:t>
            </a:r>
            <a:r>
              <a:rPr sz="1800" b="1" spc="-5" dirty="0">
                <a:latin typeface="Arial"/>
                <a:cs typeface="Arial"/>
              </a:rPr>
              <a:t>Summary</a:t>
            </a:r>
            <a:endParaRPr sz="1800" dirty="0">
              <a:latin typeface="Arial"/>
              <a:cs typeface="Arial"/>
            </a:endParaRPr>
          </a:p>
          <a:p>
            <a:pPr marL="298450" marR="584200" indent="-285750">
              <a:lnSpc>
                <a:spcPct val="114999"/>
              </a:lnSpc>
              <a:spcBef>
                <a:spcPts val="120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This paper is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towards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increasing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robustness of speech recognition 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noisy environment by using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wavelet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technique 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pre-emphasis phase. </a:t>
            </a:r>
            <a:endParaRPr lang="en-IN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98450" marR="584200" indent="-285750">
              <a:lnSpc>
                <a:spcPct val="114999"/>
              </a:lnSpc>
              <a:spcBef>
                <a:spcPts val="1205"/>
              </a:spcBef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Robustness of the system </a:t>
            </a:r>
            <a:r>
              <a:rPr lang="en-IN" sz="1800" spc="-5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lang="en-US" sz="1800" spc="-5" dirty="0">
                <a:solidFill>
                  <a:srgbClr val="0000FF"/>
                </a:solidFill>
                <a:latin typeface="Arial"/>
                <a:cs typeface="Arial"/>
              </a:rPr>
              <a:t>Speech recognition </a:t>
            </a: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rate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declines 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background noise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varies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types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noises. </a:t>
            </a:r>
            <a:endParaRPr lang="en-IN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This  paper highlights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importance of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applying wavelets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Fuzzy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Clustering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(soft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clustering) technique in improving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performance 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speech recognition system. </a:t>
            </a:r>
            <a:endParaRPr lang="en-IN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IN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improve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speech recognition performance, 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wavelet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analysis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applied 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with two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approaches(discussed in methodology). 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1480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4571</TotalTime>
  <Words>1583</Words>
  <Application>Microsoft Office PowerPoint</Application>
  <PresentationFormat>Widescreen</PresentationFormat>
  <Paragraphs>195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Amasis MT Pro</vt:lpstr>
      <vt:lpstr>Arial</vt:lpstr>
      <vt:lpstr>Caladea</vt:lpstr>
      <vt:lpstr>Calibri</vt:lpstr>
      <vt:lpstr>Calibri Light</vt:lpstr>
      <vt:lpstr>Times New Roman</vt:lpstr>
      <vt:lpstr>Trebuchet MS</vt:lpstr>
      <vt:lpstr>Wingdings</vt:lpstr>
      <vt:lpstr>Custom Design</vt:lpstr>
      <vt:lpstr>PowerPoint Presentation</vt:lpstr>
      <vt:lpstr>Outline</vt:lpstr>
      <vt:lpstr>Abstract</vt:lpstr>
      <vt:lpstr>PowerPoint Presentation</vt:lpstr>
      <vt:lpstr>Scope </vt:lpstr>
      <vt:lpstr>Problem Statement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5</vt:lpstr>
      <vt:lpstr>Paper 6</vt:lpstr>
      <vt:lpstr>Suggestions from Review - 3</vt:lpstr>
      <vt:lpstr>Design Constraints, Assumptions &amp; Dependencies</vt:lpstr>
      <vt:lpstr>PowerPoint Presentation</vt:lpstr>
      <vt:lpstr>PowerPoint Presentation</vt:lpstr>
      <vt:lpstr>Proposed Methodology / Approach</vt:lpstr>
      <vt:lpstr>PowerPoint Presentation</vt:lpstr>
      <vt:lpstr>PowerPoint Presentation</vt:lpstr>
      <vt:lpstr>PowerPoint Presentation</vt:lpstr>
      <vt:lpstr>Architecture</vt:lpstr>
      <vt:lpstr>Design Description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Project Progress</vt:lpstr>
      <vt:lpstr>Walkthrough</vt:lpstr>
      <vt:lpstr>Summary of work done in Capstone Phase-1</vt:lpstr>
      <vt:lpstr>Project Plan for Capstone Phase-2</vt:lpstr>
      <vt:lpstr>References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Sunit Koodli</cp:lastModifiedBy>
  <cp:revision>615</cp:revision>
  <dcterms:created xsi:type="dcterms:W3CDTF">2020-11-22T08:14:37Z</dcterms:created>
  <dcterms:modified xsi:type="dcterms:W3CDTF">2021-05-17T05:55:57Z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