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538" r:id="rId2"/>
    <p:sldId id="535" r:id="rId3"/>
    <p:sldId id="258" r:id="rId4"/>
    <p:sldId id="260" r:id="rId5"/>
    <p:sldId id="288" r:id="rId6"/>
    <p:sldId id="263" r:id="rId7"/>
    <p:sldId id="265" r:id="rId8"/>
    <p:sldId id="267" r:id="rId9"/>
    <p:sldId id="269" r:id="rId10"/>
    <p:sldId id="271" r:id="rId11"/>
    <p:sldId id="287" r:id="rId12"/>
    <p:sldId id="272" r:id="rId13"/>
    <p:sldId id="569" r:id="rId14"/>
    <p:sldId id="599" r:id="rId15"/>
    <p:sldId id="276" r:id="rId16"/>
    <p:sldId id="601" r:id="rId17"/>
    <p:sldId id="602" r:id="rId18"/>
    <p:sldId id="597" r:id="rId19"/>
    <p:sldId id="604" r:id="rId20"/>
    <p:sldId id="603" r:id="rId21"/>
    <p:sldId id="596" r:id="rId22"/>
    <p:sldId id="280" r:id="rId23"/>
    <p:sldId id="586" r:id="rId24"/>
    <p:sldId id="286" r:id="rId25"/>
    <p:sldId id="289" r:id="rId26"/>
    <p:sldId id="290" r:id="rId27"/>
    <p:sldId id="291" r:id="rId28"/>
    <p:sldId id="549" r:id="rId2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86" d="100"/>
          <a:sy n="86" d="100"/>
        </p:scale>
        <p:origin x="552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t Koodli" userId="c6927d108e8e1b3a" providerId="LiveId" clId="{F6DC5426-D789-40DA-BC33-EC561D90DAC0}"/>
    <pc:docChg chg="undo redo custSel addSld delSld modSld sldOrd">
      <pc:chgData name="Sunit Koodli" userId="c6927d108e8e1b3a" providerId="LiveId" clId="{F6DC5426-D789-40DA-BC33-EC561D90DAC0}" dt="2021-06-28T08:46:54.341" v="3713" actId="1076"/>
      <pc:docMkLst>
        <pc:docMk/>
      </pc:docMkLst>
      <pc:sldChg chg="modSp mod">
        <pc:chgData name="Sunit Koodli" userId="c6927d108e8e1b3a" providerId="LiveId" clId="{F6DC5426-D789-40DA-BC33-EC561D90DAC0}" dt="2021-06-28T07:37:47.620" v="2256" actId="20577"/>
        <pc:sldMkLst>
          <pc:docMk/>
          <pc:sldMk cId="1751277091" sldId="260"/>
        </pc:sldMkLst>
        <pc:spChg chg="mod">
          <ac:chgData name="Sunit Koodli" userId="c6927d108e8e1b3a" providerId="LiveId" clId="{F6DC5426-D789-40DA-BC33-EC561D90DAC0}" dt="2021-06-28T07:37:47.620" v="2256" actId="20577"/>
          <ac:spMkLst>
            <pc:docMk/>
            <pc:sldMk cId="1751277091" sldId="260"/>
            <ac:spMk id="2" creationId="{00000000-0000-0000-0000-000000000000}"/>
          </ac:spMkLst>
        </pc:spChg>
      </pc:sldChg>
      <pc:sldChg chg="del">
        <pc:chgData name="Sunit Koodli" userId="c6927d108e8e1b3a" providerId="LiveId" clId="{F6DC5426-D789-40DA-BC33-EC561D90DAC0}" dt="2021-06-28T05:33:41.333" v="139" actId="47"/>
        <pc:sldMkLst>
          <pc:docMk/>
          <pc:sldMk cId="3779784087" sldId="261"/>
        </pc:sldMkLst>
      </pc:sldChg>
      <pc:sldChg chg="modSp add del mod">
        <pc:chgData name="Sunit Koodli" userId="c6927d108e8e1b3a" providerId="LiveId" clId="{F6DC5426-D789-40DA-BC33-EC561D90DAC0}" dt="2021-06-28T07:12:19.521" v="2009" actId="47"/>
        <pc:sldMkLst>
          <pc:docMk/>
          <pc:sldMk cId="81949356" sldId="263"/>
        </pc:sldMkLst>
        <pc:spChg chg="mod">
          <ac:chgData name="Sunit Koodli" userId="c6927d108e8e1b3a" providerId="LiveId" clId="{F6DC5426-D789-40DA-BC33-EC561D90DAC0}" dt="2021-06-28T05:34:07.346" v="175" actId="1076"/>
          <ac:spMkLst>
            <pc:docMk/>
            <pc:sldMk cId="81949356" sldId="263"/>
            <ac:spMk id="4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8:42:45.559" v="3540" actId="20577"/>
        <pc:sldMkLst>
          <pc:docMk/>
          <pc:sldMk cId="1477723171" sldId="263"/>
        </pc:sldMkLst>
        <pc:spChg chg="mod">
          <ac:chgData name="Sunit Koodli" userId="c6927d108e8e1b3a" providerId="LiveId" clId="{F6DC5426-D789-40DA-BC33-EC561D90DAC0}" dt="2021-06-28T08:42:45.559" v="3540" actId="20577"/>
          <ac:spMkLst>
            <pc:docMk/>
            <pc:sldMk cId="1477723171" sldId="263"/>
            <ac:spMk id="4" creationId="{00000000-0000-0000-0000-000000000000}"/>
          </ac:spMkLst>
        </pc:spChg>
        <pc:spChg chg="mod">
          <ac:chgData name="Sunit Koodli" userId="c6927d108e8e1b3a" providerId="LiveId" clId="{F6DC5426-D789-40DA-BC33-EC561D90DAC0}" dt="2021-06-28T08:35:20.592" v="3493" actId="14100"/>
          <ac:spMkLst>
            <pc:docMk/>
            <pc:sldMk cId="1477723171" sldId="263"/>
            <ac:spMk id="6" creationId="{00000000-0000-0000-0000-000000000000}"/>
          </ac:spMkLst>
        </pc:spChg>
      </pc:sldChg>
      <pc:sldChg chg="modSp add del mod">
        <pc:chgData name="Sunit Koodli" userId="c6927d108e8e1b3a" providerId="LiveId" clId="{F6DC5426-D789-40DA-BC33-EC561D90DAC0}" dt="2021-06-28T07:12:21.117" v="2010" actId="47"/>
        <pc:sldMkLst>
          <pc:docMk/>
          <pc:sldMk cId="2879269297" sldId="265"/>
        </pc:sldMkLst>
        <pc:spChg chg="mod">
          <ac:chgData name="Sunit Koodli" userId="c6927d108e8e1b3a" providerId="LiveId" clId="{F6DC5426-D789-40DA-BC33-EC561D90DAC0}" dt="2021-06-28T06:34:05.777" v="1600" actId="1076"/>
          <ac:spMkLst>
            <pc:docMk/>
            <pc:sldMk cId="2879269297" sldId="265"/>
            <ac:spMk id="3" creationId="{00000000-0000-0000-0000-000000000000}"/>
          </ac:spMkLst>
        </pc:spChg>
        <pc:spChg chg="mod">
          <ac:chgData name="Sunit Koodli" userId="c6927d108e8e1b3a" providerId="LiveId" clId="{F6DC5426-D789-40DA-BC33-EC561D90DAC0}" dt="2021-06-28T04:39:23.095" v="35" actId="20577"/>
          <ac:spMkLst>
            <pc:docMk/>
            <pc:sldMk cId="2879269297" sldId="265"/>
            <ac:spMk id="4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8:42:58.043" v="3544" actId="313"/>
        <pc:sldMkLst>
          <pc:docMk/>
          <pc:sldMk cId="4111235985" sldId="265"/>
        </pc:sldMkLst>
        <pc:spChg chg="mod">
          <ac:chgData name="Sunit Koodli" userId="c6927d108e8e1b3a" providerId="LiveId" clId="{F6DC5426-D789-40DA-BC33-EC561D90DAC0}" dt="2021-06-28T08:42:58.043" v="3544" actId="313"/>
          <ac:spMkLst>
            <pc:docMk/>
            <pc:sldMk cId="4111235985" sldId="265"/>
            <ac:spMk id="4" creationId="{00000000-0000-0000-0000-000000000000}"/>
          </ac:spMkLst>
        </pc:spChg>
        <pc:spChg chg="mod">
          <ac:chgData name="Sunit Koodli" userId="c6927d108e8e1b3a" providerId="LiveId" clId="{F6DC5426-D789-40DA-BC33-EC561D90DAC0}" dt="2021-06-28T08:35:29.624" v="3495" actId="14100"/>
          <ac:spMkLst>
            <pc:docMk/>
            <pc:sldMk cId="4111235985" sldId="265"/>
            <ac:spMk id="6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8:35:50.077" v="3504" actId="14100"/>
        <pc:sldMkLst>
          <pc:docMk/>
          <pc:sldMk cId="655250597" sldId="267"/>
        </pc:sldMkLst>
        <pc:spChg chg="mod">
          <ac:chgData name="Sunit Koodli" userId="c6927d108e8e1b3a" providerId="LiveId" clId="{F6DC5426-D789-40DA-BC33-EC561D90DAC0}" dt="2021-06-28T08:35:44.617" v="3503" actId="313"/>
          <ac:spMkLst>
            <pc:docMk/>
            <pc:sldMk cId="655250597" sldId="267"/>
            <ac:spMk id="4" creationId="{00000000-0000-0000-0000-000000000000}"/>
          </ac:spMkLst>
        </pc:spChg>
        <pc:spChg chg="mod">
          <ac:chgData name="Sunit Koodli" userId="c6927d108e8e1b3a" providerId="LiveId" clId="{F6DC5426-D789-40DA-BC33-EC561D90DAC0}" dt="2021-06-28T08:35:50.077" v="3504" actId="14100"/>
          <ac:spMkLst>
            <pc:docMk/>
            <pc:sldMk cId="655250597" sldId="267"/>
            <ac:spMk id="5" creationId="{00000000-0000-0000-0000-000000000000}"/>
          </ac:spMkLst>
        </pc:spChg>
      </pc:sldChg>
      <pc:sldChg chg="modSp add del mod">
        <pc:chgData name="Sunit Koodli" userId="c6927d108e8e1b3a" providerId="LiveId" clId="{F6DC5426-D789-40DA-BC33-EC561D90DAC0}" dt="2021-06-28T07:12:22.190" v="2011" actId="47"/>
        <pc:sldMkLst>
          <pc:docMk/>
          <pc:sldMk cId="2837207753" sldId="267"/>
        </pc:sldMkLst>
        <pc:spChg chg="mod">
          <ac:chgData name="Sunit Koodli" userId="c6927d108e8e1b3a" providerId="LiveId" clId="{F6DC5426-D789-40DA-BC33-EC561D90DAC0}" dt="2021-06-28T04:39:27.907" v="36" actId="20577"/>
          <ac:spMkLst>
            <pc:docMk/>
            <pc:sldMk cId="2837207753" sldId="267"/>
            <ac:spMk id="4" creationId="{00000000-0000-0000-0000-000000000000}"/>
          </ac:spMkLst>
        </pc:spChg>
      </pc:sldChg>
      <pc:sldChg chg="modSp add del mod">
        <pc:chgData name="Sunit Koodli" userId="c6927d108e8e1b3a" providerId="LiveId" clId="{F6DC5426-D789-40DA-BC33-EC561D90DAC0}" dt="2021-06-28T07:12:23.457" v="2012" actId="47"/>
        <pc:sldMkLst>
          <pc:docMk/>
          <pc:sldMk cId="1118313140" sldId="269"/>
        </pc:sldMkLst>
        <pc:spChg chg="mod">
          <ac:chgData name="Sunit Koodli" userId="c6927d108e8e1b3a" providerId="LiveId" clId="{F6DC5426-D789-40DA-BC33-EC561D90DAC0}" dt="2021-06-28T04:39:33.718" v="37" actId="20577"/>
          <ac:spMkLst>
            <pc:docMk/>
            <pc:sldMk cId="1118313140" sldId="269"/>
            <ac:spMk id="4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8:42:16.871" v="3538" actId="20577"/>
        <pc:sldMkLst>
          <pc:docMk/>
          <pc:sldMk cId="1192582944" sldId="269"/>
        </pc:sldMkLst>
        <pc:spChg chg="mod">
          <ac:chgData name="Sunit Koodli" userId="c6927d108e8e1b3a" providerId="LiveId" clId="{F6DC5426-D789-40DA-BC33-EC561D90DAC0}" dt="2021-06-28T08:35:57.601" v="3505" actId="14100"/>
          <ac:spMkLst>
            <pc:docMk/>
            <pc:sldMk cId="1192582944" sldId="269"/>
            <ac:spMk id="4" creationId="{00000000-0000-0000-0000-000000000000}"/>
          </ac:spMkLst>
        </pc:spChg>
        <pc:spChg chg="mod">
          <ac:chgData name="Sunit Koodli" userId="c6927d108e8e1b3a" providerId="LiveId" clId="{F6DC5426-D789-40DA-BC33-EC561D90DAC0}" dt="2021-06-28T08:42:16.871" v="3538" actId="20577"/>
          <ac:spMkLst>
            <pc:docMk/>
            <pc:sldMk cId="1192582944" sldId="269"/>
            <ac:spMk id="5" creationId="{00000000-0000-0000-0000-000000000000}"/>
          </ac:spMkLst>
        </pc:spChg>
      </pc:sldChg>
      <pc:sldChg chg="modSp add del mod">
        <pc:chgData name="Sunit Koodli" userId="c6927d108e8e1b3a" providerId="LiveId" clId="{F6DC5426-D789-40DA-BC33-EC561D90DAC0}" dt="2021-06-28T07:12:25.076" v="2013" actId="47"/>
        <pc:sldMkLst>
          <pc:docMk/>
          <pc:sldMk cId="2284911865" sldId="270"/>
        </pc:sldMkLst>
        <pc:spChg chg="mod">
          <ac:chgData name="Sunit Koodli" userId="c6927d108e8e1b3a" providerId="LiveId" clId="{F6DC5426-D789-40DA-BC33-EC561D90DAC0}" dt="2021-06-28T04:40:11.816" v="41" actId="14100"/>
          <ac:spMkLst>
            <pc:docMk/>
            <pc:sldMk cId="2284911865" sldId="270"/>
            <ac:spMk id="2" creationId="{00000000-0000-0000-0000-000000000000}"/>
          </ac:spMkLst>
        </pc:spChg>
      </pc:sldChg>
      <pc:sldChg chg="modSp add del mod">
        <pc:chgData name="Sunit Koodli" userId="c6927d108e8e1b3a" providerId="LiveId" clId="{F6DC5426-D789-40DA-BC33-EC561D90DAC0}" dt="2021-06-28T07:12:27.632" v="2014" actId="47"/>
        <pc:sldMkLst>
          <pc:docMk/>
          <pc:sldMk cId="339197785" sldId="271"/>
        </pc:sldMkLst>
        <pc:spChg chg="mod">
          <ac:chgData name="Sunit Koodli" userId="c6927d108e8e1b3a" providerId="LiveId" clId="{F6DC5426-D789-40DA-BC33-EC561D90DAC0}" dt="2021-06-28T04:40:04.621" v="40" actId="14100"/>
          <ac:spMkLst>
            <pc:docMk/>
            <pc:sldMk cId="339197785" sldId="271"/>
            <ac:spMk id="2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8:43:11.121" v="3545" actId="207"/>
        <pc:sldMkLst>
          <pc:docMk/>
          <pc:sldMk cId="4134888131" sldId="271"/>
        </pc:sldMkLst>
        <pc:spChg chg="mod">
          <ac:chgData name="Sunit Koodli" userId="c6927d108e8e1b3a" providerId="LiveId" clId="{F6DC5426-D789-40DA-BC33-EC561D90DAC0}" dt="2021-06-28T08:43:11.121" v="3545" actId="207"/>
          <ac:spMkLst>
            <pc:docMk/>
            <pc:sldMk cId="4134888131" sldId="271"/>
            <ac:spMk id="2" creationId="{00000000-0000-0000-0000-000000000000}"/>
          </ac:spMkLst>
        </pc:spChg>
        <pc:spChg chg="mod">
          <ac:chgData name="Sunit Koodli" userId="c6927d108e8e1b3a" providerId="LiveId" clId="{F6DC5426-D789-40DA-BC33-EC561D90DAC0}" dt="2021-06-28T08:33:49.532" v="3478" actId="5793"/>
          <ac:spMkLst>
            <pc:docMk/>
            <pc:sldMk cId="4134888131" sldId="271"/>
            <ac:spMk id="3" creationId="{00000000-0000-0000-0000-000000000000}"/>
          </ac:spMkLst>
        </pc:spChg>
      </pc:sldChg>
      <pc:sldChg chg="addSp modSp mod">
        <pc:chgData name="Sunit Koodli" userId="c6927d108e8e1b3a" providerId="LiveId" clId="{F6DC5426-D789-40DA-BC33-EC561D90DAC0}" dt="2021-06-28T07:50:34.218" v="2338" actId="1076"/>
        <pc:sldMkLst>
          <pc:docMk/>
          <pc:sldMk cId="2050192007" sldId="276"/>
        </pc:sldMkLst>
        <pc:spChg chg="add mod">
          <ac:chgData name="Sunit Koodli" userId="c6927d108e8e1b3a" providerId="LiveId" clId="{F6DC5426-D789-40DA-BC33-EC561D90DAC0}" dt="2021-06-28T07:50:34.218" v="2338" actId="1076"/>
          <ac:spMkLst>
            <pc:docMk/>
            <pc:sldMk cId="2050192007" sldId="276"/>
            <ac:spMk id="2" creationId="{1FC136A4-F30B-4AA4-9F50-41F0197401E0}"/>
          </ac:spMkLst>
        </pc:spChg>
        <pc:spChg chg="mod">
          <ac:chgData name="Sunit Koodli" userId="c6927d108e8e1b3a" providerId="LiveId" clId="{F6DC5426-D789-40DA-BC33-EC561D90DAC0}" dt="2021-06-28T07:41:39.119" v="2285" actId="1076"/>
          <ac:spMkLst>
            <pc:docMk/>
            <pc:sldMk cId="2050192007" sldId="276"/>
            <ac:spMk id="4" creationId="{00000000-0000-0000-0000-000000000000}"/>
          </ac:spMkLst>
        </pc:spChg>
      </pc:sldChg>
      <pc:sldChg chg="addSp modSp mod ord">
        <pc:chgData name="Sunit Koodli" userId="c6927d108e8e1b3a" providerId="LiveId" clId="{F6DC5426-D789-40DA-BC33-EC561D90DAC0}" dt="2021-06-28T08:46:54.341" v="3713" actId="1076"/>
        <pc:sldMkLst>
          <pc:docMk/>
          <pc:sldMk cId="650535903" sldId="280"/>
        </pc:sldMkLst>
        <pc:spChg chg="add mod">
          <ac:chgData name="Sunit Koodli" userId="c6927d108e8e1b3a" providerId="LiveId" clId="{F6DC5426-D789-40DA-BC33-EC561D90DAC0}" dt="2021-06-28T08:46:54.341" v="3713" actId="1076"/>
          <ac:spMkLst>
            <pc:docMk/>
            <pc:sldMk cId="650535903" sldId="280"/>
            <ac:spMk id="2" creationId="{C6251E20-3423-4E21-92A2-FC8FF30B8BA6}"/>
          </ac:spMkLst>
        </pc:spChg>
        <pc:spChg chg="mod">
          <ac:chgData name="Sunit Koodli" userId="c6927d108e8e1b3a" providerId="LiveId" clId="{F6DC5426-D789-40DA-BC33-EC561D90DAC0}" dt="2021-06-28T04:54:00.523" v="81" actId="1036"/>
          <ac:spMkLst>
            <pc:docMk/>
            <pc:sldMk cId="650535903" sldId="280"/>
            <ac:spMk id="4" creationId="{00000000-0000-0000-0000-000000000000}"/>
          </ac:spMkLst>
        </pc:spChg>
      </pc:sldChg>
      <pc:sldChg chg="ord">
        <pc:chgData name="Sunit Koodli" userId="c6927d108e8e1b3a" providerId="LiveId" clId="{F6DC5426-D789-40DA-BC33-EC561D90DAC0}" dt="2021-06-28T04:41:14.798" v="43"/>
        <pc:sldMkLst>
          <pc:docMk/>
          <pc:sldMk cId="652779774" sldId="286"/>
        </pc:sldMkLst>
      </pc:sldChg>
      <pc:sldChg chg="delSp modSp add mod">
        <pc:chgData name="Sunit Koodli" userId="c6927d108e8e1b3a" providerId="LiveId" clId="{F6DC5426-D789-40DA-BC33-EC561D90DAC0}" dt="2021-06-28T07:38:33.986" v="2265"/>
        <pc:sldMkLst>
          <pc:docMk/>
          <pc:sldMk cId="2244643074" sldId="287"/>
        </pc:sldMkLst>
        <pc:spChg chg="mod">
          <ac:chgData name="Sunit Koodli" userId="c6927d108e8e1b3a" providerId="LiveId" clId="{F6DC5426-D789-40DA-BC33-EC561D90DAC0}" dt="2021-06-28T07:38:33.986" v="2265"/>
          <ac:spMkLst>
            <pc:docMk/>
            <pc:sldMk cId="2244643074" sldId="287"/>
            <ac:spMk id="2" creationId="{00000000-0000-0000-0000-000000000000}"/>
          </ac:spMkLst>
        </pc:spChg>
        <pc:spChg chg="del">
          <ac:chgData name="Sunit Koodli" userId="c6927d108e8e1b3a" providerId="LiveId" clId="{F6DC5426-D789-40DA-BC33-EC561D90DAC0}" dt="2021-06-28T04:35:15.517" v="8" actId="478"/>
          <ac:spMkLst>
            <pc:docMk/>
            <pc:sldMk cId="2244643074" sldId="287"/>
            <ac:spMk id="3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4:43:10.784" v="79" actId="20577"/>
        <pc:sldMkLst>
          <pc:docMk/>
          <pc:sldMk cId="4205439361" sldId="289"/>
        </pc:sldMkLst>
        <pc:spChg chg="mod">
          <ac:chgData name="Sunit Koodli" userId="c6927d108e8e1b3a" providerId="LiveId" clId="{F6DC5426-D789-40DA-BC33-EC561D90DAC0}" dt="2021-06-28T04:43:10.784" v="79" actId="20577"/>
          <ac:spMkLst>
            <pc:docMk/>
            <pc:sldMk cId="4205439361" sldId="289"/>
            <ac:spMk id="3" creationId="{00000000-0000-0000-0000-000000000000}"/>
          </ac:spMkLst>
        </pc:spChg>
      </pc:sldChg>
      <pc:sldChg chg="modSp add mod">
        <pc:chgData name="Sunit Koodli" userId="c6927d108e8e1b3a" providerId="LiveId" clId="{F6DC5426-D789-40DA-BC33-EC561D90DAC0}" dt="2021-06-28T08:43:50.084" v="3601" actId="122"/>
        <pc:sldMkLst>
          <pc:docMk/>
          <pc:sldMk cId="2701877874" sldId="569"/>
        </pc:sldMkLst>
        <pc:spChg chg="mod">
          <ac:chgData name="Sunit Koodli" userId="c6927d108e8e1b3a" providerId="LiveId" clId="{F6DC5426-D789-40DA-BC33-EC561D90DAC0}" dt="2021-06-28T08:43:50.084" v="3601" actId="122"/>
          <ac:spMkLst>
            <pc:docMk/>
            <pc:sldMk cId="2701877874" sldId="569"/>
            <ac:spMk id="2" creationId="{37724622-B528-EA4F-949F-3D5DE9B76307}"/>
          </ac:spMkLst>
        </pc:spChg>
        <pc:spChg chg="mod">
          <ac:chgData name="Sunit Koodli" userId="c6927d108e8e1b3a" providerId="LiveId" clId="{F6DC5426-D789-40DA-BC33-EC561D90DAC0}" dt="2021-06-28T08:32:01.273" v="3448"/>
          <ac:spMkLst>
            <pc:docMk/>
            <pc:sldMk cId="2701877874" sldId="569"/>
            <ac:spMk id="4" creationId="{9B55B6FC-304A-422F-AC7D-49F5BCD94C17}"/>
          </ac:spMkLst>
        </pc:spChg>
        <pc:spChg chg="mod">
          <ac:chgData name="Sunit Koodli" userId="c6927d108e8e1b3a" providerId="LiveId" clId="{F6DC5426-D789-40DA-BC33-EC561D90DAC0}" dt="2021-06-28T08:32:04.922" v="3450" actId="20577"/>
          <ac:spMkLst>
            <pc:docMk/>
            <pc:sldMk cId="2701877874" sldId="569"/>
            <ac:spMk id="9" creationId="{EB984A1B-833A-41E7-8996-E246D237B599}"/>
          </ac:spMkLst>
        </pc:spChg>
        <pc:spChg chg="mod">
          <ac:chgData name="Sunit Koodli" userId="c6927d108e8e1b3a" providerId="LiveId" clId="{F6DC5426-D789-40DA-BC33-EC561D90DAC0}" dt="2021-06-28T08:32:09.803" v="3466" actId="20577"/>
          <ac:spMkLst>
            <pc:docMk/>
            <pc:sldMk cId="2701877874" sldId="569"/>
            <ac:spMk id="11" creationId="{C70D0481-F2C6-4764-88D5-DD1C81FED7DC}"/>
          </ac:spMkLst>
        </pc:spChg>
      </pc:sldChg>
      <pc:sldChg chg="add del">
        <pc:chgData name="Sunit Koodli" userId="c6927d108e8e1b3a" providerId="LiveId" clId="{F6DC5426-D789-40DA-BC33-EC561D90DAC0}" dt="2021-06-28T08:31:41.382" v="3435"/>
        <pc:sldMkLst>
          <pc:docMk/>
          <pc:sldMk cId="3394916013" sldId="569"/>
        </pc:sldMkLst>
      </pc:sldChg>
      <pc:sldChg chg="modSp add del mod">
        <pc:chgData name="Sunit Koodli" userId="c6927d108e8e1b3a" providerId="LiveId" clId="{F6DC5426-D789-40DA-BC33-EC561D90DAC0}" dt="2021-06-28T08:28:09.532" v="3431" actId="47"/>
        <pc:sldMkLst>
          <pc:docMk/>
          <pc:sldMk cId="0" sldId="586"/>
        </pc:sldMkLst>
        <pc:spChg chg="mod">
          <ac:chgData name="Sunit Koodli" userId="c6927d108e8e1b3a" providerId="LiveId" clId="{F6DC5426-D789-40DA-BC33-EC561D90DAC0}" dt="2021-06-28T04:44:20.241" v="80" actId="207"/>
          <ac:spMkLst>
            <pc:docMk/>
            <pc:sldMk cId="0" sldId="586"/>
            <ac:spMk id="5" creationId="{EBB10B19-4157-41B3-85CA-452455B519DD}"/>
          </ac:spMkLst>
        </pc:spChg>
      </pc:sldChg>
      <pc:sldChg chg="addSp modSp add mod">
        <pc:chgData name="Sunit Koodli" userId="c6927d108e8e1b3a" providerId="LiveId" clId="{F6DC5426-D789-40DA-BC33-EC561D90DAC0}" dt="2021-06-28T08:45:03.139" v="3629" actId="1076"/>
        <pc:sldMkLst>
          <pc:docMk/>
          <pc:sldMk cId="3195558135" sldId="586"/>
        </pc:sldMkLst>
        <pc:spChg chg="add mod">
          <ac:chgData name="Sunit Koodli" userId="c6927d108e8e1b3a" providerId="LiveId" clId="{F6DC5426-D789-40DA-BC33-EC561D90DAC0}" dt="2021-06-28T08:45:03.139" v="3629" actId="1076"/>
          <ac:spMkLst>
            <pc:docMk/>
            <pc:sldMk cId="3195558135" sldId="586"/>
            <ac:spMk id="3" creationId="{98807EE8-2271-4925-BDE9-F37C69752B03}"/>
          </ac:spMkLst>
        </pc:spChg>
        <pc:graphicFrameChg chg="mod modGraphic">
          <ac:chgData name="Sunit Koodli" userId="c6927d108e8e1b3a" providerId="LiveId" clId="{F6DC5426-D789-40DA-BC33-EC561D90DAC0}" dt="2021-06-28T08:44:28.196" v="3602" actId="1076"/>
          <ac:graphicFrameMkLst>
            <pc:docMk/>
            <pc:sldMk cId="3195558135" sldId="586"/>
            <ac:graphicFrameMk id="2" creationId="{00000000-0000-0000-0000-000000000000}"/>
          </ac:graphicFrameMkLst>
        </pc:graphicFrameChg>
      </pc:sldChg>
      <pc:sldChg chg="del">
        <pc:chgData name="Sunit Koodli" userId="c6927d108e8e1b3a" providerId="LiveId" clId="{F6DC5426-D789-40DA-BC33-EC561D90DAC0}" dt="2021-06-28T08:28:10.767" v="3432" actId="47"/>
        <pc:sldMkLst>
          <pc:docMk/>
          <pc:sldMk cId="2705091291" sldId="587"/>
        </pc:sldMkLst>
      </pc:sldChg>
      <pc:sldChg chg="del">
        <pc:chgData name="Sunit Koodli" userId="c6927d108e8e1b3a" providerId="LiveId" clId="{F6DC5426-D789-40DA-BC33-EC561D90DAC0}" dt="2021-06-28T04:38:39.886" v="33" actId="47"/>
        <pc:sldMkLst>
          <pc:docMk/>
          <pc:sldMk cId="3665330812" sldId="588"/>
        </pc:sldMkLst>
      </pc:sldChg>
      <pc:sldChg chg="del">
        <pc:chgData name="Sunit Koodli" userId="c6927d108e8e1b3a" providerId="LiveId" clId="{F6DC5426-D789-40DA-BC33-EC561D90DAC0}" dt="2021-06-28T04:35:08.816" v="7" actId="47"/>
        <pc:sldMkLst>
          <pc:docMk/>
          <pc:sldMk cId="3912430565" sldId="589"/>
        </pc:sldMkLst>
      </pc:sldChg>
      <pc:sldChg chg="del">
        <pc:chgData name="Sunit Koodli" userId="c6927d108e8e1b3a" providerId="LiveId" clId="{F6DC5426-D789-40DA-BC33-EC561D90DAC0}" dt="2021-06-28T04:43:04.081" v="67" actId="47"/>
        <pc:sldMkLst>
          <pc:docMk/>
          <pc:sldMk cId="2650879122" sldId="591"/>
        </pc:sldMkLst>
      </pc:sldChg>
      <pc:sldChg chg="modSp del mod">
        <pc:chgData name="Sunit Koodli" userId="c6927d108e8e1b3a" providerId="LiveId" clId="{F6DC5426-D789-40DA-BC33-EC561D90DAC0}" dt="2021-06-28T08:28:12.682" v="3433" actId="47"/>
        <pc:sldMkLst>
          <pc:docMk/>
          <pc:sldMk cId="2021453864" sldId="593"/>
        </pc:sldMkLst>
        <pc:spChg chg="mod">
          <ac:chgData name="Sunit Koodli" userId="c6927d108e8e1b3a" providerId="LiveId" clId="{F6DC5426-D789-40DA-BC33-EC561D90DAC0}" dt="2021-06-28T04:42:35.616" v="65" actId="20577"/>
          <ac:spMkLst>
            <pc:docMk/>
            <pc:sldMk cId="2021453864" sldId="593"/>
            <ac:spMk id="3" creationId="{7A6CB332-1D02-4337-9582-CD23BCE84A62}"/>
          </ac:spMkLst>
        </pc:spChg>
      </pc:sldChg>
      <pc:sldChg chg="new del">
        <pc:chgData name="Sunit Koodli" userId="c6927d108e8e1b3a" providerId="LiveId" clId="{F6DC5426-D789-40DA-BC33-EC561D90DAC0}" dt="2021-06-28T05:08:52.495" v="85" actId="47"/>
        <pc:sldMkLst>
          <pc:docMk/>
          <pc:sldMk cId="3820939972" sldId="594"/>
        </pc:sldMkLst>
      </pc:sldChg>
      <pc:sldChg chg="addSp delSp modSp new del mod">
        <pc:chgData name="Sunit Koodli" userId="c6927d108e8e1b3a" providerId="LiveId" clId="{F6DC5426-D789-40DA-BC33-EC561D90DAC0}" dt="2021-06-28T06:52:24.518" v="1602" actId="47"/>
        <pc:sldMkLst>
          <pc:docMk/>
          <pc:sldMk cId="1104232193" sldId="595"/>
        </pc:sldMkLst>
        <pc:spChg chg="del mod">
          <ac:chgData name="Sunit Koodli" userId="c6927d108e8e1b3a" providerId="LiveId" clId="{F6DC5426-D789-40DA-BC33-EC561D90DAC0}" dt="2021-06-28T05:09:38.872" v="138" actId="478"/>
          <ac:spMkLst>
            <pc:docMk/>
            <pc:sldMk cId="1104232193" sldId="595"/>
            <ac:spMk id="2" creationId="{187671E7-CF8B-44E9-A0DC-19981A4E1995}"/>
          </ac:spMkLst>
        </pc:spChg>
        <pc:spChg chg="del mod">
          <ac:chgData name="Sunit Koodli" userId="c6927d108e8e1b3a" providerId="LiveId" clId="{F6DC5426-D789-40DA-BC33-EC561D90DAC0}" dt="2021-06-28T06:52:19.118" v="1601" actId="478"/>
          <ac:spMkLst>
            <pc:docMk/>
            <pc:sldMk cId="1104232193" sldId="595"/>
            <ac:spMk id="3" creationId="{FA6E58FA-6E27-4560-8EFB-647F2C0D58E1}"/>
          </ac:spMkLst>
        </pc:spChg>
        <pc:spChg chg="add mod">
          <ac:chgData name="Sunit Koodli" userId="c6927d108e8e1b3a" providerId="LiveId" clId="{F6DC5426-D789-40DA-BC33-EC561D90DAC0}" dt="2021-06-28T06:52:19.118" v="1601" actId="478"/>
          <ac:spMkLst>
            <pc:docMk/>
            <pc:sldMk cId="1104232193" sldId="595"/>
            <ac:spMk id="4" creationId="{9900481E-04E7-4A2F-AD3F-63A214F6DA60}"/>
          </ac:spMkLst>
        </pc:spChg>
      </pc:sldChg>
      <pc:sldChg chg="new del">
        <pc:chgData name="Sunit Koodli" userId="c6927d108e8e1b3a" providerId="LiveId" clId="{F6DC5426-D789-40DA-BC33-EC561D90DAC0}" dt="2021-06-28T05:34:26.674" v="177" actId="47"/>
        <pc:sldMkLst>
          <pc:docMk/>
          <pc:sldMk cId="2192239911" sldId="596"/>
        </pc:sldMkLst>
      </pc:sldChg>
      <pc:sldChg chg="modSp new mod">
        <pc:chgData name="Sunit Koodli" userId="c6927d108e8e1b3a" providerId="LiveId" clId="{F6DC5426-D789-40DA-BC33-EC561D90DAC0}" dt="2021-06-28T08:45:59.118" v="3633" actId="20577"/>
        <pc:sldMkLst>
          <pc:docMk/>
          <pc:sldMk cId="3725473554" sldId="596"/>
        </pc:sldMkLst>
        <pc:spChg chg="mod">
          <ac:chgData name="Sunit Koodli" userId="c6927d108e8e1b3a" providerId="LiveId" clId="{F6DC5426-D789-40DA-BC33-EC561D90DAC0}" dt="2021-06-28T08:45:59.118" v="3633" actId="20577"/>
          <ac:spMkLst>
            <pc:docMk/>
            <pc:sldMk cId="3725473554" sldId="596"/>
            <ac:spMk id="2" creationId="{51FA16C2-D443-4D92-B9E2-A06998A1CF20}"/>
          </ac:spMkLst>
        </pc:spChg>
        <pc:spChg chg="mod">
          <ac:chgData name="Sunit Koodli" userId="c6927d108e8e1b3a" providerId="LiveId" clId="{F6DC5426-D789-40DA-BC33-EC561D90DAC0}" dt="2021-06-28T08:39:43.990" v="3530" actId="20577"/>
          <ac:spMkLst>
            <pc:docMk/>
            <pc:sldMk cId="3725473554" sldId="596"/>
            <ac:spMk id="3" creationId="{EB386D54-F7AC-476B-92F2-454EE1978A8B}"/>
          </ac:spMkLst>
        </pc:spChg>
      </pc:sldChg>
      <pc:sldChg chg="addSp delSp modSp new mod ord">
        <pc:chgData name="Sunit Koodli" userId="c6927d108e8e1b3a" providerId="LiveId" clId="{F6DC5426-D789-40DA-BC33-EC561D90DAC0}" dt="2021-06-28T08:13:42.816" v="2743" actId="1076"/>
        <pc:sldMkLst>
          <pc:docMk/>
          <pc:sldMk cId="1094639688" sldId="597"/>
        </pc:sldMkLst>
        <pc:spChg chg="del mod">
          <ac:chgData name="Sunit Koodli" userId="c6927d108e8e1b3a" providerId="LiveId" clId="{F6DC5426-D789-40DA-BC33-EC561D90DAC0}" dt="2021-06-28T05:44:42.800" v="641" actId="478"/>
          <ac:spMkLst>
            <pc:docMk/>
            <pc:sldMk cId="1094639688" sldId="597"/>
            <ac:spMk id="2" creationId="{6EB023CC-6E83-422F-A99E-5578EC4F2FBF}"/>
          </ac:spMkLst>
        </pc:spChg>
        <pc:spChg chg="mod">
          <ac:chgData name="Sunit Koodli" userId="c6927d108e8e1b3a" providerId="LiveId" clId="{F6DC5426-D789-40DA-BC33-EC561D90DAC0}" dt="2021-06-28T08:13:31.848" v="2739" actId="27636"/>
          <ac:spMkLst>
            <pc:docMk/>
            <pc:sldMk cId="1094639688" sldId="597"/>
            <ac:spMk id="3" creationId="{388C90DA-F7C8-471D-B522-02806983D7A5}"/>
          </ac:spMkLst>
        </pc:spChg>
        <pc:picChg chg="add mod modCrop">
          <ac:chgData name="Sunit Koodli" userId="c6927d108e8e1b3a" providerId="LiveId" clId="{F6DC5426-D789-40DA-BC33-EC561D90DAC0}" dt="2021-06-28T08:13:42.816" v="2743" actId="1076"/>
          <ac:picMkLst>
            <pc:docMk/>
            <pc:sldMk cId="1094639688" sldId="597"/>
            <ac:picMk id="4" creationId="{9158130B-0AE4-49CC-8ACB-3FD94F7A9A60}"/>
          </ac:picMkLst>
        </pc:picChg>
      </pc:sldChg>
      <pc:sldChg chg="new del">
        <pc:chgData name="Sunit Koodli" userId="c6927d108e8e1b3a" providerId="LiveId" clId="{F6DC5426-D789-40DA-BC33-EC561D90DAC0}" dt="2021-06-28T07:15:11.257" v="2030" actId="47"/>
        <pc:sldMkLst>
          <pc:docMk/>
          <pc:sldMk cId="4217280549" sldId="598"/>
        </pc:sldMkLst>
      </pc:sldChg>
      <pc:sldChg chg="modSp new del mod">
        <pc:chgData name="Sunit Koodli" userId="c6927d108e8e1b3a" providerId="LiveId" clId="{F6DC5426-D789-40DA-BC33-EC561D90DAC0}" dt="2021-06-28T08:32:49.922" v="3468" actId="47"/>
        <pc:sldMkLst>
          <pc:docMk/>
          <pc:sldMk cId="139303408" sldId="599"/>
        </pc:sldMkLst>
        <pc:spChg chg="mod">
          <ac:chgData name="Sunit Koodli" userId="c6927d108e8e1b3a" providerId="LiveId" clId="{F6DC5426-D789-40DA-BC33-EC561D90DAC0}" dt="2021-06-28T07:38:48.795" v="2273" actId="20577"/>
          <ac:spMkLst>
            <pc:docMk/>
            <pc:sldMk cId="139303408" sldId="599"/>
            <ac:spMk id="2" creationId="{0C037CF3-8443-460C-82CB-4DA400CCDEA3}"/>
          </ac:spMkLst>
        </pc:spChg>
      </pc:sldChg>
      <pc:sldChg chg="delSp new del mod">
        <pc:chgData name="Sunit Koodli" userId="c6927d108e8e1b3a" providerId="LiveId" clId="{F6DC5426-D789-40DA-BC33-EC561D90DAC0}" dt="2021-06-28T06:52:40.961" v="1606" actId="47"/>
        <pc:sldMkLst>
          <pc:docMk/>
          <pc:sldMk cId="1239831318" sldId="599"/>
        </pc:sldMkLst>
        <pc:spChg chg="del">
          <ac:chgData name="Sunit Koodli" userId="c6927d108e8e1b3a" providerId="LiveId" clId="{F6DC5426-D789-40DA-BC33-EC561D90DAC0}" dt="2021-06-28T06:52:34.049" v="1604" actId="478"/>
          <ac:spMkLst>
            <pc:docMk/>
            <pc:sldMk cId="1239831318" sldId="599"/>
            <ac:spMk id="2" creationId="{65722162-A8BC-4FBD-A257-3726B120213E}"/>
          </ac:spMkLst>
        </pc:spChg>
      </pc:sldChg>
      <pc:sldChg chg="modSp add mod">
        <pc:chgData name="Sunit Koodli" userId="c6927d108e8e1b3a" providerId="LiveId" clId="{F6DC5426-D789-40DA-BC33-EC561D90DAC0}" dt="2021-06-28T08:34:54.382" v="3490" actId="20577"/>
        <pc:sldMkLst>
          <pc:docMk/>
          <pc:sldMk cId="2126808954" sldId="599"/>
        </pc:sldMkLst>
        <pc:spChg chg="mod">
          <ac:chgData name="Sunit Koodli" userId="c6927d108e8e1b3a" providerId="LiveId" clId="{F6DC5426-D789-40DA-BC33-EC561D90DAC0}" dt="2021-06-28T08:34:54.382" v="3490" actId="20577"/>
          <ac:spMkLst>
            <pc:docMk/>
            <pc:sldMk cId="2126808954" sldId="599"/>
            <ac:spMk id="5" creationId="{00000000-0000-0000-0000-000000000000}"/>
          </ac:spMkLst>
        </pc:spChg>
      </pc:sldChg>
      <pc:sldChg chg="modSp new del mod ord">
        <pc:chgData name="Sunit Koodli" userId="c6927d108e8e1b3a" providerId="LiveId" clId="{F6DC5426-D789-40DA-BC33-EC561D90DAC0}" dt="2021-06-28T08:34:32.947" v="3480" actId="47"/>
        <pc:sldMkLst>
          <pc:docMk/>
          <pc:sldMk cId="180348539" sldId="600"/>
        </pc:sldMkLst>
        <pc:spChg chg="mod">
          <ac:chgData name="Sunit Koodli" userId="c6927d108e8e1b3a" providerId="LiveId" clId="{F6DC5426-D789-40DA-BC33-EC561D90DAC0}" dt="2021-06-28T07:41:35.105" v="2284" actId="20577"/>
          <ac:spMkLst>
            <pc:docMk/>
            <pc:sldMk cId="180348539" sldId="600"/>
            <ac:spMk id="2" creationId="{1E66BF2B-30F4-4A1F-8602-C58E89CB0DE2}"/>
          </ac:spMkLst>
        </pc:spChg>
      </pc:sldChg>
      <pc:sldChg chg="addSp delSp modSp new del mod">
        <pc:chgData name="Sunit Koodli" userId="c6927d108e8e1b3a" providerId="LiveId" clId="{F6DC5426-D789-40DA-BC33-EC561D90DAC0}" dt="2021-06-28T07:23:50.407" v="2086" actId="2696"/>
        <pc:sldMkLst>
          <pc:docMk/>
          <pc:sldMk cId="1899486404" sldId="600"/>
        </pc:sldMkLst>
        <pc:spChg chg="del mod">
          <ac:chgData name="Sunit Koodli" userId="c6927d108e8e1b3a" providerId="LiveId" clId="{F6DC5426-D789-40DA-BC33-EC561D90DAC0}" dt="2021-06-28T07:23:42.431" v="2085" actId="478"/>
          <ac:spMkLst>
            <pc:docMk/>
            <pc:sldMk cId="1899486404" sldId="600"/>
            <ac:spMk id="2" creationId="{83F14E85-9669-40DF-9D3E-04ABA96B3955}"/>
          </ac:spMkLst>
        </pc:spChg>
        <pc:spChg chg="add mod">
          <ac:chgData name="Sunit Koodli" userId="c6927d108e8e1b3a" providerId="LiveId" clId="{F6DC5426-D789-40DA-BC33-EC561D90DAC0}" dt="2021-06-28T07:23:42.431" v="2085" actId="478"/>
          <ac:spMkLst>
            <pc:docMk/>
            <pc:sldMk cId="1899486404" sldId="600"/>
            <ac:spMk id="4" creationId="{718CCFC0-E9D3-4BF8-835F-33A984D75A74}"/>
          </ac:spMkLst>
        </pc:spChg>
      </pc:sldChg>
      <pc:sldChg chg="new del">
        <pc:chgData name="Sunit Koodli" userId="c6927d108e8e1b3a" providerId="LiveId" clId="{F6DC5426-D789-40DA-BC33-EC561D90DAC0}" dt="2021-06-28T06:57:09.038" v="1607" actId="47"/>
        <pc:sldMkLst>
          <pc:docMk/>
          <pc:sldMk cId="2529107604" sldId="600"/>
        </pc:sldMkLst>
      </pc:sldChg>
      <pc:sldChg chg="addSp delSp modSp new mod">
        <pc:chgData name="Sunit Koodli" userId="c6927d108e8e1b3a" providerId="LiveId" clId="{F6DC5426-D789-40DA-BC33-EC561D90DAC0}" dt="2021-06-28T08:02:13.640" v="2472" actId="20577"/>
        <pc:sldMkLst>
          <pc:docMk/>
          <pc:sldMk cId="3119467790" sldId="601"/>
        </pc:sldMkLst>
        <pc:spChg chg="mod">
          <ac:chgData name="Sunit Koodli" userId="c6927d108e8e1b3a" providerId="LiveId" clId="{F6DC5426-D789-40DA-BC33-EC561D90DAC0}" dt="2021-06-28T07:59:52.824" v="2399" actId="20577"/>
          <ac:spMkLst>
            <pc:docMk/>
            <pc:sldMk cId="3119467790" sldId="601"/>
            <ac:spMk id="2" creationId="{AD4E9BC5-AB5C-484E-8BDB-40B1E75642E1}"/>
          </ac:spMkLst>
        </pc:spChg>
        <pc:spChg chg="mod">
          <ac:chgData name="Sunit Koodli" userId="c6927d108e8e1b3a" providerId="LiveId" clId="{F6DC5426-D789-40DA-BC33-EC561D90DAC0}" dt="2021-06-28T08:02:13.640" v="2472" actId="20577"/>
          <ac:spMkLst>
            <pc:docMk/>
            <pc:sldMk cId="3119467790" sldId="601"/>
            <ac:spMk id="3" creationId="{119D2E3C-90FF-42B8-85C4-2C1CE11D0B42}"/>
          </ac:spMkLst>
        </pc:spChg>
        <pc:picChg chg="add del mod modCrop">
          <ac:chgData name="Sunit Koodli" userId="c6927d108e8e1b3a" providerId="LiveId" clId="{F6DC5426-D789-40DA-BC33-EC561D90DAC0}" dt="2021-06-28T07:59:17.814" v="2382" actId="21"/>
          <ac:picMkLst>
            <pc:docMk/>
            <pc:sldMk cId="3119467790" sldId="601"/>
            <ac:picMk id="5" creationId="{30D1CFBB-BD6C-4411-A71E-0878985FFDFB}"/>
          </ac:picMkLst>
        </pc:picChg>
        <pc:picChg chg="add mod">
          <ac:chgData name="Sunit Koodli" userId="c6927d108e8e1b3a" providerId="LiveId" clId="{F6DC5426-D789-40DA-BC33-EC561D90DAC0}" dt="2021-06-28T08:01:45.084" v="2459" actId="1076"/>
          <ac:picMkLst>
            <pc:docMk/>
            <pc:sldMk cId="3119467790" sldId="601"/>
            <ac:picMk id="6" creationId="{8BE00802-DDE2-4924-95EB-98CA3763A9BD}"/>
          </ac:picMkLst>
        </pc:picChg>
      </pc:sldChg>
      <pc:sldChg chg="addSp delSp modSp new mod">
        <pc:chgData name="Sunit Koodli" userId="c6927d108e8e1b3a" providerId="LiveId" clId="{F6DC5426-D789-40DA-BC33-EC561D90DAC0}" dt="2021-06-28T08:11:02.538" v="2716" actId="403"/>
        <pc:sldMkLst>
          <pc:docMk/>
          <pc:sldMk cId="467705353" sldId="602"/>
        </pc:sldMkLst>
        <pc:spChg chg="del">
          <ac:chgData name="Sunit Koodli" userId="c6927d108e8e1b3a" providerId="LiveId" clId="{F6DC5426-D789-40DA-BC33-EC561D90DAC0}" dt="2021-06-28T08:05:20.544" v="2575" actId="478"/>
          <ac:spMkLst>
            <pc:docMk/>
            <pc:sldMk cId="467705353" sldId="602"/>
            <ac:spMk id="2" creationId="{932905CE-3AC8-4791-AA00-26C632AC2DAB}"/>
          </ac:spMkLst>
        </pc:spChg>
        <pc:spChg chg="del">
          <ac:chgData name="Sunit Koodli" userId="c6927d108e8e1b3a" providerId="LiveId" clId="{F6DC5426-D789-40DA-BC33-EC561D90DAC0}" dt="2021-06-28T07:59:21.014" v="2384"/>
          <ac:spMkLst>
            <pc:docMk/>
            <pc:sldMk cId="467705353" sldId="602"/>
            <ac:spMk id="3" creationId="{CB6BC4B2-CAF4-48F3-A806-A8AE1BA7EF56}"/>
          </ac:spMkLst>
        </pc:spChg>
        <pc:spChg chg="add del mod">
          <ac:chgData name="Sunit Koodli" userId="c6927d108e8e1b3a" providerId="LiveId" clId="{F6DC5426-D789-40DA-BC33-EC561D90DAC0}" dt="2021-06-28T08:09:40.754" v="2700" actId="478"/>
          <ac:spMkLst>
            <pc:docMk/>
            <pc:sldMk cId="467705353" sldId="602"/>
            <ac:spMk id="6" creationId="{F7D53AC6-7B9A-4FC3-BECD-34BDD6BC2D5E}"/>
          </ac:spMkLst>
        </pc:spChg>
        <pc:spChg chg="add mod">
          <ac:chgData name="Sunit Koodli" userId="c6927d108e8e1b3a" providerId="LiveId" clId="{F6DC5426-D789-40DA-BC33-EC561D90DAC0}" dt="2021-06-28T08:11:02.538" v="2716" actId="403"/>
          <ac:spMkLst>
            <pc:docMk/>
            <pc:sldMk cId="467705353" sldId="602"/>
            <ac:spMk id="8" creationId="{6F15B5A0-68B5-41E5-A720-4DD934600798}"/>
          </ac:spMkLst>
        </pc:spChg>
        <pc:picChg chg="add del mod">
          <ac:chgData name="Sunit Koodli" userId="c6927d108e8e1b3a" providerId="LiveId" clId="{F6DC5426-D789-40DA-BC33-EC561D90DAC0}" dt="2021-06-28T08:01:26.619" v="2454" actId="21"/>
          <ac:picMkLst>
            <pc:docMk/>
            <pc:sldMk cId="467705353" sldId="602"/>
            <ac:picMk id="4" creationId="{E50F52F7-12AA-4D82-AB5F-5E1480E3A8B0}"/>
          </ac:picMkLst>
        </pc:picChg>
      </pc:sldChg>
      <pc:sldChg chg="modSp new mod">
        <pc:chgData name="Sunit Koodli" userId="c6927d108e8e1b3a" providerId="LiveId" clId="{F6DC5426-D789-40DA-BC33-EC561D90DAC0}" dt="2021-06-28T08:24:22.257" v="3059" actId="20577"/>
        <pc:sldMkLst>
          <pc:docMk/>
          <pc:sldMk cId="394595409" sldId="603"/>
        </pc:sldMkLst>
        <pc:spChg chg="mod">
          <ac:chgData name="Sunit Koodli" userId="c6927d108e8e1b3a" providerId="LiveId" clId="{F6DC5426-D789-40DA-BC33-EC561D90DAC0}" dt="2021-06-28T08:18:53.035" v="2779" actId="20577"/>
          <ac:spMkLst>
            <pc:docMk/>
            <pc:sldMk cId="394595409" sldId="603"/>
            <ac:spMk id="2" creationId="{2FF9EE2B-6655-46B2-A2EA-99C95654D4BE}"/>
          </ac:spMkLst>
        </pc:spChg>
        <pc:spChg chg="mod">
          <ac:chgData name="Sunit Koodli" userId="c6927d108e8e1b3a" providerId="LiveId" clId="{F6DC5426-D789-40DA-BC33-EC561D90DAC0}" dt="2021-06-28T08:24:22.257" v="3059" actId="20577"/>
          <ac:spMkLst>
            <pc:docMk/>
            <pc:sldMk cId="394595409" sldId="603"/>
            <ac:spMk id="3" creationId="{84115AA4-B0B4-4F55-8ADC-BECEAF24F3E3}"/>
          </ac:spMkLst>
        </pc:spChg>
      </pc:sldChg>
      <pc:sldChg chg="addSp delSp modSp new mod">
        <pc:chgData name="Sunit Koodli" userId="c6927d108e8e1b3a" providerId="LiveId" clId="{F6DC5426-D789-40DA-BC33-EC561D90DAC0}" dt="2021-06-28T08:23:55.299" v="3056"/>
        <pc:sldMkLst>
          <pc:docMk/>
          <pc:sldMk cId="733504655" sldId="604"/>
        </pc:sldMkLst>
        <pc:spChg chg="del mod">
          <ac:chgData name="Sunit Koodli" userId="c6927d108e8e1b3a" providerId="LiveId" clId="{F6DC5426-D789-40DA-BC33-EC561D90DAC0}" dt="2021-06-28T08:14:26.157" v="2746" actId="478"/>
          <ac:spMkLst>
            <pc:docMk/>
            <pc:sldMk cId="733504655" sldId="604"/>
            <ac:spMk id="2" creationId="{B8AE034C-E24F-43FA-B9CD-BC85B429CA00}"/>
          </ac:spMkLst>
        </pc:spChg>
        <pc:spChg chg="mod">
          <ac:chgData name="Sunit Koodli" userId="c6927d108e8e1b3a" providerId="LiveId" clId="{F6DC5426-D789-40DA-BC33-EC561D90DAC0}" dt="2021-06-28T08:22:06.553" v="3034" actId="1076"/>
          <ac:spMkLst>
            <pc:docMk/>
            <pc:sldMk cId="733504655" sldId="604"/>
            <ac:spMk id="3" creationId="{ED07A33E-CD7E-42A3-B06C-6B8022E626AC}"/>
          </ac:spMkLst>
        </pc:spChg>
        <pc:spChg chg="add mod">
          <ac:chgData name="Sunit Koodli" userId="c6927d108e8e1b3a" providerId="LiveId" clId="{F6DC5426-D789-40DA-BC33-EC561D90DAC0}" dt="2021-06-28T08:23:55.299" v="3056"/>
          <ac:spMkLst>
            <pc:docMk/>
            <pc:sldMk cId="733504655" sldId="604"/>
            <ac:spMk id="9" creationId="{EBA9D7CF-40B2-4EB6-B21B-DFF06FCBC82D}"/>
          </ac:spMkLst>
        </pc:spChg>
        <pc:picChg chg="add del mod">
          <ac:chgData name="Sunit Koodli" userId="c6927d108e8e1b3a" providerId="LiveId" clId="{F6DC5426-D789-40DA-BC33-EC561D90DAC0}" dt="2021-06-28T08:16:51.634" v="2757" actId="478"/>
          <ac:picMkLst>
            <pc:docMk/>
            <pc:sldMk cId="733504655" sldId="604"/>
            <ac:picMk id="5" creationId="{F5E4A7CD-B523-43CB-9D45-FD1391E33E63}"/>
          </ac:picMkLst>
        </pc:picChg>
        <pc:picChg chg="add mod modCrop">
          <ac:chgData name="Sunit Koodli" userId="c6927d108e8e1b3a" providerId="LiveId" clId="{F6DC5426-D789-40DA-BC33-EC561D90DAC0}" dt="2021-06-28T08:22:21.566" v="3037" actId="1076"/>
          <ac:picMkLst>
            <pc:docMk/>
            <pc:sldMk cId="733504655" sldId="604"/>
            <ac:picMk id="7" creationId="{914D2A73-4FE6-4E39-9A5A-FF421AAD2725}"/>
          </ac:picMkLst>
        </pc:picChg>
      </pc:sldChg>
      <pc:sldChg chg="new del">
        <pc:chgData name="Sunit Koodli" userId="c6927d108e8e1b3a" providerId="LiveId" clId="{F6DC5426-D789-40DA-BC33-EC561D90DAC0}" dt="2021-06-28T08:41:42.351" v="3532" actId="47"/>
        <pc:sldMkLst>
          <pc:docMk/>
          <pc:sldMk cId="1791877011" sldId="6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3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026724.3026737" TargetMode="External"/><Relationship Id="rId2" Type="http://schemas.openxmlformats.org/officeDocument/2006/relationships/hyperlink" Target="https://hcis-journal.springeropen.com/track/pdf/10.1186/2192-1962-3-2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jirset.com/upload/2015/july/167_IMPLEMENTATION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90605.3300530" TargetMode="External"/><Relationship Id="rId2" Type="http://schemas.openxmlformats.org/officeDocument/2006/relationships/hyperlink" Target="https://arxiv.org/abs/2008.108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cjournals.org/pdfs/ijrscse/v3-i1/5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UE18CS390B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457200" y="3733800"/>
            <a:ext cx="11277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US" sz="2400" spc="-35" dirty="0">
                <a:solidFill>
                  <a:srgbClr val="0033CC"/>
                </a:solidFill>
                <a:latin typeface="Trebuchet MS"/>
                <a:cs typeface="Trebuchet MS"/>
              </a:rPr>
              <a:t>Voice </a:t>
            </a:r>
            <a:r>
              <a:rPr lang="en-US" sz="2400" spc="-5" dirty="0">
                <a:solidFill>
                  <a:srgbClr val="0033CC"/>
                </a:solidFill>
                <a:latin typeface="Trebuchet MS"/>
                <a:cs typeface="Trebuchet MS"/>
              </a:rPr>
              <a:t>assisted </a:t>
            </a:r>
            <a:r>
              <a:rPr lang="en-US" sz="2400" dirty="0">
                <a:solidFill>
                  <a:srgbClr val="0033CC"/>
                </a:solidFill>
                <a:latin typeface="Trebuchet MS"/>
                <a:cs typeface="Trebuchet MS"/>
              </a:rPr>
              <a:t>form filling for </a:t>
            </a:r>
            <a:r>
              <a:rPr lang="en-US" sz="2400" spc="-5" dirty="0">
                <a:solidFill>
                  <a:srgbClr val="0033CC"/>
                </a:solidFill>
                <a:latin typeface="Trebuchet MS"/>
                <a:cs typeface="Trebuchet MS"/>
              </a:rPr>
              <a:t>differently abled</a:t>
            </a:r>
            <a:r>
              <a:rPr lang="en-US" sz="2400" spc="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0033CC"/>
                </a:solidFill>
                <a:latin typeface="Trebuchet MS"/>
                <a:cs typeface="Trebuchet MS"/>
              </a:rPr>
              <a:t>people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</a:t>
            </a:r>
            <a:r>
              <a:rPr lang="en-IN" sz="2400" spc="-5" dirty="0">
                <a:solidFill>
                  <a:srgbClr val="0033CC"/>
                </a:solidFill>
                <a:latin typeface="Trebuchet MS"/>
                <a:cs typeface="Trebuchet MS"/>
              </a:rPr>
              <a:t>PW22MHR04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IN" sz="2400" spc="-110" dirty="0">
                <a:solidFill>
                  <a:srgbClr val="0033CC"/>
                </a:solidFill>
                <a:latin typeface="Trebuchet MS"/>
                <a:cs typeface="Trebuchet MS"/>
              </a:rPr>
              <a:t>Dr. </a:t>
            </a:r>
            <a:r>
              <a:rPr lang="en-IN" sz="2400" spc="-5" dirty="0">
                <a:solidFill>
                  <a:srgbClr val="0033CC"/>
                </a:solidFill>
                <a:latin typeface="Trebuchet MS"/>
                <a:cs typeface="Trebuchet MS"/>
              </a:rPr>
              <a:t>Mamatha</a:t>
            </a:r>
            <a:r>
              <a:rPr lang="en-IN" sz="2400" spc="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IN" sz="2400" spc="-5" dirty="0">
                <a:solidFill>
                  <a:srgbClr val="0033CC"/>
                </a:solidFill>
                <a:latin typeface="Trebuchet MS"/>
                <a:cs typeface="Trebuchet MS"/>
              </a:rPr>
              <a:t>HR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60_132_288_1529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87010"/>
            <a:ext cx="7505599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Paper </a:t>
            </a:r>
            <a:r>
              <a:rPr lang="en-IN"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5: </a:t>
            </a:r>
            <a:r>
              <a:rPr lang="en-IN" sz="2400" spc="-5" dirty="0">
                <a:latin typeface="Times New Roman"/>
                <a:cs typeface="Times New Roman"/>
              </a:rPr>
              <a:t>“</a:t>
            </a:r>
            <a:r>
              <a:rPr sz="2400" spc="-40" dirty="0">
                <a:latin typeface="Times New Roman"/>
                <a:cs typeface="Times New Roman"/>
              </a:rPr>
              <a:t>Voice </a:t>
            </a:r>
            <a:r>
              <a:rPr sz="2400" spc="-5" dirty="0">
                <a:latin typeface="Times New Roman"/>
                <a:cs typeface="Times New Roman"/>
              </a:rPr>
              <a:t>based </a:t>
            </a:r>
            <a:r>
              <a:rPr sz="2400" dirty="0">
                <a:latin typeface="Times New Roman"/>
                <a:cs typeface="Times New Roman"/>
              </a:rPr>
              <a:t>Email </a:t>
            </a:r>
            <a:r>
              <a:rPr sz="2400" spc="-5" dirty="0">
                <a:latin typeface="Times New Roman"/>
                <a:cs typeface="Times New Roman"/>
              </a:rPr>
              <a:t>System Application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Blind</a:t>
            </a:r>
            <a:r>
              <a:rPr lang="en-IN" sz="2400" spc="-120" dirty="0">
                <a:latin typeface="Times New Roman"/>
                <a:cs typeface="Times New Roman"/>
              </a:rPr>
              <a:t>"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409446"/>
            <a:ext cx="11730990" cy="3162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paper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broken down into the proposed system and the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implementation:</a:t>
            </a:r>
          </a:p>
          <a:p>
            <a:pPr marL="355600" marR="6985" indent="-342900" algn="just">
              <a:lnSpc>
                <a:spcPct val="150000"/>
              </a:lnSpc>
              <a:spcBef>
                <a:spcPts val="1040"/>
              </a:spcBef>
              <a:buAutoNum type="arabicPeriod"/>
              <a:tabLst>
                <a:tab pos="3556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Speech to </a:t>
            </a:r>
            <a:r>
              <a:rPr sz="1600" b="1" spc="-40" dirty="0">
                <a:latin typeface="Times New Roman"/>
                <a:cs typeface="Times New Roman"/>
              </a:rPr>
              <a:t>Text </a:t>
            </a:r>
            <a:r>
              <a:rPr sz="1600" b="1" spc="-5" dirty="0">
                <a:latin typeface="Times New Roman"/>
                <a:cs typeface="Times New Roman"/>
              </a:rPr>
              <a:t>(STT): </a:t>
            </a:r>
            <a:r>
              <a:rPr sz="1600" dirty="0">
                <a:latin typeface="Times New Roman"/>
                <a:cs typeface="Times New Roman"/>
              </a:rPr>
              <a:t>Here,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audio </a:t>
            </a:r>
            <a:r>
              <a:rPr sz="1600" spc="-5" dirty="0">
                <a:latin typeface="Times New Roman"/>
                <a:cs typeface="Times New Roman"/>
              </a:rPr>
              <a:t>input (either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audio </a:t>
            </a:r>
            <a:r>
              <a:rPr sz="1600" dirty="0">
                <a:latin typeface="Times New Roman"/>
                <a:cs typeface="Times New Roman"/>
              </a:rPr>
              <a:t>file or streaming of </a:t>
            </a:r>
            <a:r>
              <a:rPr sz="1600" spc="-5" dirty="0">
                <a:latin typeface="Times New Roman"/>
                <a:cs typeface="Times New Roman"/>
              </a:rPr>
              <a:t>someone speaking) </a:t>
            </a:r>
            <a:r>
              <a:rPr sz="1600" dirty="0">
                <a:latin typeface="Times New Roman"/>
                <a:cs typeface="Times New Roman"/>
              </a:rPr>
              <a:t>will get </a:t>
            </a:r>
            <a:r>
              <a:rPr sz="1600" spc="-5" dirty="0">
                <a:latin typeface="Times New Roman"/>
                <a:cs typeface="Times New Roman"/>
              </a:rPr>
              <a:t>converted to txt format and  </a:t>
            </a:r>
            <a:r>
              <a:rPr sz="1600" spc="-10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saved in .txt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7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b="1" spc="-40" dirty="0">
                <a:latin typeface="Times New Roman"/>
                <a:cs typeface="Times New Roman"/>
              </a:rPr>
              <a:t>Text </a:t>
            </a:r>
            <a:r>
              <a:rPr sz="1600" b="1" spc="-5" dirty="0">
                <a:latin typeface="Times New Roman"/>
                <a:cs typeface="Times New Roman"/>
              </a:rPr>
              <a:t>to Speech (TTS): </a:t>
            </a:r>
            <a:r>
              <a:rPr sz="1600" spc="-5" dirty="0">
                <a:latin typeface="Times New Roman"/>
                <a:cs typeface="Times New Roman"/>
              </a:rPr>
              <a:t>Here, the text </a:t>
            </a:r>
            <a:r>
              <a:rPr sz="1600" spc="-10" dirty="0">
                <a:latin typeface="Times New Roman"/>
                <a:cs typeface="Times New Roman"/>
              </a:rPr>
              <a:t>format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emails </a:t>
            </a:r>
            <a:r>
              <a:rPr sz="1600" spc="-5" dirty="0">
                <a:latin typeface="Times New Roman"/>
                <a:cs typeface="Times New Roman"/>
              </a:rPr>
              <a:t>is converted to synthesized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speech.</a:t>
            </a:r>
            <a:endParaRPr sz="16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994"/>
              </a:spcBef>
              <a:buAutoNum type="arabicPeriod"/>
              <a:tabLst>
                <a:tab pos="355600" algn="l"/>
              </a:tabLst>
            </a:pPr>
            <a:r>
              <a:rPr sz="1600" b="1" dirty="0">
                <a:latin typeface="Times New Roman"/>
                <a:cs typeface="Times New Roman"/>
              </a:rPr>
              <a:t>Interactive voice </a:t>
            </a:r>
            <a:r>
              <a:rPr sz="1600" b="1" spc="-5" dirty="0">
                <a:latin typeface="Times New Roman"/>
                <a:cs typeface="Times New Roman"/>
              </a:rPr>
              <a:t>response (IVR): </a:t>
            </a:r>
            <a:r>
              <a:rPr sz="1600" spc="-5" dirty="0">
                <a:latin typeface="Times New Roman"/>
                <a:cs typeface="Times New Roman"/>
              </a:rPr>
              <a:t>Using this, a user can </a:t>
            </a:r>
            <a:r>
              <a:rPr sz="1600" dirty="0">
                <a:latin typeface="Times New Roman"/>
                <a:cs typeface="Times New Roman"/>
              </a:rPr>
              <a:t>interact with an </a:t>
            </a:r>
            <a:r>
              <a:rPr sz="1600" spc="-5" dirty="0">
                <a:latin typeface="Times New Roman"/>
                <a:cs typeface="Times New Roman"/>
              </a:rPr>
              <a:t>email host </a:t>
            </a:r>
            <a:r>
              <a:rPr sz="1600" dirty="0">
                <a:latin typeface="Times New Roman"/>
                <a:cs typeface="Times New Roman"/>
              </a:rPr>
              <a:t>system using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keyboard. </a:t>
            </a:r>
            <a:r>
              <a:rPr sz="1600" dirty="0">
                <a:latin typeface="Times New Roman"/>
                <a:cs typeface="Times New Roman"/>
              </a:rPr>
              <a:t>By listening </a:t>
            </a:r>
            <a:r>
              <a:rPr sz="1600" spc="-5" dirty="0">
                <a:latin typeface="Times New Roman"/>
                <a:cs typeface="Times New Roman"/>
              </a:rPr>
              <a:t>to the  IVR dialogue, </a:t>
            </a:r>
            <a:r>
              <a:rPr sz="1600" dirty="0">
                <a:latin typeface="Times New Roman"/>
                <a:cs typeface="Times New Roman"/>
              </a:rPr>
              <a:t>users </a:t>
            </a:r>
            <a:r>
              <a:rPr sz="1600" spc="-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service their </a:t>
            </a:r>
            <a:r>
              <a:rPr sz="1600" spc="-5" dirty="0">
                <a:latin typeface="Times New Roman"/>
                <a:cs typeface="Times New Roman"/>
              </a:rPr>
              <a:t>own queries. The IVR </a:t>
            </a:r>
            <a:r>
              <a:rPr sz="1600" dirty="0">
                <a:latin typeface="Times New Roman"/>
                <a:cs typeface="Times New Roman"/>
              </a:rPr>
              <a:t>system will usually </a:t>
            </a:r>
            <a:r>
              <a:rPr sz="1600" spc="-5" dirty="0">
                <a:latin typeface="Times New Roman"/>
                <a:cs typeface="Times New Roman"/>
              </a:rPr>
              <a:t>respond </a:t>
            </a:r>
            <a:r>
              <a:rPr sz="1600" spc="-1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pre-recorded audio </a:t>
            </a:r>
            <a:r>
              <a:rPr sz="1600" spc="-5" dirty="0">
                <a:latin typeface="Times New Roman"/>
                <a:cs typeface="Times New Roman"/>
              </a:rPr>
              <a:t>voice to </a:t>
            </a:r>
            <a:r>
              <a:rPr sz="1600" dirty="0">
                <a:latin typeface="Times New Roman"/>
                <a:cs typeface="Times New Roman"/>
              </a:rPr>
              <a:t>further inform  </a:t>
            </a:r>
            <a:r>
              <a:rPr sz="1600" spc="-5" dirty="0">
                <a:latin typeface="Times New Roman"/>
                <a:cs typeface="Times New Roman"/>
              </a:rPr>
              <a:t>the user </a:t>
            </a: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proceed.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88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811"/>
            <a:ext cx="510286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0" spc="-190" dirty="0">
                <a:solidFill>
                  <a:srgbClr val="0066FF"/>
                </a:solidFill>
                <a:latin typeface="Arial"/>
                <a:cs typeface="Arial"/>
              </a:rPr>
              <a:t>Gantt Chart for Phase 1</a:t>
            </a:r>
            <a:endParaRPr lang="en-US" sz="4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28" y="1828793"/>
            <a:ext cx="9685655" cy="4214495"/>
            <a:chOff x="783328" y="1828793"/>
            <a:chExt cx="9685655" cy="4214495"/>
          </a:xfrm>
        </p:grpSpPr>
        <p:sp>
          <p:nvSpPr>
            <p:cNvPr id="5" name="object 5"/>
            <p:cNvSpPr/>
            <p:nvPr/>
          </p:nvSpPr>
          <p:spPr>
            <a:xfrm>
              <a:off x="783328" y="1828793"/>
              <a:ext cx="9685034" cy="42138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1874519"/>
              <a:ext cx="9525000" cy="406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" y="1855469"/>
              <a:ext cx="9563100" cy="4101465"/>
            </a:xfrm>
            <a:custGeom>
              <a:avLst/>
              <a:gdLst/>
              <a:ahLst/>
              <a:cxnLst/>
              <a:rect l="l" t="t" r="r" b="b"/>
              <a:pathLst>
                <a:path w="9563100" h="4101465">
                  <a:moveTo>
                    <a:pt x="0" y="4101084"/>
                  </a:moveTo>
                  <a:lnTo>
                    <a:pt x="9563100" y="4101084"/>
                  </a:lnTo>
                  <a:lnTo>
                    <a:pt x="9563100" y="0"/>
                  </a:lnTo>
                  <a:lnTo>
                    <a:pt x="0" y="0"/>
                  </a:lnTo>
                  <a:lnTo>
                    <a:pt x="0" y="410108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446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811"/>
            <a:ext cx="564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00" dirty="0">
                <a:solidFill>
                  <a:srgbClr val="0066FF"/>
                </a:solidFill>
                <a:latin typeface="Arial"/>
                <a:cs typeface="Arial"/>
              </a:rPr>
              <a:t>Suggestions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22501"/>
            <a:ext cx="975995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end of Phase-2, </a:t>
            </a:r>
            <a:r>
              <a:rPr sz="2800" spc="-15" dirty="0">
                <a:latin typeface="Carlito"/>
                <a:cs typeface="Carlito"/>
              </a:rPr>
              <a:t>completely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“system-user”  </a:t>
            </a:r>
            <a:r>
              <a:rPr sz="2800" spc="-15" dirty="0">
                <a:latin typeface="Carlito"/>
                <a:cs typeface="Carlito"/>
              </a:rPr>
              <a:t>interaction </a:t>
            </a:r>
            <a:r>
              <a:rPr sz="2800" spc="-10" dirty="0">
                <a:latin typeface="Carlito"/>
                <a:cs typeface="Carlito"/>
              </a:rPr>
              <a:t>voice-based, emulating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chatbot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0" dirty="0">
                <a:latin typeface="Carlito"/>
                <a:cs typeface="Carlito"/>
              </a:rPr>
              <a:t>scenario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open  </a:t>
            </a:r>
            <a:r>
              <a:rPr sz="2800" spc="-5" dirty="0">
                <a:latin typeface="Carlito"/>
                <a:cs typeface="Carlito"/>
              </a:rPr>
              <a:t>and access the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form.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91966" y="3230837"/>
            <a:ext cx="7405370" cy="3275329"/>
            <a:chOff x="2791966" y="3230837"/>
            <a:chExt cx="7405370" cy="3275329"/>
          </a:xfrm>
        </p:grpSpPr>
        <p:sp>
          <p:nvSpPr>
            <p:cNvPr id="5" name="object 5"/>
            <p:cNvSpPr/>
            <p:nvPr/>
          </p:nvSpPr>
          <p:spPr>
            <a:xfrm>
              <a:off x="2791966" y="3230837"/>
              <a:ext cx="7405119" cy="3275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846832" y="3276599"/>
              <a:ext cx="7245096" cy="312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827782" y="3257549"/>
              <a:ext cx="7283450" cy="3162300"/>
            </a:xfrm>
            <a:custGeom>
              <a:avLst/>
              <a:gdLst/>
              <a:ahLst/>
              <a:cxnLst/>
              <a:rect l="l" t="t" r="r" b="b"/>
              <a:pathLst>
                <a:path w="7283450" h="3162300">
                  <a:moveTo>
                    <a:pt x="0" y="3162300"/>
                  </a:moveTo>
                  <a:lnTo>
                    <a:pt x="7283196" y="3162300"/>
                  </a:lnTo>
                  <a:lnTo>
                    <a:pt x="7283196" y="0"/>
                  </a:lnTo>
                  <a:lnTo>
                    <a:pt x="0" y="0"/>
                  </a:lnTo>
                  <a:lnTo>
                    <a:pt x="0" y="3162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6901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/>
              <a:t>User Interface</a:t>
            </a:r>
            <a:endParaRPr lang="en-US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B55B6FC-304A-422F-AC7D-49F5BCD94C17}"/>
              </a:ext>
            </a:extLst>
          </p:cNvPr>
          <p:cNvSpPr/>
          <p:nvPr/>
        </p:nvSpPr>
        <p:spPr>
          <a:xfrm>
            <a:off x="1818443" y="3155327"/>
            <a:ext cx="1752600" cy="1371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Kiosk continuously listens for user’s request to fill a form</a:t>
            </a:r>
            <a:endParaRPr lang="en-IN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B984A1B-833A-41E7-8996-E246D237B599}"/>
              </a:ext>
            </a:extLst>
          </p:cNvPr>
          <p:cNvSpPr/>
          <p:nvPr/>
        </p:nvSpPr>
        <p:spPr>
          <a:xfrm>
            <a:off x="4419600" y="2895600"/>
            <a:ext cx="2057400" cy="18599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 prompt:</a:t>
            </a:r>
            <a:br>
              <a:rPr lang="en-US" dirty="0"/>
            </a:br>
            <a:r>
              <a:rPr lang="en-US" dirty="0"/>
              <a:t>Fill using voice?</a:t>
            </a:r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70D0481-F2C6-4764-88D5-DD1C81FED7DC}"/>
              </a:ext>
            </a:extLst>
          </p:cNvPr>
          <p:cNvSpPr/>
          <p:nvPr/>
        </p:nvSpPr>
        <p:spPr>
          <a:xfrm>
            <a:off x="8066843" y="1936127"/>
            <a:ext cx="19050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fills the form normally</a:t>
            </a:r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8A9F7AD-C21F-4FCE-8292-55A4554DC2F5}"/>
              </a:ext>
            </a:extLst>
          </p:cNvPr>
          <p:cNvSpPr/>
          <p:nvPr/>
        </p:nvSpPr>
        <p:spPr>
          <a:xfrm>
            <a:off x="8066843" y="4222126"/>
            <a:ext cx="22860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our UI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D2343-2430-4EEF-B43F-AB5BB78378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571043" y="3825564"/>
            <a:ext cx="848557" cy="1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6C0B942-28A5-43F5-B13B-9B476E2FC39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477000" y="2355227"/>
            <a:ext cx="1589843" cy="1470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FFDBACB-3C1A-4449-8E88-8F932ACB1BD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77000" y="3825564"/>
            <a:ext cx="1589843" cy="929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01487C-EE90-4C18-9ABC-32CC6924F6C1}"/>
              </a:ext>
            </a:extLst>
          </p:cNvPr>
          <p:cNvSpPr txBox="1"/>
          <p:nvPr/>
        </p:nvSpPr>
        <p:spPr>
          <a:xfrm flipH="1">
            <a:off x="7381043" y="2077673"/>
            <a:ext cx="54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DC914-7572-4AB7-8908-3F212D366B9E}"/>
              </a:ext>
            </a:extLst>
          </p:cNvPr>
          <p:cNvSpPr txBox="1"/>
          <p:nvPr/>
        </p:nvSpPr>
        <p:spPr>
          <a:xfrm>
            <a:off x="7381043" y="44586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87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76F3BD-283B-4C1A-8D49-0E8B464D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720" y="876773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7605" y="507441"/>
            <a:ext cx="533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rebuchet MS"/>
                <a:sym typeface="Trebuchet MS"/>
              </a:rPr>
              <a:t>Software development life cycle – Iterative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03485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rebuchet MS" panose="020B0603020202020204" pitchFamily="34" charset="0"/>
                <a:cs typeface="Times New Roman"/>
              </a:rPr>
              <a:t>The model we have selected is an iterative model as we had come up with an initial framework regarding the plan of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imes New Roman"/>
              </a:rPr>
              <a:t>This was followed by starting off with a simple module and adding complexities as we progressed.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imes New Roman"/>
              </a:rPr>
              <a:t>This type of model reduced the cost of error detection and correction, helped with risk mitigation and provided a more flexible framework to work with.</a:t>
            </a:r>
          </a:p>
        </p:txBody>
      </p:sp>
      <p:sp>
        <p:nvSpPr>
          <p:cNvPr id="8" name="AutoShape 2" descr="Iterative and incremental development - Wikipedia"/>
          <p:cNvSpPr>
            <a:spLocks noChangeAspect="1" noChangeArrowheads="1"/>
          </p:cNvSpPr>
          <p:nvPr/>
        </p:nvSpPr>
        <p:spPr bwMode="auto">
          <a:xfrm>
            <a:off x="155574" y="-144463"/>
            <a:ext cx="3806825" cy="38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28874"/>
            <a:ext cx="457109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4464" y="2362200"/>
            <a:ext cx="10863072" cy="431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BCABC-0E9B-4AC0-8B75-2697830BFAC4}"/>
              </a:ext>
            </a:extLst>
          </p:cNvPr>
          <p:cNvSpPr txBox="1"/>
          <p:nvPr/>
        </p:nvSpPr>
        <p:spPr>
          <a:xfrm>
            <a:off x="4648200" y="5074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6F3BD-283B-4C1A-8D49-0E8B464D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720" y="876773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136A4-F30B-4AA4-9F50-41F0197401E0}"/>
              </a:ext>
            </a:extLst>
          </p:cNvPr>
          <p:cNvSpPr txBox="1"/>
          <p:nvPr/>
        </p:nvSpPr>
        <p:spPr>
          <a:xfrm>
            <a:off x="0" y="1524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High Level Design of our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05019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9BC5-AB5C-484E-8BDB-40B1E756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51"/>
            <a:ext cx="10515600" cy="1325563"/>
          </a:xfrm>
        </p:spPr>
        <p:txBody>
          <a:bodyPr/>
          <a:lstStyle/>
          <a:p>
            <a:r>
              <a:rPr lang="en-US" spc="-190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lang="en-US" sz="4400" b="0" spc="-190" dirty="0">
                <a:solidFill>
                  <a:srgbClr val="0066FF"/>
                </a:solidFill>
                <a:latin typeface="Arial"/>
                <a:cs typeface="Arial"/>
              </a:rPr>
              <a:t>mplementation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2E3C-90FF-42B8-85C4-2C1CE11D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89861"/>
            <a:ext cx="11887200" cy="5335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Trebuchet MS"/>
                <a:cs typeface="Trebuchet MS"/>
                <a:sym typeface="Trebuchet MS"/>
              </a:rPr>
              <a:t>1) Creating a demo form: Used Django to create forms to currently test out the written programs</a:t>
            </a:r>
          </a:p>
          <a:p>
            <a:pPr marL="0" indent="0">
              <a:buNone/>
            </a:pPr>
            <a:r>
              <a:rPr lang="en-IN" dirty="0"/>
              <a:t>2) Modules used</a:t>
            </a:r>
            <a:endParaRPr lang="en-IN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r>
              <a:rPr lang="en-IN" dirty="0"/>
              <a:t>	a) Web scraping </a:t>
            </a:r>
          </a:p>
          <a:p>
            <a:pPr marL="514350" indent="-514350">
              <a:buAutoNum type="alphaLcParenR"/>
            </a:pPr>
            <a:endParaRPr lang="en-IN" dirty="0"/>
          </a:p>
          <a:p>
            <a:pPr marL="514350" indent="-514350">
              <a:buAutoNum type="alphaLcParenR"/>
            </a:pPr>
            <a:endParaRPr lang="en-IN" dirty="0"/>
          </a:p>
          <a:p>
            <a:pPr marL="514350" indent="-514350">
              <a:buAutoNum type="alphaLcParenR"/>
            </a:pPr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BE00802-DDE2-4924-95EB-98CA3763A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t="9259" r="1545" b="11729"/>
          <a:stretch/>
        </p:blipFill>
        <p:spPr>
          <a:xfrm>
            <a:off x="1219200" y="3657600"/>
            <a:ext cx="10023404" cy="1836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46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5B5A0-68B5-41E5-A720-4DD93460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11887200" cy="5181600"/>
          </a:xfrm>
        </p:spPr>
        <p:txBody>
          <a:bodyPr/>
          <a:lstStyle/>
          <a:p>
            <a:r>
              <a:rPr lang="en-US" sz="1600" dirty="0">
                <a:ea typeface="Trebuchet MS"/>
                <a:cs typeface="Trebuchet MS"/>
                <a:sym typeface="Trebuchet MS"/>
              </a:rPr>
              <a:t>We use the Web Scraping module to list down the questions and classify questions into the following tags: </a:t>
            </a:r>
          </a:p>
          <a:p>
            <a:pPr lvl="1"/>
            <a:r>
              <a:rPr lang="en-US" sz="1600" dirty="0">
                <a:ea typeface="Trebuchet MS"/>
                <a:cs typeface="Trebuchet MS"/>
                <a:sym typeface="Trebuchet MS"/>
              </a:rPr>
              <a:t>Required</a:t>
            </a:r>
          </a:p>
          <a:p>
            <a:pPr lvl="1"/>
            <a:r>
              <a:rPr lang="en-US" sz="1600" dirty="0">
                <a:ea typeface="Trebuchet MS"/>
                <a:cs typeface="Trebuchet MS"/>
                <a:sym typeface="Trebuchet MS"/>
              </a:rPr>
              <a:t>Optional</a:t>
            </a:r>
          </a:p>
          <a:p>
            <a:pPr lvl="1"/>
            <a:r>
              <a:rPr lang="en-US" sz="1600" dirty="0">
                <a:ea typeface="Trebuchet MS"/>
                <a:cs typeface="Trebuchet MS"/>
                <a:sym typeface="Trebuchet MS"/>
              </a:rPr>
              <a:t>Radio</a:t>
            </a:r>
          </a:p>
          <a:p>
            <a:pPr lvl="1"/>
            <a:r>
              <a:rPr lang="en-US" sz="1600" dirty="0">
                <a:ea typeface="Trebuchet MS"/>
                <a:cs typeface="Trebuchet MS"/>
                <a:sym typeface="Trebuchet MS"/>
              </a:rPr>
              <a:t>Choice</a:t>
            </a:r>
          </a:p>
          <a:p>
            <a:pPr lvl="1"/>
            <a:r>
              <a:rPr lang="en-US" sz="1600" dirty="0">
                <a:ea typeface="Trebuchet MS"/>
                <a:cs typeface="Trebuchet MS"/>
                <a:sym typeface="Trebuchet MS"/>
              </a:rPr>
              <a:t>Checkbox </a:t>
            </a:r>
          </a:p>
          <a:p>
            <a:r>
              <a:rPr lang="en-IN" sz="1600" dirty="0"/>
              <a:t>This is written into a text file questions.txt</a:t>
            </a:r>
          </a:p>
          <a:p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i="0" u="sng" dirty="0">
                <a:effectLst/>
              </a:rPr>
              <a:t>Selenium</a:t>
            </a:r>
            <a:r>
              <a:rPr lang="en-US" sz="1600" b="0" i="0" dirty="0">
                <a:effectLst/>
              </a:rPr>
              <a:t>: </a:t>
            </a:r>
            <a:r>
              <a:rPr lang="en-US" sz="1600" dirty="0"/>
              <a:t>P</a:t>
            </a:r>
            <a:r>
              <a:rPr lang="en-US" sz="1600" b="0" i="0" dirty="0">
                <a:effectLst/>
              </a:rPr>
              <a:t>owerful tool for controlling web browsers through programs and performing browser automation.</a:t>
            </a:r>
            <a:endParaRPr lang="en-US" sz="1600" dirty="0"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>
                <a:ea typeface="Trebuchet MS"/>
                <a:cs typeface="Trebuchet MS"/>
                <a:sym typeface="Trebuchet MS"/>
              </a:rPr>
              <a:t>WebDriver</a:t>
            </a:r>
            <a:r>
              <a:rPr lang="en-US" sz="1600" dirty="0">
                <a:ea typeface="Trebuchet MS"/>
                <a:cs typeface="Trebuchet MS"/>
                <a:sym typeface="Trebuchet MS"/>
              </a:rPr>
              <a:t>: </a:t>
            </a:r>
            <a:r>
              <a:rPr lang="en-US" sz="1600" b="0" i="0" dirty="0">
                <a:effectLst/>
              </a:rPr>
              <a:t>WebDriver is a browser automation framework that works with open source APIs. The framework operates by accepting commands, sending those commands to a browser, and interacting with applications.</a:t>
            </a:r>
            <a:endParaRPr lang="en-US" sz="1600" dirty="0"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>
                <a:ea typeface="Trebuchet MS"/>
                <a:cs typeface="Trebuchet MS"/>
                <a:sym typeface="Trebuchet MS"/>
              </a:rPr>
              <a:t>BeautifulSoup</a:t>
            </a:r>
            <a:r>
              <a:rPr lang="en-US" sz="1600" dirty="0">
                <a:ea typeface="Trebuchet MS"/>
                <a:cs typeface="Trebuchet MS"/>
                <a:sym typeface="Trebuchet MS"/>
              </a:rPr>
              <a:t>: Python library, WE use it to parse HTML script and extract questions from the script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770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90DA-F7C8-471D-B522-02806983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5400"/>
            <a:ext cx="11811000" cy="53569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latin typeface="Trebuchet MS"/>
                <a:ea typeface="Trebuchet MS"/>
                <a:cs typeface="Trebuchet MS"/>
                <a:sym typeface="Trebuchet MS"/>
              </a:rPr>
              <a:t>b) Create Question Intents </a:t>
            </a: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4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8130B-0AE4-49CC-8ACB-3FD94F7A9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2739" r="2281" b="4110"/>
          <a:stretch/>
        </p:blipFill>
        <p:spPr>
          <a:xfrm>
            <a:off x="3088340" y="2133600"/>
            <a:ext cx="6015319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63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33E-CD7E-42A3-B06C-6B8022E6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11658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c) Intent detection and validation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lang="en-US" sz="2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lang="en-US" sz="2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D2A73-4FE6-4E39-9A5A-FF421AAD2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t="516" r="4314" b="3264"/>
          <a:stretch/>
        </p:blipFill>
        <p:spPr>
          <a:xfrm>
            <a:off x="2400299" y="1752600"/>
            <a:ext cx="7162801" cy="2667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9D7CF-40B2-4EB6-B21B-DFF06FCBC82D}"/>
              </a:ext>
            </a:extLst>
          </p:cNvPr>
          <p:cNvSpPr txBox="1"/>
          <p:nvPr/>
        </p:nvSpPr>
        <p:spPr>
          <a:xfrm>
            <a:off x="228600" y="4975935"/>
            <a:ext cx="1158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PyTorch: Open-source library to build the intent detection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NLTK: We use this Natural Language Toolkit for feature extraction of the text converted from the speech to give out the relevant 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We'll be using selenium and it's methods like send_keys() to fill the respective form fields with the responses we've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3350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EE2B-6655-46B2-A2EA-99C95654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5AA4-B0B4-4F55-8ADC-BECEAF2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8110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now, the intent detection &amp; validation has been coded specifically to work for our form </a:t>
            </a:r>
          </a:p>
          <a:p>
            <a:r>
              <a:rPr lang="en-US" sz="2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used the ATIS dataset to train our model, however it didn’t suit our model well</a:t>
            </a:r>
          </a:p>
          <a:p>
            <a:r>
              <a:rPr lang="en-US" sz="2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in the process of building our own dataset for our ML model (sequential Neural Network), for the intent detection and validation process</a:t>
            </a:r>
          </a:p>
          <a:p>
            <a:endParaRPr lang="en-US" sz="2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16C2-D443-4D92-B9E2-A06998A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990600"/>
            <a:ext cx="12039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Complexities encountered to implement UI for the differently abled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6D54-F7AC-476B-92F2-454EE197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500004"/>
            <a:ext cx="119634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>
                <a:solidFill>
                  <a:srgbClr val="0033CC"/>
                </a:solidFill>
                <a:latin typeface="Trebuchet MS"/>
                <a:sym typeface="Trebuchet MS"/>
              </a:rPr>
              <a:t>1) </a:t>
            </a:r>
            <a:r>
              <a:rPr lang="en-US" dirty="0">
                <a:solidFill>
                  <a:srgbClr val="0033CC"/>
                </a:solidFill>
                <a:latin typeface="Trebuchet MS"/>
                <a:sym typeface="Trebuchet MS"/>
              </a:rPr>
              <a:t>M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aking the entirety of the form voice based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2) The process of repeating answers/questions and confirming responses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3) Converting the accessing the form process voice based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4) A custom guide to explain a certain difficulty user may encounter while filling the form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5) In the end, once the final responses are read out to the User, implementing the functionality to facilitate changes to responses if needed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6) Creating our custom Dataset to train our ML model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47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8992" y="1476514"/>
            <a:ext cx="11634370" cy="5076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51E20-3423-4E21-92A2-FC8FF30B8BA6}"/>
              </a:ext>
            </a:extLst>
          </p:cNvPr>
          <p:cNvSpPr txBox="1"/>
          <p:nvPr/>
        </p:nvSpPr>
        <p:spPr>
          <a:xfrm>
            <a:off x="1368641" y="5334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Architecture Diagram To Summarise our Processes and their Interdependencies</a:t>
            </a:r>
          </a:p>
        </p:txBody>
      </p:sp>
    </p:spTree>
    <p:extLst>
      <p:ext uri="{BB962C8B-B14F-4D97-AF65-F5344CB8AC3E}">
        <p14:creationId xmlns:p14="http://schemas.microsoft.com/office/powerpoint/2010/main" val="65053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16912"/>
              </p:ext>
            </p:extLst>
          </p:nvPr>
        </p:nvGraphicFramePr>
        <p:xfrm>
          <a:off x="1905000" y="1676400"/>
          <a:ext cx="8128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 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Student SRN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Tasks</a:t>
                      </a:r>
                      <a:r>
                        <a:rPr lang="en-US" baseline="0" dirty="0"/>
                        <a:t> assigned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Time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Sunit Koodli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PE120180060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scraping,</a:t>
                      </a:r>
                      <a:r>
                        <a:rPr lang="en-US" baseline="0" dirty="0"/>
                        <a:t> database creation(ongoing)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0" dirty="0"/>
                        <a:t>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Shreya Sri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PE120180132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 form creation and creating intents, model building(ongoing)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Pranav S Nair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PE120180288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 detection and</a:t>
                      </a:r>
                      <a:r>
                        <a:rPr lang="en-US" baseline="0" dirty="0"/>
                        <a:t> validation, model building(ongoing)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Mahah Sadique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PE1201801529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intents,</a:t>
                      </a:r>
                      <a:r>
                        <a:rPr lang="en-US" baseline="0" dirty="0"/>
                        <a:t> database creation(ongoing)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807EE8-2271-4925-BDE9-F37C69752B03}"/>
              </a:ext>
            </a:extLst>
          </p:cNvPr>
          <p:cNvSpPr txBox="1"/>
          <p:nvPr/>
        </p:nvSpPr>
        <p:spPr>
          <a:xfrm>
            <a:off x="2286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Distribution of Work</a:t>
            </a:r>
          </a:p>
        </p:txBody>
      </p:sp>
    </p:spTree>
    <p:extLst>
      <p:ext uri="{BB962C8B-B14F-4D97-AF65-F5344CB8AC3E}">
        <p14:creationId xmlns:p14="http://schemas.microsoft.com/office/powerpoint/2010/main" val="319555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200" y="1295400"/>
            <a:ext cx="5257800" cy="2441575"/>
          </a:xfrm>
          <a:custGeom>
            <a:avLst/>
            <a:gdLst/>
            <a:ahLst/>
            <a:cxnLst/>
            <a:rect l="l" t="t" r="r" b="b"/>
            <a:pathLst>
              <a:path w="5257800" h="2441575">
                <a:moveTo>
                  <a:pt x="5257800" y="0"/>
                </a:moveTo>
                <a:lnTo>
                  <a:pt x="406920" y="0"/>
                </a:lnTo>
                <a:lnTo>
                  <a:pt x="359464" y="2738"/>
                </a:lnTo>
                <a:lnTo>
                  <a:pt x="313616" y="10750"/>
                </a:lnTo>
                <a:lnTo>
                  <a:pt x="269681" y="23729"/>
                </a:lnTo>
                <a:lnTo>
                  <a:pt x="227965" y="41370"/>
                </a:lnTo>
                <a:lnTo>
                  <a:pt x="188773" y="63366"/>
                </a:lnTo>
                <a:lnTo>
                  <a:pt x="152411" y="89413"/>
                </a:lnTo>
                <a:lnTo>
                  <a:pt x="119183" y="119205"/>
                </a:lnTo>
                <a:lnTo>
                  <a:pt x="89394" y="152435"/>
                </a:lnTo>
                <a:lnTo>
                  <a:pt x="63351" y="188798"/>
                </a:lnTo>
                <a:lnTo>
                  <a:pt x="41359" y="227989"/>
                </a:lnTo>
                <a:lnTo>
                  <a:pt x="23722" y="269700"/>
                </a:lnTo>
                <a:lnTo>
                  <a:pt x="10746" y="313628"/>
                </a:lnTo>
                <a:lnTo>
                  <a:pt x="2737" y="359466"/>
                </a:lnTo>
                <a:lnTo>
                  <a:pt x="0" y="406908"/>
                </a:lnTo>
                <a:lnTo>
                  <a:pt x="0" y="2441448"/>
                </a:lnTo>
                <a:lnTo>
                  <a:pt x="5257800" y="2441448"/>
                </a:lnTo>
                <a:lnTo>
                  <a:pt x="52578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98853" y="1612344"/>
            <a:ext cx="3936365" cy="10204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Module 1: Speech </a:t>
            </a:r>
            <a:r>
              <a:rPr sz="28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800" b="1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Text</a:t>
            </a:r>
            <a:endParaRPr sz="2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73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Google Speech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85078" y="1289050"/>
            <a:ext cx="5270500" cy="2454275"/>
            <a:chOff x="6085078" y="1289050"/>
            <a:chExt cx="5270500" cy="2454275"/>
          </a:xfrm>
        </p:grpSpPr>
        <p:sp>
          <p:nvSpPr>
            <p:cNvPr id="6" name="object 6"/>
            <p:cNvSpPr/>
            <p:nvPr/>
          </p:nvSpPr>
          <p:spPr>
            <a:xfrm>
              <a:off x="6091428" y="1295400"/>
              <a:ext cx="5257800" cy="2441575"/>
            </a:xfrm>
            <a:custGeom>
              <a:avLst/>
              <a:gdLst/>
              <a:ahLst/>
              <a:cxnLst/>
              <a:rect l="l" t="t" r="r" b="b"/>
              <a:pathLst>
                <a:path w="5257800" h="2441575">
                  <a:moveTo>
                    <a:pt x="4850892" y="0"/>
                  </a:moveTo>
                  <a:lnTo>
                    <a:pt x="0" y="0"/>
                  </a:lnTo>
                  <a:lnTo>
                    <a:pt x="0" y="2441448"/>
                  </a:lnTo>
                  <a:lnTo>
                    <a:pt x="5257800" y="2441448"/>
                  </a:lnTo>
                  <a:lnTo>
                    <a:pt x="5257800" y="406908"/>
                  </a:lnTo>
                  <a:lnTo>
                    <a:pt x="5255061" y="359466"/>
                  </a:lnTo>
                  <a:lnTo>
                    <a:pt x="5247049" y="313628"/>
                  </a:lnTo>
                  <a:lnTo>
                    <a:pt x="5234070" y="269700"/>
                  </a:lnTo>
                  <a:lnTo>
                    <a:pt x="5216429" y="227989"/>
                  </a:lnTo>
                  <a:lnTo>
                    <a:pt x="5194433" y="188798"/>
                  </a:lnTo>
                  <a:lnTo>
                    <a:pt x="5168386" y="152435"/>
                  </a:lnTo>
                  <a:lnTo>
                    <a:pt x="5138594" y="119205"/>
                  </a:lnTo>
                  <a:lnTo>
                    <a:pt x="5105364" y="89413"/>
                  </a:lnTo>
                  <a:lnTo>
                    <a:pt x="5069001" y="63366"/>
                  </a:lnTo>
                  <a:lnTo>
                    <a:pt x="5029810" y="41370"/>
                  </a:lnTo>
                  <a:lnTo>
                    <a:pt x="4988099" y="23729"/>
                  </a:lnTo>
                  <a:lnTo>
                    <a:pt x="4944171" y="10750"/>
                  </a:lnTo>
                  <a:lnTo>
                    <a:pt x="4898333" y="2738"/>
                  </a:lnTo>
                  <a:lnTo>
                    <a:pt x="485089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091428" y="1295400"/>
              <a:ext cx="5257800" cy="2441575"/>
            </a:xfrm>
            <a:custGeom>
              <a:avLst/>
              <a:gdLst/>
              <a:ahLst/>
              <a:cxnLst/>
              <a:rect l="l" t="t" r="r" b="b"/>
              <a:pathLst>
                <a:path w="5257800" h="2441575">
                  <a:moveTo>
                    <a:pt x="0" y="0"/>
                  </a:moveTo>
                  <a:lnTo>
                    <a:pt x="4850892" y="0"/>
                  </a:lnTo>
                  <a:lnTo>
                    <a:pt x="4898333" y="2738"/>
                  </a:lnTo>
                  <a:lnTo>
                    <a:pt x="4944171" y="10750"/>
                  </a:lnTo>
                  <a:lnTo>
                    <a:pt x="4988099" y="23729"/>
                  </a:lnTo>
                  <a:lnTo>
                    <a:pt x="5029810" y="41370"/>
                  </a:lnTo>
                  <a:lnTo>
                    <a:pt x="5069001" y="63366"/>
                  </a:lnTo>
                  <a:lnTo>
                    <a:pt x="5105364" y="89413"/>
                  </a:lnTo>
                  <a:lnTo>
                    <a:pt x="5138594" y="119205"/>
                  </a:lnTo>
                  <a:lnTo>
                    <a:pt x="5168386" y="152435"/>
                  </a:lnTo>
                  <a:lnTo>
                    <a:pt x="5194433" y="188798"/>
                  </a:lnTo>
                  <a:lnTo>
                    <a:pt x="5216429" y="227989"/>
                  </a:lnTo>
                  <a:lnTo>
                    <a:pt x="5234070" y="269700"/>
                  </a:lnTo>
                  <a:lnTo>
                    <a:pt x="5247049" y="313628"/>
                  </a:lnTo>
                  <a:lnTo>
                    <a:pt x="5255061" y="359466"/>
                  </a:lnTo>
                  <a:lnTo>
                    <a:pt x="5257800" y="406908"/>
                  </a:lnTo>
                  <a:lnTo>
                    <a:pt x="5257800" y="2441448"/>
                  </a:lnTo>
                  <a:lnTo>
                    <a:pt x="0" y="24414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88073" y="1612344"/>
            <a:ext cx="4064000" cy="10204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Module 2: Intent</a:t>
            </a: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detection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NLTK,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Pytorch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1850" y="3730497"/>
            <a:ext cx="5270500" cy="2453005"/>
            <a:chOff x="831850" y="3730497"/>
            <a:chExt cx="5270500" cy="2453005"/>
          </a:xfrm>
        </p:grpSpPr>
        <p:sp>
          <p:nvSpPr>
            <p:cNvPr id="10" name="object 10"/>
            <p:cNvSpPr/>
            <p:nvPr/>
          </p:nvSpPr>
          <p:spPr>
            <a:xfrm>
              <a:off x="838200" y="3736847"/>
              <a:ext cx="5257800" cy="2440305"/>
            </a:xfrm>
            <a:custGeom>
              <a:avLst/>
              <a:gdLst/>
              <a:ahLst/>
              <a:cxnLst/>
              <a:rect l="l" t="t" r="r" b="b"/>
              <a:pathLst>
                <a:path w="5257800" h="2440304">
                  <a:moveTo>
                    <a:pt x="5257800" y="0"/>
                  </a:moveTo>
                  <a:lnTo>
                    <a:pt x="0" y="0"/>
                  </a:lnTo>
                  <a:lnTo>
                    <a:pt x="0" y="2033257"/>
                  </a:lnTo>
                  <a:lnTo>
                    <a:pt x="2735" y="2080683"/>
                  </a:lnTo>
                  <a:lnTo>
                    <a:pt x="10740" y="2126503"/>
                  </a:lnTo>
                  <a:lnTo>
                    <a:pt x="23707" y="2170410"/>
                  </a:lnTo>
                  <a:lnTo>
                    <a:pt x="41333" y="2212100"/>
                  </a:lnTo>
                  <a:lnTo>
                    <a:pt x="63312" y="2251268"/>
                  </a:lnTo>
                  <a:lnTo>
                    <a:pt x="89338" y="2287608"/>
                  </a:lnTo>
                  <a:lnTo>
                    <a:pt x="119108" y="2320815"/>
                  </a:lnTo>
                  <a:lnTo>
                    <a:pt x="152315" y="2350585"/>
                  </a:lnTo>
                  <a:lnTo>
                    <a:pt x="188655" y="2376611"/>
                  </a:lnTo>
                  <a:lnTo>
                    <a:pt x="227823" y="2398590"/>
                  </a:lnTo>
                  <a:lnTo>
                    <a:pt x="269513" y="2416216"/>
                  </a:lnTo>
                  <a:lnTo>
                    <a:pt x="313420" y="2429183"/>
                  </a:lnTo>
                  <a:lnTo>
                    <a:pt x="359240" y="2437188"/>
                  </a:lnTo>
                  <a:lnTo>
                    <a:pt x="406666" y="2439924"/>
                  </a:lnTo>
                  <a:lnTo>
                    <a:pt x="5257800" y="2439924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3736847"/>
              <a:ext cx="5257800" cy="2440305"/>
            </a:xfrm>
            <a:custGeom>
              <a:avLst/>
              <a:gdLst/>
              <a:ahLst/>
              <a:cxnLst/>
              <a:rect l="l" t="t" r="r" b="b"/>
              <a:pathLst>
                <a:path w="5257800" h="2440304">
                  <a:moveTo>
                    <a:pt x="5257800" y="2439924"/>
                  </a:moveTo>
                  <a:lnTo>
                    <a:pt x="406666" y="2439924"/>
                  </a:lnTo>
                  <a:lnTo>
                    <a:pt x="359240" y="2437188"/>
                  </a:lnTo>
                  <a:lnTo>
                    <a:pt x="313420" y="2429183"/>
                  </a:lnTo>
                  <a:lnTo>
                    <a:pt x="269513" y="2416216"/>
                  </a:lnTo>
                  <a:lnTo>
                    <a:pt x="227823" y="2398590"/>
                  </a:lnTo>
                  <a:lnTo>
                    <a:pt x="188655" y="2376611"/>
                  </a:lnTo>
                  <a:lnTo>
                    <a:pt x="152315" y="2350585"/>
                  </a:lnTo>
                  <a:lnTo>
                    <a:pt x="119108" y="2320815"/>
                  </a:lnTo>
                  <a:lnTo>
                    <a:pt x="89338" y="2287608"/>
                  </a:lnTo>
                  <a:lnTo>
                    <a:pt x="63312" y="2251268"/>
                  </a:lnTo>
                  <a:lnTo>
                    <a:pt x="41333" y="2212100"/>
                  </a:lnTo>
                  <a:lnTo>
                    <a:pt x="23707" y="2170410"/>
                  </a:lnTo>
                  <a:lnTo>
                    <a:pt x="10740" y="2126503"/>
                  </a:lnTo>
                  <a:lnTo>
                    <a:pt x="2735" y="2080683"/>
                  </a:lnTo>
                  <a:lnTo>
                    <a:pt x="0" y="2033257"/>
                  </a:lnTo>
                  <a:lnTo>
                    <a:pt x="0" y="0"/>
                  </a:lnTo>
                  <a:lnTo>
                    <a:pt x="5257800" y="0"/>
                  </a:lnTo>
                  <a:lnTo>
                    <a:pt x="5257800" y="24399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68958" y="4510061"/>
            <a:ext cx="3796665" cy="10204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Module 3: </a:t>
            </a:r>
            <a:r>
              <a:rPr sz="2800" b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to speech</a:t>
            </a:r>
            <a:endParaRPr sz="2800" dirty="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Librosa,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TQDM,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Tensorflow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62217" y="3730497"/>
            <a:ext cx="5270500" cy="2453005"/>
            <a:chOff x="6062217" y="3730497"/>
            <a:chExt cx="5270500" cy="2453005"/>
          </a:xfrm>
        </p:grpSpPr>
        <p:sp>
          <p:nvSpPr>
            <p:cNvPr id="14" name="object 14"/>
            <p:cNvSpPr/>
            <p:nvPr/>
          </p:nvSpPr>
          <p:spPr>
            <a:xfrm>
              <a:off x="6068567" y="3736847"/>
              <a:ext cx="5257800" cy="2440305"/>
            </a:xfrm>
            <a:custGeom>
              <a:avLst/>
              <a:gdLst/>
              <a:ahLst/>
              <a:cxnLst/>
              <a:rect l="l" t="t" r="r" b="b"/>
              <a:pathLst>
                <a:path w="5257800" h="2440304">
                  <a:moveTo>
                    <a:pt x="5257800" y="0"/>
                  </a:moveTo>
                  <a:lnTo>
                    <a:pt x="0" y="0"/>
                  </a:lnTo>
                  <a:lnTo>
                    <a:pt x="0" y="2439924"/>
                  </a:lnTo>
                  <a:lnTo>
                    <a:pt x="4851146" y="2439924"/>
                  </a:lnTo>
                  <a:lnTo>
                    <a:pt x="4898560" y="2437188"/>
                  </a:lnTo>
                  <a:lnTo>
                    <a:pt x="4944371" y="2429183"/>
                  </a:lnTo>
                  <a:lnTo>
                    <a:pt x="4988272" y="2416216"/>
                  </a:lnTo>
                  <a:lnTo>
                    <a:pt x="5029959" y="2398590"/>
                  </a:lnTo>
                  <a:lnTo>
                    <a:pt x="5069125" y="2376611"/>
                  </a:lnTo>
                  <a:lnTo>
                    <a:pt x="5105465" y="2350585"/>
                  </a:lnTo>
                  <a:lnTo>
                    <a:pt x="5138674" y="2320815"/>
                  </a:lnTo>
                  <a:lnTo>
                    <a:pt x="5168446" y="2287608"/>
                  </a:lnTo>
                  <a:lnTo>
                    <a:pt x="5194475" y="2251268"/>
                  </a:lnTo>
                  <a:lnTo>
                    <a:pt x="5216457" y="2212100"/>
                  </a:lnTo>
                  <a:lnTo>
                    <a:pt x="5234086" y="2170410"/>
                  </a:lnTo>
                  <a:lnTo>
                    <a:pt x="5247057" y="2126503"/>
                  </a:lnTo>
                  <a:lnTo>
                    <a:pt x="5255063" y="2080683"/>
                  </a:lnTo>
                  <a:lnTo>
                    <a:pt x="5257800" y="203325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8567" y="3736847"/>
              <a:ext cx="5257800" cy="2440305"/>
            </a:xfrm>
            <a:custGeom>
              <a:avLst/>
              <a:gdLst/>
              <a:ahLst/>
              <a:cxnLst/>
              <a:rect l="l" t="t" r="r" b="b"/>
              <a:pathLst>
                <a:path w="5257800" h="2440304">
                  <a:moveTo>
                    <a:pt x="5257800" y="0"/>
                  </a:moveTo>
                  <a:lnTo>
                    <a:pt x="5257800" y="2033257"/>
                  </a:lnTo>
                  <a:lnTo>
                    <a:pt x="5255063" y="2080683"/>
                  </a:lnTo>
                  <a:lnTo>
                    <a:pt x="5247057" y="2126503"/>
                  </a:lnTo>
                  <a:lnTo>
                    <a:pt x="5234086" y="2170410"/>
                  </a:lnTo>
                  <a:lnTo>
                    <a:pt x="5216457" y="2212100"/>
                  </a:lnTo>
                  <a:lnTo>
                    <a:pt x="5194475" y="2251268"/>
                  </a:lnTo>
                  <a:lnTo>
                    <a:pt x="5168446" y="2287608"/>
                  </a:lnTo>
                  <a:lnTo>
                    <a:pt x="5138674" y="2320815"/>
                  </a:lnTo>
                  <a:lnTo>
                    <a:pt x="5105465" y="2350585"/>
                  </a:lnTo>
                  <a:lnTo>
                    <a:pt x="5069125" y="2376611"/>
                  </a:lnTo>
                  <a:lnTo>
                    <a:pt x="5029959" y="2398590"/>
                  </a:lnTo>
                  <a:lnTo>
                    <a:pt x="4988272" y="2416216"/>
                  </a:lnTo>
                  <a:lnTo>
                    <a:pt x="4944371" y="2429183"/>
                  </a:lnTo>
                  <a:lnTo>
                    <a:pt x="4898560" y="2437188"/>
                  </a:lnTo>
                  <a:lnTo>
                    <a:pt x="4851146" y="2439924"/>
                  </a:lnTo>
                  <a:lnTo>
                    <a:pt x="0" y="2439924"/>
                  </a:lnTo>
                  <a:lnTo>
                    <a:pt x="0" y="0"/>
                  </a:lnTo>
                  <a:lnTo>
                    <a:pt x="525780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45579" y="4510061"/>
            <a:ext cx="3303270" cy="10204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Code/implementation</a:t>
            </a:r>
            <a:endParaRPr sz="28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12309" y="3119373"/>
            <a:ext cx="3167380" cy="1233805"/>
            <a:chOff x="4512309" y="3119373"/>
            <a:chExt cx="3167380" cy="1233805"/>
          </a:xfrm>
        </p:grpSpPr>
        <p:sp>
          <p:nvSpPr>
            <p:cNvPr id="18" name="object 18"/>
            <p:cNvSpPr/>
            <p:nvPr/>
          </p:nvSpPr>
          <p:spPr>
            <a:xfrm>
              <a:off x="4518659" y="3125723"/>
              <a:ext cx="3154680" cy="1221105"/>
            </a:xfrm>
            <a:custGeom>
              <a:avLst/>
              <a:gdLst/>
              <a:ahLst/>
              <a:cxnLst/>
              <a:rect l="l" t="t" r="r" b="b"/>
              <a:pathLst>
                <a:path w="3154679" h="1221104">
                  <a:moveTo>
                    <a:pt x="2951225" y="0"/>
                  </a:moveTo>
                  <a:lnTo>
                    <a:pt x="203453" y="0"/>
                  </a:lnTo>
                  <a:lnTo>
                    <a:pt x="156794" y="5371"/>
                  </a:lnTo>
                  <a:lnTo>
                    <a:pt x="113966" y="20673"/>
                  </a:lnTo>
                  <a:lnTo>
                    <a:pt x="76191" y="44686"/>
                  </a:lnTo>
                  <a:lnTo>
                    <a:pt x="44686" y="76191"/>
                  </a:lnTo>
                  <a:lnTo>
                    <a:pt x="20673" y="113966"/>
                  </a:lnTo>
                  <a:lnTo>
                    <a:pt x="5371" y="156794"/>
                  </a:lnTo>
                  <a:lnTo>
                    <a:pt x="0" y="203453"/>
                  </a:lnTo>
                  <a:lnTo>
                    <a:pt x="0" y="1017269"/>
                  </a:lnTo>
                  <a:lnTo>
                    <a:pt x="5371" y="1063929"/>
                  </a:lnTo>
                  <a:lnTo>
                    <a:pt x="20673" y="1106757"/>
                  </a:lnTo>
                  <a:lnTo>
                    <a:pt x="44686" y="1144532"/>
                  </a:lnTo>
                  <a:lnTo>
                    <a:pt x="76191" y="1176037"/>
                  </a:lnTo>
                  <a:lnTo>
                    <a:pt x="113966" y="1200050"/>
                  </a:lnTo>
                  <a:lnTo>
                    <a:pt x="156794" y="1215352"/>
                  </a:lnTo>
                  <a:lnTo>
                    <a:pt x="203453" y="1220724"/>
                  </a:lnTo>
                  <a:lnTo>
                    <a:pt x="2951225" y="1220724"/>
                  </a:lnTo>
                  <a:lnTo>
                    <a:pt x="2997885" y="1215352"/>
                  </a:lnTo>
                  <a:lnTo>
                    <a:pt x="3040713" y="1200050"/>
                  </a:lnTo>
                  <a:lnTo>
                    <a:pt x="3078488" y="1176037"/>
                  </a:lnTo>
                  <a:lnTo>
                    <a:pt x="3109993" y="1144532"/>
                  </a:lnTo>
                  <a:lnTo>
                    <a:pt x="3134006" y="1106757"/>
                  </a:lnTo>
                  <a:lnTo>
                    <a:pt x="3149308" y="1063929"/>
                  </a:lnTo>
                  <a:lnTo>
                    <a:pt x="3154680" y="1017269"/>
                  </a:lnTo>
                  <a:lnTo>
                    <a:pt x="3154680" y="203453"/>
                  </a:lnTo>
                  <a:lnTo>
                    <a:pt x="3149308" y="156794"/>
                  </a:lnTo>
                  <a:lnTo>
                    <a:pt x="3134006" y="113966"/>
                  </a:lnTo>
                  <a:lnTo>
                    <a:pt x="3109993" y="76191"/>
                  </a:lnTo>
                  <a:lnTo>
                    <a:pt x="3078488" y="44686"/>
                  </a:lnTo>
                  <a:lnTo>
                    <a:pt x="3040713" y="20673"/>
                  </a:lnTo>
                  <a:lnTo>
                    <a:pt x="2997885" y="5371"/>
                  </a:lnTo>
                  <a:lnTo>
                    <a:pt x="2951225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18659" y="3125723"/>
              <a:ext cx="3154680" cy="1221105"/>
            </a:xfrm>
            <a:custGeom>
              <a:avLst/>
              <a:gdLst/>
              <a:ahLst/>
              <a:cxnLst/>
              <a:rect l="l" t="t" r="r" b="b"/>
              <a:pathLst>
                <a:path w="3154679" h="1221104">
                  <a:moveTo>
                    <a:pt x="0" y="203453"/>
                  </a:moveTo>
                  <a:lnTo>
                    <a:pt x="5371" y="156794"/>
                  </a:lnTo>
                  <a:lnTo>
                    <a:pt x="20673" y="113966"/>
                  </a:lnTo>
                  <a:lnTo>
                    <a:pt x="44686" y="76191"/>
                  </a:lnTo>
                  <a:lnTo>
                    <a:pt x="76191" y="44686"/>
                  </a:lnTo>
                  <a:lnTo>
                    <a:pt x="113966" y="20673"/>
                  </a:lnTo>
                  <a:lnTo>
                    <a:pt x="156794" y="5371"/>
                  </a:lnTo>
                  <a:lnTo>
                    <a:pt x="203453" y="0"/>
                  </a:lnTo>
                  <a:lnTo>
                    <a:pt x="2951225" y="0"/>
                  </a:lnTo>
                  <a:lnTo>
                    <a:pt x="2997885" y="5371"/>
                  </a:lnTo>
                  <a:lnTo>
                    <a:pt x="3040713" y="20673"/>
                  </a:lnTo>
                  <a:lnTo>
                    <a:pt x="3078488" y="44686"/>
                  </a:lnTo>
                  <a:lnTo>
                    <a:pt x="3109993" y="76191"/>
                  </a:lnTo>
                  <a:lnTo>
                    <a:pt x="3134006" y="113966"/>
                  </a:lnTo>
                  <a:lnTo>
                    <a:pt x="3149308" y="156794"/>
                  </a:lnTo>
                  <a:lnTo>
                    <a:pt x="3154680" y="203453"/>
                  </a:lnTo>
                  <a:lnTo>
                    <a:pt x="3154680" y="1017269"/>
                  </a:lnTo>
                  <a:lnTo>
                    <a:pt x="3149308" y="1063929"/>
                  </a:lnTo>
                  <a:lnTo>
                    <a:pt x="3134006" y="1106757"/>
                  </a:lnTo>
                  <a:lnTo>
                    <a:pt x="3109993" y="1144532"/>
                  </a:lnTo>
                  <a:lnTo>
                    <a:pt x="3078488" y="1176037"/>
                  </a:lnTo>
                  <a:lnTo>
                    <a:pt x="3040713" y="1200050"/>
                  </a:lnTo>
                  <a:lnTo>
                    <a:pt x="2997885" y="1215352"/>
                  </a:lnTo>
                  <a:lnTo>
                    <a:pt x="2951225" y="1220724"/>
                  </a:lnTo>
                  <a:lnTo>
                    <a:pt x="203453" y="1220724"/>
                  </a:lnTo>
                  <a:lnTo>
                    <a:pt x="156794" y="1215352"/>
                  </a:lnTo>
                  <a:lnTo>
                    <a:pt x="113966" y="1200050"/>
                  </a:lnTo>
                  <a:lnTo>
                    <a:pt x="76191" y="1176037"/>
                  </a:lnTo>
                  <a:lnTo>
                    <a:pt x="44686" y="1144532"/>
                  </a:lnTo>
                  <a:lnTo>
                    <a:pt x="20673" y="1106757"/>
                  </a:lnTo>
                  <a:lnTo>
                    <a:pt x="5371" y="1063929"/>
                  </a:lnTo>
                  <a:lnTo>
                    <a:pt x="0" y="1017269"/>
                  </a:lnTo>
                  <a:lnTo>
                    <a:pt x="0" y="20345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42764" y="3224225"/>
            <a:ext cx="2506980" cy="9309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18515" marR="5080" indent="-806450">
              <a:lnSpc>
                <a:spcPts val="3410"/>
              </a:lnSpc>
              <a:spcBef>
                <a:spcPts val="470"/>
              </a:spcBef>
            </a:pPr>
            <a:r>
              <a:rPr sz="3100" spc="-10" dirty="0">
                <a:latin typeface="Carlito"/>
                <a:cs typeface="Carlito"/>
              </a:rPr>
              <a:t>T</a:t>
            </a:r>
            <a:r>
              <a:rPr sz="3100" spc="-40" dirty="0">
                <a:latin typeface="Carlito"/>
                <a:cs typeface="Carlito"/>
              </a:rPr>
              <a:t>E</a:t>
            </a:r>
            <a:r>
              <a:rPr sz="3100" spc="-10" dirty="0">
                <a:latin typeface="Carlito"/>
                <a:cs typeface="Carlito"/>
              </a:rPr>
              <a:t>CHN</a:t>
            </a:r>
            <a:r>
              <a:rPr sz="3100" dirty="0">
                <a:latin typeface="Carlito"/>
                <a:cs typeface="Carlito"/>
              </a:rPr>
              <a:t>O</a:t>
            </a:r>
            <a:r>
              <a:rPr sz="3100" spc="-85" dirty="0">
                <a:latin typeface="Carlito"/>
                <a:cs typeface="Carlito"/>
              </a:rPr>
              <a:t>L</a:t>
            </a:r>
            <a:r>
              <a:rPr sz="3100" spc="-10" dirty="0">
                <a:latin typeface="Carlito"/>
                <a:cs typeface="Carlito"/>
              </a:rPr>
              <a:t>OGI</a:t>
            </a:r>
            <a:r>
              <a:rPr sz="3100" spc="-40" dirty="0">
                <a:latin typeface="Carlito"/>
                <a:cs typeface="Carlito"/>
              </a:rPr>
              <a:t>E</a:t>
            </a:r>
            <a:r>
              <a:rPr sz="3100" spc="-5" dirty="0">
                <a:latin typeface="Carlito"/>
                <a:cs typeface="Carlito"/>
              </a:rPr>
              <a:t>S  USED</a:t>
            </a:r>
            <a:endParaRPr sz="31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52779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8811"/>
            <a:ext cx="6782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0" spc="-190" dirty="0">
                <a:solidFill>
                  <a:srgbClr val="0066FF"/>
                </a:solidFill>
                <a:latin typeface="Arial"/>
                <a:cs typeface="Arial"/>
              </a:rPr>
              <a:t>Gantt Chart </a:t>
            </a:r>
            <a:r>
              <a:rPr sz="4000" b="0" spc="-45" dirty="0">
                <a:solidFill>
                  <a:srgbClr val="0066FF"/>
                </a:solidFill>
                <a:latin typeface="Arial"/>
                <a:cs typeface="Arial"/>
              </a:rPr>
              <a:t>for </a:t>
            </a:r>
            <a:r>
              <a:rPr sz="4000" b="0" spc="-295" dirty="0">
                <a:solidFill>
                  <a:srgbClr val="0066FF"/>
                </a:solidFill>
                <a:latin typeface="Arial"/>
                <a:cs typeface="Arial"/>
              </a:rPr>
              <a:t>Capstone</a:t>
            </a:r>
            <a:r>
              <a:rPr sz="4000" b="0" spc="-6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4000" b="0" spc="-335" dirty="0">
                <a:solidFill>
                  <a:srgbClr val="0066FF"/>
                </a:solidFill>
                <a:latin typeface="Arial"/>
                <a:cs typeface="Arial"/>
              </a:rPr>
              <a:t>Phase-2</a:t>
            </a:r>
            <a:endParaRPr sz="4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7236" y="1783073"/>
            <a:ext cx="10676255" cy="4342130"/>
            <a:chOff x="777236" y="1783073"/>
            <a:chExt cx="10676255" cy="4342130"/>
          </a:xfrm>
        </p:grpSpPr>
        <p:sp>
          <p:nvSpPr>
            <p:cNvPr id="5" name="object 5"/>
            <p:cNvSpPr/>
            <p:nvPr/>
          </p:nvSpPr>
          <p:spPr>
            <a:xfrm>
              <a:off x="777236" y="1783073"/>
              <a:ext cx="10675627" cy="43418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32103" y="1828799"/>
              <a:ext cx="105156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13053" y="1809749"/>
              <a:ext cx="10553700" cy="4229100"/>
            </a:xfrm>
            <a:custGeom>
              <a:avLst/>
              <a:gdLst/>
              <a:ahLst/>
              <a:cxnLst/>
              <a:rect l="l" t="t" r="r" b="b"/>
              <a:pathLst>
                <a:path w="10553700" h="4229100">
                  <a:moveTo>
                    <a:pt x="0" y="4229100"/>
                  </a:moveTo>
                  <a:lnTo>
                    <a:pt x="10553700" y="4229100"/>
                  </a:lnTo>
                  <a:lnTo>
                    <a:pt x="10553700" y="0"/>
                  </a:lnTo>
                  <a:lnTo>
                    <a:pt x="0" y="0"/>
                  </a:lnTo>
                  <a:lnTo>
                    <a:pt x="0" y="42291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0543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811"/>
            <a:ext cx="2232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15" dirty="0">
                <a:solidFill>
                  <a:srgbClr val="0066FF"/>
                </a:solidFill>
                <a:latin typeface="Arial"/>
                <a:cs typeface="Arial"/>
              </a:rPr>
              <a:t>References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298447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292303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8200" y="454914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98042" y="1314653"/>
            <a:ext cx="10176510" cy="40652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71120">
              <a:lnSpc>
                <a:spcPct val="86100"/>
              </a:lnSpc>
              <a:spcBef>
                <a:spcPts val="415"/>
              </a:spcBef>
              <a:buAutoNum type="arabicPlain"/>
              <a:tabLst>
                <a:tab pos="347980" algn="l"/>
              </a:tabLst>
            </a:pPr>
            <a:r>
              <a:rPr sz="1900" spc="-45" dirty="0">
                <a:latin typeface="Times New Roman"/>
                <a:cs typeface="Times New Roman"/>
              </a:rPr>
              <a:t>Verma, </a:t>
            </a:r>
            <a:r>
              <a:rPr sz="1900" spc="-5" dirty="0">
                <a:latin typeface="Times New Roman"/>
                <a:cs typeface="Times New Roman"/>
              </a:rPr>
              <a:t>Prabhat, Raghuraj Singh, and </a:t>
            </a:r>
            <a:r>
              <a:rPr sz="1900" spc="-25" dirty="0">
                <a:latin typeface="Times New Roman"/>
                <a:cs typeface="Times New Roman"/>
              </a:rPr>
              <a:t>Avinash </a:t>
            </a:r>
            <a:r>
              <a:rPr sz="1900" spc="-10" dirty="0">
                <a:latin typeface="Times New Roman"/>
                <a:cs typeface="Times New Roman"/>
              </a:rPr>
              <a:t>Kumar </a:t>
            </a:r>
            <a:r>
              <a:rPr sz="1900" spc="-5" dirty="0">
                <a:latin typeface="Times New Roman"/>
                <a:cs typeface="Times New Roman"/>
              </a:rPr>
              <a:t>Singh. </a:t>
            </a:r>
            <a:r>
              <a:rPr sz="1900" spc="-10" dirty="0">
                <a:latin typeface="Times New Roman"/>
                <a:cs typeface="Times New Roman"/>
              </a:rPr>
              <a:t>"A </a:t>
            </a:r>
            <a:r>
              <a:rPr sz="1900" spc="-5" dirty="0">
                <a:latin typeface="Times New Roman"/>
                <a:cs typeface="Times New Roman"/>
              </a:rPr>
              <a:t>framework to integrate speech based  interface for blind web users on the websites of public interest." Human-Centric </a:t>
            </a:r>
            <a:r>
              <a:rPr sz="1900" spc="-10" dirty="0">
                <a:latin typeface="Times New Roman"/>
                <a:cs typeface="Times New Roman"/>
              </a:rPr>
              <a:t>Computing </a:t>
            </a:r>
            <a:r>
              <a:rPr sz="1900" spc="-5" dirty="0">
                <a:latin typeface="Times New Roman"/>
                <a:cs typeface="Times New Roman"/>
              </a:rPr>
              <a:t>and  Information Sciences 3.1 (2013):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1-18.</a:t>
            </a:r>
          </a:p>
          <a:p>
            <a:pPr>
              <a:lnSpc>
                <a:spcPct val="100000"/>
              </a:lnSpc>
              <a:spcBef>
                <a:spcPts val="15"/>
              </a:spcBef>
              <a:buAutoNum type="arabicPlain"/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https://hcis-journal.springeropen.com/track/pdf/10.1186/2192-1962-3-21.pdf</a:t>
            </a:r>
            <a:endParaRPr sz="1900" dirty="0">
              <a:latin typeface="Times New Roman"/>
              <a:cs typeface="Times New Roman"/>
            </a:endParaRPr>
          </a:p>
          <a:p>
            <a:pPr marL="12700" marR="581660">
              <a:lnSpc>
                <a:spcPct val="86100"/>
              </a:lnSpc>
              <a:spcBef>
                <a:spcPts val="1455"/>
              </a:spcBef>
              <a:buClr>
                <a:srgbClr val="202020"/>
              </a:buClr>
              <a:buAutoNum type="arabicPlain" startAt="2"/>
              <a:tabLst>
                <a:tab pos="351155" algn="l"/>
              </a:tabLst>
            </a:pPr>
            <a:r>
              <a:rPr sz="1900" spc="-5" dirty="0">
                <a:latin typeface="Times New Roman"/>
                <a:cs typeface="Times New Roman"/>
              </a:rPr>
              <a:t>H. </a:t>
            </a:r>
            <a:r>
              <a:rPr sz="1900" spc="-125" dirty="0">
                <a:latin typeface="Times New Roman"/>
                <a:cs typeface="Times New Roman"/>
              </a:rPr>
              <a:t>Y. </a:t>
            </a:r>
            <a:r>
              <a:rPr sz="1900" spc="-60" dirty="0">
                <a:latin typeface="Times New Roman"/>
                <a:cs typeface="Times New Roman"/>
              </a:rPr>
              <a:t>Vani </a:t>
            </a:r>
            <a:r>
              <a:rPr sz="1900" spc="-5" dirty="0">
                <a:latin typeface="Times New Roman"/>
                <a:cs typeface="Times New Roman"/>
              </a:rPr>
              <a:t>and M. A. Anusuya. 2016. Noisy Speech Recognition using </a:t>
            </a:r>
            <a:r>
              <a:rPr sz="1900" spc="-20" dirty="0">
                <a:latin typeface="Times New Roman"/>
                <a:cs typeface="Times New Roman"/>
              </a:rPr>
              <a:t>Wavelets </a:t>
            </a:r>
            <a:r>
              <a:rPr sz="1900" spc="-5" dirty="0">
                <a:latin typeface="Times New Roman"/>
                <a:cs typeface="Times New Roman"/>
              </a:rPr>
              <a:t>and FCM. In  Proceedings of the 4th International Conference on Information and Network Security (ICINS '16).  Association for </a:t>
            </a:r>
            <a:r>
              <a:rPr sz="1900" spc="-10" dirty="0">
                <a:latin typeface="Times New Roman"/>
                <a:cs typeface="Times New Roman"/>
              </a:rPr>
              <a:t>Computing </a:t>
            </a:r>
            <a:r>
              <a:rPr sz="1900" spc="-15" dirty="0">
                <a:latin typeface="Times New Roman"/>
                <a:cs typeface="Times New Roman"/>
              </a:rPr>
              <a:t>Machinery, </a:t>
            </a:r>
            <a:r>
              <a:rPr sz="1900" spc="-5" dirty="0">
                <a:latin typeface="Times New Roman"/>
                <a:cs typeface="Times New Roman"/>
              </a:rPr>
              <a:t>New </a:t>
            </a:r>
            <a:r>
              <a:rPr sz="1900" spc="-45" dirty="0">
                <a:latin typeface="Times New Roman"/>
                <a:cs typeface="Times New Roman"/>
              </a:rPr>
              <a:t>York, </a:t>
            </a:r>
            <a:r>
              <a:rPr sz="1900" spc="-85" dirty="0">
                <a:latin typeface="Times New Roman"/>
                <a:cs typeface="Times New Roman"/>
              </a:rPr>
              <a:t>NY, </a:t>
            </a:r>
            <a:r>
              <a:rPr sz="1900" spc="-5" dirty="0">
                <a:latin typeface="Times New Roman"/>
                <a:cs typeface="Times New Roman"/>
              </a:rPr>
              <a:t>USA,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83–88.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https://doi.org/10.1145/3026724.3026737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86100"/>
              </a:lnSpc>
              <a:spcBef>
                <a:spcPts val="1764"/>
              </a:spcBef>
              <a:buClr>
                <a:srgbClr val="202020"/>
              </a:buClr>
              <a:buAutoNum type="arabicPlain" startAt="3"/>
              <a:tabLst>
                <a:tab pos="354330" algn="l"/>
              </a:tabLst>
            </a:pPr>
            <a:r>
              <a:rPr sz="1900" spc="-5" dirty="0">
                <a:latin typeface="Times New Roman"/>
                <a:cs typeface="Times New Roman"/>
              </a:rPr>
              <a:t>Khilari, Prachi, and </a:t>
            </a:r>
            <a:r>
              <a:rPr sz="1900" spc="-125" dirty="0">
                <a:latin typeface="Times New Roman"/>
                <a:cs typeface="Times New Roman"/>
              </a:rPr>
              <a:t>V. </a:t>
            </a:r>
            <a:r>
              <a:rPr sz="1900" spc="-114" dirty="0">
                <a:latin typeface="Times New Roman"/>
                <a:cs typeface="Times New Roman"/>
              </a:rPr>
              <a:t>P. </a:t>
            </a:r>
            <a:r>
              <a:rPr sz="1900" spc="-5" dirty="0">
                <a:latin typeface="Times New Roman"/>
                <a:cs typeface="Times New Roman"/>
              </a:rPr>
              <a:t>Bhope. </a:t>
            </a:r>
            <a:r>
              <a:rPr sz="1900" spc="-10" dirty="0">
                <a:latin typeface="Times New Roman"/>
                <a:cs typeface="Times New Roman"/>
              </a:rPr>
              <a:t>"Implementation </a:t>
            </a:r>
            <a:r>
              <a:rPr sz="1900" spc="-5" dirty="0">
                <a:latin typeface="Times New Roman"/>
                <a:cs typeface="Times New Roman"/>
              </a:rPr>
              <a:t>of speech to text conversion.“ International Journal  of Innovative Research in Science, Engineering and </a:t>
            </a:r>
            <a:r>
              <a:rPr sz="1900" spc="-15" dirty="0">
                <a:latin typeface="Times New Roman"/>
                <a:cs typeface="Times New Roman"/>
              </a:rPr>
              <a:t>Technology </a:t>
            </a:r>
            <a:r>
              <a:rPr sz="1900" spc="-5" dirty="0">
                <a:latin typeface="Times New Roman"/>
                <a:cs typeface="Times New Roman"/>
              </a:rPr>
              <a:t>4.7 (2015): </a:t>
            </a:r>
            <a:r>
              <a:rPr sz="1900" dirty="0">
                <a:latin typeface="Times New Roman"/>
                <a:cs typeface="Times New Roman"/>
              </a:rPr>
              <a:t>6441-6450. </a:t>
            </a:r>
            <a:r>
              <a:rPr sz="19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http://www.ijirset.com/upload/2015/july/167_IMPLEMENTATION.pdf</a:t>
            </a:r>
            <a:endParaRPr sz="1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8513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8447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080" y="1312926"/>
            <a:ext cx="9895205" cy="7721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409"/>
              </a:spcBef>
            </a:pPr>
            <a:r>
              <a:rPr sz="1800" b="0" dirty="0">
                <a:latin typeface="Times New Roman"/>
                <a:cs typeface="Times New Roman"/>
              </a:rPr>
              <a:t>[4] Zhang, Ruqing, et al. </a:t>
            </a:r>
            <a:r>
              <a:rPr sz="1800" b="0" spc="-5" dirty="0">
                <a:latin typeface="Times New Roman"/>
                <a:cs typeface="Times New Roman"/>
              </a:rPr>
              <a:t>"Query </a:t>
            </a:r>
            <a:r>
              <a:rPr sz="1800" b="0" dirty="0">
                <a:latin typeface="Times New Roman"/>
                <a:cs typeface="Times New Roman"/>
              </a:rPr>
              <a:t>Understanding via Intent </a:t>
            </a:r>
            <a:r>
              <a:rPr sz="1800" b="0" spc="-5" dirty="0">
                <a:latin typeface="Times New Roman"/>
                <a:cs typeface="Times New Roman"/>
              </a:rPr>
              <a:t>Description </a:t>
            </a:r>
            <a:r>
              <a:rPr sz="1800" b="0" dirty="0">
                <a:latin typeface="Times New Roman"/>
                <a:cs typeface="Times New Roman"/>
              </a:rPr>
              <a:t>Generation." Proceedings of the</a:t>
            </a:r>
            <a:r>
              <a:rPr sz="1800" b="0" spc="-1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29th  </a:t>
            </a:r>
            <a:r>
              <a:rPr sz="1800" b="0" spc="-5" dirty="0">
                <a:latin typeface="Times New Roman"/>
                <a:cs typeface="Times New Roman"/>
              </a:rPr>
              <a:t>ACM </a:t>
            </a:r>
            <a:r>
              <a:rPr sz="1800" b="0" dirty="0">
                <a:latin typeface="Times New Roman"/>
                <a:cs typeface="Times New Roman"/>
              </a:rPr>
              <a:t>International Conference on </a:t>
            </a:r>
            <a:r>
              <a:rPr sz="1800" b="0" spc="-5" dirty="0">
                <a:latin typeface="Times New Roman"/>
                <a:cs typeface="Times New Roman"/>
              </a:rPr>
              <a:t>Information </a:t>
            </a:r>
            <a:r>
              <a:rPr sz="1800" b="0" dirty="0">
                <a:latin typeface="Times New Roman"/>
                <a:cs typeface="Times New Roman"/>
              </a:rPr>
              <a:t>&amp; </a:t>
            </a:r>
            <a:r>
              <a:rPr sz="1800" b="0" spc="-5" dirty="0">
                <a:latin typeface="Times New Roman"/>
                <a:cs typeface="Times New Roman"/>
              </a:rPr>
              <a:t>Knowledge Management. </a:t>
            </a:r>
            <a:r>
              <a:rPr sz="1800" b="0" dirty="0">
                <a:latin typeface="Times New Roman"/>
                <a:cs typeface="Times New Roman"/>
              </a:rPr>
              <a:t>2020. </a:t>
            </a:r>
            <a:r>
              <a:rPr sz="1800" b="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https://arxiv.org/abs/2008.10889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92303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8200" y="454914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94080" y="2938348"/>
            <a:ext cx="10312400" cy="24917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395"/>
              </a:spcBef>
              <a:buAutoNum type="arabicPlain" startAt="5"/>
              <a:tabLst>
                <a:tab pos="335280" algn="l"/>
              </a:tabLst>
            </a:pPr>
            <a:r>
              <a:rPr sz="1800" dirty="0">
                <a:latin typeface="Times New Roman"/>
                <a:cs typeface="Times New Roman"/>
              </a:rPr>
              <a:t>Shirin </a:t>
            </a:r>
            <a:r>
              <a:rPr sz="1800" spc="-5" dirty="0">
                <a:latin typeface="Times New Roman"/>
                <a:cs typeface="Times New Roman"/>
              </a:rPr>
              <a:t>Feiz, </a:t>
            </a:r>
            <a:r>
              <a:rPr sz="1800" dirty="0">
                <a:latin typeface="Times New Roman"/>
                <a:cs typeface="Times New Roman"/>
              </a:rPr>
              <a:t>Syed </a:t>
            </a:r>
            <a:r>
              <a:rPr sz="1800" spc="-5" dirty="0">
                <a:latin typeface="Times New Roman"/>
                <a:cs typeface="Times New Roman"/>
              </a:rPr>
              <a:t>Masum </a:t>
            </a:r>
            <a:r>
              <a:rPr sz="1800" dirty="0">
                <a:latin typeface="Times New Roman"/>
                <a:cs typeface="Times New Roman"/>
              </a:rPr>
              <a:t>Billah, </a:t>
            </a:r>
            <a:r>
              <a:rPr sz="1800" spc="-25" dirty="0">
                <a:latin typeface="Times New Roman"/>
                <a:cs typeface="Times New Roman"/>
              </a:rPr>
              <a:t>Vikas </a:t>
            </a:r>
            <a:r>
              <a:rPr sz="1800" spc="-5" dirty="0">
                <a:latin typeface="Times New Roman"/>
                <a:cs typeface="Times New Roman"/>
              </a:rPr>
              <a:t>Ashok, </a:t>
            </a:r>
            <a:r>
              <a:rPr sz="1800" dirty="0">
                <a:latin typeface="Times New Roman"/>
                <a:cs typeface="Times New Roman"/>
              </a:rPr>
              <a:t>Roy </a:t>
            </a:r>
            <a:r>
              <a:rPr sz="1800" spc="-5" dirty="0">
                <a:latin typeface="Times New Roman"/>
                <a:cs typeface="Times New Roman"/>
              </a:rPr>
              <a:t>Shilkrot,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IV </a:t>
            </a:r>
            <a:r>
              <a:rPr sz="1800" dirty="0">
                <a:latin typeface="Times New Roman"/>
                <a:cs typeface="Times New Roman"/>
              </a:rPr>
              <a:t>Ramakrishnan. 2019. </a:t>
            </a:r>
            <a:r>
              <a:rPr sz="1800" spc="-20" dirty="0">
                <a:latin typeface="Times New Roman"/>
                <a:cs typeface="Times New Roman"/>
              </a:rPr>
              <a:t>Towards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Enabling  Blind People to Independently </a:t>
            </a:r>
            <a:r>
              <a:rPr sz="1800" spc="-15" dirty="0">
                <a:latin typeface="Times New Roman"/>
                <a:cs typeface="Times New Roman"/>
              </a:rPr>
              <a:t>Write </a:t>
            </a:r>
            <a:r>
              <a:rPr sz="1800" dirty="0">
                <a:latin typeface="Times New Roman"/>
                <a:cs typeface="Times New Roman"/>
              </a:rPr>
              <a:t>on Printed </a:t>
            </a:r>
            <a:r>
              <a:rPr sz="1800" spc="-5" dirty="0">
                <a:latin typeface="Times New Roman"/>
                <a:cs typeface="Times New Roman"/>
              </a:rPr>
              <a:t>Forms. </a:t>
            </a:r>
            <a:r>
              <a:rPr sz="1800" dirty="0">
                <a:latin typeface="Times New Roman"/>
                <a:cs typeface="Times New Roman"/>
              </a:rPr>
              <a:t>In &lt;i&gt;Proceedings of the 2019 </a:t>
            </a:r>
            <a:r>
              <a:rPr sz="1800" spc="-5" dirty="0">
                <a:latin typeface="Times New Roman"/>
                <a:cs typeface="Times New Roman"/>
              </a:rPr>
              <a:t>CHI </a:t>
            </a:r>
            <a:r>
              <a:rPr sz="1800" dirty="0">
                <a:latin typeface="Times New Roman"/>
                <a:cs typeface="Times New Roman"/>
              </a:rPr>
              <a:t>Conference on  </a:t>
            </a:r>
            <a:r>
              <a:rPr sz="1800" spc="-5" dirty="0">
                <a:latin typeface="Times New Roman"/>
                <a:cs typeface="Times New Roman"/>
              </a:rPr>
              <a:t>Human </a:t>
            </a:r>
            <a:r>
              <a:rPr sz="1800" dirty="0">
                <a:latin typeface="Times New Roman"/>
                <a:cs typeface="Times New Roman"/>
              </a:rPr>
              <a:t>Factors in </a:t>
            </a:r>
            <a:r>
              <a:rPr sz="1800" spc="-5" dirty="0">
                <a:latin typeface="Times New Roman"/>
                <a:cs typeface="Times New Roman"/>
              </a:rPr>
              <a:t>Computing </a:t>
            </a:r>
            <a:r>
              <a:rPr sz="1800" dirty="0">
                <a:latin typeface="Times New Roman"/>
                <a:cs typeface="Times New Roman"/>
              </a:rPr>
              <a:t>Systems&lt;/i&gt; (&lt;i&gt;CHI '19&lt;/i&gt;). </a:t>
            </a:r>
            <a:r>
              <a:rPr sz="1800" spc="-5" dirty="0">
                <a:latin typeface="Times New Roman"/>
                <a:cs typeface="Times New Roman"/>
              </a:rPr>
              <a:t>Association for Computing </a:t>
            </a:r>
            <a:r>
              <a:rPr sz="1800" spc="-10" dirty="0">
                <a:latin typeface="Times New Roman"/>
                <a:cs typeface="Times New Roman"/>
              </a:rPr>
              <a:t>Machinery,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York,  </a:t>
            </a:r>
            <a:r>
              <a:rPr sz="1800" spc="-85" dirty="0">
                <a:latin typeface="Times New Roman"/>
                <a:cs typeface="Times New Roman"/>
              </a:rPr>
              <a:t>NY, </a:t>
            </a:r>
            <a:r>
              <a:rPr sz="1800" spc="-5" dirty="0">
                <a:latin typeface="Times New Roman"/>
                <a:cs typeface="Times New Roman"/>
              </a:rPr>
              <a:t>USA, </a:t>
            </a:r>
            <a:r>
              <a:rPr sz="1800" dirty="0">
                <a:latin typeface="Times New Roman"/>
                <a:cs typeface="Times New Roman"/>
              </a:rPr>
              <a:t>Paper 300, 1–12. </a:t>
            </a:r>
            <a:r>
              <a:rPr sz="1800" spc="-5" dirty="0">
                <a:latin typeface="Times New Roman"/>
                <a:cs typeface="Times New Roman"/>
              </a:rPr>
              <a:t>DOI:https://doi.org/10.1145/3290605.3300530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https://dl.acm.org/doi/10.1145/3290605.3300530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 startAt="5"/>
            </a:pPr>
            <a:endParaRPr sz="2000" dirty="0">
              <a:latin typeface="Times New Roman"/>
              <a:cs typeface="Times New Roman"/>
            </a:endParaRPr>
          </a:p>
          <a:p>
            <a:pPr marL="12700" marR="147320">
              <a:lnSpc>
                <a:spcPts val="1860"/>
              </a:lnSpc>
              <a:spcBef>
                <a:spcPts val="1205"/>
              </a:spcBef>
              <a:buAutoNum type="arabicPlain" startAt="5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Ingle, Pranjal, Harshada Kanade, and Arti Lanke. </a:t>
            </a:r>
            <a:r>
              <a:rPr sz="1800" spc="-40" dirty="0">
                <a:latin typeface="Times New Roman"/>
                <a:cs typeface="Times New Roman"/>
              </a:rPr>
              <a:t>"Voice </a:t>
            </a:r>
            <a:r>
              <a:rPr sz="1800" dirty="0">
                <a:latin typeface="Times New Roman"/>
                <a:cs typeface="Times New Roman"/>
              </a:rPr>
              <a:t>based </a:t>
            </a:r>
            <a:r>
              <a:rPr sz="1800" spc="5" dirty="0">
                <a:latin typeface="Times New Roman"/>
                <a:cs typeface="Times New Roman"/>
              </a:rPr>
              <a:t>e-mail </a:t>
            </a:r>
            <a:r>
              <a:rPr sz="1800" dirty="0">
                <a:latin typeface="Times New Roman"/>
                <a:cs typeface="Times New Roman"/>
              </a:rPr>
              <a:t>System for Blinds." International  Journal of Research Studies in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dirty="0">
                <a:latin typeface="Times New Roman"/>
                <a:cs typeface="Times New Roman"/>
              </a:rPr>
              <a:t>Science and Engineering </a:t>
            </a:r>
            <a:r>
              <a:rPr sz="1800" spc="-5" dirty="0">
                <a:latin typeface="Times New Roman"/>
                <a:cs typeface="Times New Roman"/>
              </a:rPr>
              <a:t>(IJRSCSE) </a:t>
            </a:r>
            <a:r>
              <a:rPr sz="1800" dirty="0">
                <a:latin typeface="Times New Roman"/>
                <a:cs typeface="Times New Roman"/>
              </a:rPr>
              <a:t>3.1 (2016):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25-30.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https://www.arcjournals.org/pdfs/ijrscse/v3-i1/5.pdf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57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2600" y="990600"/>
            <a:ext cx="4343400" cy="2895600"/>
          </a:xfrm>
          <a:custGeom>
            <a:avLst/>
            <a:gdLst/>
            <a:ahLst/>
            <a:cxnLst/>
            <a:rect l="l" t="t" r="r" b="b"/>
            <a:pathLst>
              <a:path w="4343400" h="2895600">
                <a:moveTo>
                  <a:pt x="4343400" y="0"/>
                </a:moveTo>
                <a:lnTo>
                  <a:pt x="482600" y="0"/>
                </a:lnTo>
                <a:lnTo>
                  <a:pt x="436116" y="2208"/>
                </a:lnTo>
                <a:lnTo>
                  <a:pt x="390883" y="8700"/>
                </a:lnTo>
                <a:lnTo>
                  <a:pt x="347104" y="19273"/>
                </a:lnTo>
                <a:lnTo>
                  <a:pt x="304981" y="33724"/>
                </a:lnTo>
                <a:lnTo>
                  <a:pt x="264716" y="51852"/>
                </a:lnTo>
                <a:lnTo>
                  <a:pt x="226510" y="73454"/>
                </a:lnTo>
                <a:lnTo>
                  <a:pt x="190567" y="98329"/>
                </a:lnTo>
                <a:lnTo>
                  <a:pt x="157087" y="126274"/>
                </a:lnTo>
                <a:lnTo>
                  <a:pt x="126274" y="157087"/>
                </a:lnTo>
                <a:lnTo>
                  <a:pt x="98329" y="190567"/>
                </a:lnTo>
                <a:lnTo>
                  <a:pt x="73454" y="226510"/>
                </a:lnTo>
                <a:lnTo>
                  <a:pt x="51852" y="264716"/>
                </a:lnTo>
                <a:lnTo>
                  <a:pt x="33724" y="304981"/>
                </a:lnTo>
                <a:lnTo>
                  <a:pt x="19273" y="347104"/>
                </a:lnTo>
                <a:lnTo>
                  <a:pt x="8700" y="390883"/>
                </a:lnTo>
                <a:lnTo>
                  <a:pt x="2208" y="436116"/>
                </a:lnTo>
                <a:lnTo>
                  <a:pt x="0" y="482600"/>
                </a:lnTo>
                <a:lnTo>
                  <a:pt x="0" y="2895600"/>
                </a:lnTo>
                <a:lnTo>
                  <a:pt x="4343400" y="2895600"/>
                </a:lnTo>
                <a:lnTo>
                  <a:pt x="43434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90166" y="1342036"/>
            <a:ext cx="3666490" cy="123571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00"/>
              </a:spcBef>
            </a:pPr>
            <a:r>
              <a:rPr sz="2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2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addressed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010"/>
              </a:lnSpc>
              <a:spcBef>
                <a:spcPts val="844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Cumbersome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 for 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differently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abled to fill out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themselves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85078" y="984250"/>
            <a:ext cx="4356100" cy="2908300"/>
            <a:chOff x="6085078" y="984250"/>
            <a:chExt cx="4356100" cy="2908300"/>
          </a:xfrm>
        </p:grpSpPr>
        <p:sp>
          <p:nvSpPr>
            <p:cNvPr id="6" name="object 6"/>
            <p:cNvSpPr/>
            <p:nvPr/>
          </p:nvSpPr>
          <p:spPr>
            <a:xfrm>
              <a:off x="6091428" y="990600"/>
              <a:ext cx="4343400" cy="2895600"/>
            </a:xfrm>
            <a:custGeom>
              <a:avLst/>
              <a:gdLst/>
              <a:ahLst/>
              <a:cxnLst/>
              <a:rect l="l" t="t" r="r" b="b"/>
              <a:pathLst>
                <a:path w="4343400" h="2895600">
                  <a:moveTo>
                    <a:pt x="3860800" y="0"/>
                  </a:moveTo>
                  <a:lnTo>
                    <a:pt x="0" y="0"/>
                  </a:lnTo>
                  <a:lnTo>
                    <a:pt x="0" y="2895600"/>
                  </a:lnTo>
                  <a:lnTo>
                    <a:pt x="4343400" y="2895600"/>
                  </a:lnTo>
                  <a:lnTo>
                    <a:pt x="4343400" y="482600"/>
                  </a:lnTo>
                  <a:lnTo>
                    <a:pt x="4341191" y="436116"/>
                  </a:lnTo>
                  <a:lnTo>
                    <a:pt x="4334699" y="390883"/>
                  </a:lnTo>
                  <a:lnTo>
                    <a:pt x="4324126" y="347104"/>
                  </a:lnTo>
                  <a:lnTo>
                    <a:pt x="4309675" y="304981"/>
                  </a:lnTo>
                  <a:lnTo>
                    <a:pt x="4291547" y="264716"/>
                  </a:lnTo>
                  <a:lnTo>
                    <a:pt x="4269945" y="226510"/>
                  </a:lnTo>
                  <a:lnTo>
                    <a:pt x="4245070" y="190567"/>
                  </a:lnTo>
                  <a:lnTo>
                    <a:pt x="4217125" y="157087"/>
                  </a:lnTo>
                  <a:lnTo>
                    <a:pt x="4186312" y="126274"/>
                  </a:lnTo>
                  <a:lnTo>
                    <a:pt x="4152832" y="98329"/>
                  </a:lnTo>
                  <a:lnTo>
                    <a:pt x="4116889" y="73454"/>
                  </a:lnTo>
                  <a:lnTo>
                    <a:pt x="4078683" y="51852"/>
                  </a:lnTo>
                  <a:lnTo>
                    <a:pt x="4038418" y="33724"/>
                  </a:lnTo>
                  <a:lnTo>
                    <a:pt x="3996295" y="19273"/>
                  </a:lnTo>
                  <a:lnTo>
                    <a:pt x="3952516" y="8700"/>
                  </a:lnTo>
                  <a:lnTo>
                    <a:pt x="3907283" y="2208"/>
                  </a:lnTo>
                  <a:lnTo>
                    <a:pt x="38608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091428" y="990600"/>
              <a:ext cx="4343400" cy="2895600"/>
            </a:xfrm>
            <a:custGeom>
              <a:avLst/>
              <a:gdLst/>
              <a:ahLst/>
              <a:cxnLst/>
              <a:rect l="l" t="t" r="r" b="b"/>
              <a:pathLst>
                <a:path w="4343400" h="2895600">
                  <a:moveTo>
                    <a:pt x="0" y="0"/>
                  </a:moveTo>
                  <a:lnTo>
                    <a:pt x="3860800" y="0"/>
                  </a:lnTo>
                  <a:lnTo>
                    <a:pt x="3907283" y="2208"/>
                  </a:lnTo>
                  <a:lnTo>
                    <a:pt x="3952516" y="8700"/>
                  </a:lnTo>
                  <a:lnTo>
                    <a:pt x="3996295" y="19273"/>
                  </a:lnTo>
                  <a:lnTo>
                    <a:pt x="4038418" y="33724"/>
                  </a:lnTo>
                  <a:lnTo>
                    <a:pt x="4078683" y="51852"/>
                  </a:lnTo>
                  <a:lnTo>
                    <a:pt x="4116889" y="73454"/>
                  </a:lnTo>
                  <a:lnTo>
                    <a:pt x="4152832" y="98329"/>
                  </a:lnTo>
                  <a:lnTo>
                    <a:pt x="4186312" y="126274"/>
                  </a:lnTo>
                  <a:lnTo>
                    <a:pt x="4217125" y="157087"/>
                  </a:lnTo>
                  <a:lnTo>
                    <a:pt x="4245070" y="190567"/>
                  </a:lnTo>
                  <a:lnTo>
                    <a:pt x="4269945" y="226510"/>
                  </a:lnTo>
                  <a:lnTo>
                    <a:pt x="4291547" y="264716"/>
                  </a:lnTo>
                  <a:lnTo>
                    <a:pt x="4309675" y="304981"/>
                  </a:lnTo>
                  <a:lnTo>
                    <a:pt x="4324126" y="347104"/>
                  </a:lnTo>
                  <a:lnTo>
                    <a:pt x="4334699" y="390883"/>
                  </a:lnTo>
                  <a:lnTo>
                    <a:pt x="4341191" y="436116"/>
                  </a:lnTo>
                  <a:lnTo>
                    <a:pt x="4343400" y="482600"/>
                  </a:lnTo>
                  <a:lnTo>
                    <a:pt x="4343400" y="2895600"/>
                  </a:lnTo>
                  <a:lnTo>
                    <a:pt x="0" y="289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71615" y="1222977"/>
            <a:ext cx="3383915" cy="14744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405"/>
              </a:spcBef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Our</a:t>
            </a:r>
            <a:r>
              <a:rPr sz="2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86500"/>
              </a:lnSpc>
              <a:spcBef>
                <a:spcPts val="113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Easy-to-use voice-based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medium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  automated record entry in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UDID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(Unique Disability ID)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46250" y="3879850"/>
            <a:ext cx="4356100" cy="2908300"/>
            <a:chOff x="1746250" y="3879850"/>
            <a:chExt cx="4356100" cy="2908300"/>
          </a:xfrm>
        </p:grpSpPr>
        <p:sp>
          <p:nvSpPr>
            <p:cNvPr id="10" name="object 10"/>
            <p:cNvSpPr/>
            <p:nvPr/>
          </p:nvSpPr>
          <p:spPr>
            <a:xfrm>
              <a:off x="1752600" y="3886200"/>
              <a:ext cx="4343400" cy="2895600"/>
            </a:xfrm>
            <a:custGeom>
              <a:avLst/>
              <a:gdLst/>
              <a:ahLst/>
              <a:cxnLst/>
              <a:rect l="l" t="t" r="r" b="b"/>
              <a:pathLst>
                <a:path w="4343400" h="2895600">
                  <a:moveTo>
                    <a:pt x="4343400" y="0"/>
                  </a:moveTo>
                  <a:lnTo>
                    <a:pt x="0" y="0"/>
                  </a:lnTo>
                  <a:lnTo>
                    <a:pt x="0" y="2412987"/>
                  </a:lnTo>
                  <a:lnTo>
                    <a:pt x="2208" y="2459465"/>
                  </a:lnTo>
                  <a:lnTo>
                    <a:pt x="8700" y="2504693"/>
                  </a:lnTo>
                  <a:lnTo>
                    <a:pt x="19273" y="2548469"/>
                  </a:lnTo>
                  <a:lnTo>
                    <a:pt x="33724" y="2590591"/>
                  </a:lnTo>
                  <a:lnTo>
                    <a:pt x="51852" y="2630856"/>
                  </a:lnTo>
                  <a:lnTo>
                    <a:pt x="73454" y="2669062"/>
                  </a:lnTo>
                  <a:lnTo>
                    <a:pt x="98329" y="2705008"/>
                  </a:lnTo>
                  <a:lnTo>
                    <a:pt x="126274" y="2738489"/>
                  </a:lnTo>
                  <a:lnTo>
                    <a:pt x="157087" y="2769305"/>
                  </a:lnTo>
                  <a:lnTo>
                    <a:pt x="190567" y="2797253"/>
                  </a:lnTo>
                  <a:lnTo>
                    <a:pt x="226510" y="2822131"/>
                  </a:lnTo>
                  <a:lnTo>
                    <a:pt x="264716" y="2843737"/>
                  </a:lnTo>
                  <a:lnTo>
                    <a:pt x="304981" y="2861868"/>
                  </a:lnTo>
                  <a:lnTo>
                    <a:pt x="347104" y="2876321"/>
                  </a:lnTo>
                  <a:lnTo>
                    <a:pt x="390883" y="2886896"/>
                  </a:lnTo>
                  <a:lnTo>
                    <a:pt x="436116" y="2893389"/>
                  </a:lnTo>
                  <a:lnTo>
                    <a:pt x="482600" y="2895598"/>
                  </a:lnTo>
                  <a:lnTo>
                    <a:pt x="4343400" y="2895598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3886200"/>
              <a:ext cx="4343400" cy="2895600"/>
            </a:xfrm>
            <a:custGeom>
              <a:avLst/>
              <a:gdLst/>
              <a:ahLst/>
              <a:cxnLst/>
              <a:rect l="l" t="t" r="r" b="b"/>
              <a:pathLst>
                <a:path w="4343400" h="2895600">
                  <a:moveTo>
                    <a:pt x="4343400" y="2895598"/>
                  </a:moveTo>
                  <a:lnTo>
                    <a:pt x="482600" y="2895598"/>
                  </a:lnTo>
                  <a:lnTo>
                    <a:pt x="436116" y="2893389"/>
                  </a:lnTo>
                  <a:lnTo>
                    <a:pt x="390883" y="2886896"/>
                  </a:lnTo>
                  <a:lnTo>
                    <a:pt x="347104" y="2876321"/>
                  </a:lnTo>
                  <a:lnTo>
                    <a:pt x="304981" y="2861868"/>
                  </a:lnTo>
                  <a:lnTo>
                    <a:pt x="264716" y="2843737"/>
                  </a:lnTo>
                  <a:lnTo>
                    <a:pt x="226510" y="2822131"/>
                  </a:lnTo>
                  <a:lnTo>
                    <a:pt x="190567" y="2797253"/>
                  </a:lnTo>
                  <a:lnTo>
                    <a:pt x="157087" y="2769305"/>
                  </a:lnTo>
                  <a:lnTo>
                    <a:pt x="126274" y="2738489"/>
                  </a:lnTo>
                  <a:lnTo>
                    <a:pt x="98329" y="2705008"/>
                  </a:lnTo>
                  <a:lnTo>
                    <a:pt x="73454" y="2669062"/>
                  </a:lnTo>
                  <a:lnTo>
                    <a:pt x="51852" y="2630856"/>
                  </a:lnTo>
                  <a:lnTo>
                    <a:pt x="33724" y="2590591"/>
                  </a:lnTo>
                  <a:lnTo>
                    <a:pt x="19273" y="2548469"/>
                  </a:lnTo>
                  <a:lnTo>
                    <a:pt x="8700" y="2504693"/>
                  </a:lnTo>
                  <a:lnTo>
                    <a:pt x="2208" y="2459465"/>
                  </a:lnTo>
                  <a:lnTo>
                    <a:pt x="0" y="2412987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28955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32838" y="4382864"/>
            <a:ext cx="3581400" cy="180213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05"/>
              </a:spcBef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Objective</a:t>
            </a:r>
            <a:endParaRPr sz="2800" dirty="0">
              <a:latin typeface="Times New Roman"/>
              <a:cs typeface="Times New Roman"/>
            </a:endParaRPr>
          </a:p>
          <a:p>
            <a:pPr marL="259715" indent="-260350">
              <a:lnSpc>
                <a:spcPts val="2010"/>
              </a:lnSpc>
              <a:spcBef>
                <a:spcPts val="844"/>
              </a:spcBef>
              <a:buAutoNum type="arabicParenR"/>
              <a:tabLst>
                <a:tab pos="26035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differently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abled 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sense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800" dirty="0">
              <a:latin typeface="Times New Roman"/>
              <a:cs typeface="Times New Roman"/>
            </a:endParaRPr>
          </a:p>
          <a:p>
            <a:pPr marL="1905" algn="ctr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endParaRPr sz="1800" dirty="0">
              <a:latin typeface="Times New Roman"/>
              <a:cs typeface="Times New Roman"/>
            </a:endParaRPr>
          </a:p>
          <a:p>
            <a:pPr marL="267970" marR="12065" indent="-267970">
              <a:lnSpc>
                <a:spcPts val="1860"/>
              </a:lnSpc>
              <a:spcBef>
                <a:spcPts val="745"/>
              </a:spcBef>
              <a:buAutoNum type="arabicParenR" startAt="2"/>
              <a:tabLst>
                <a:tab pos="26797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Inspire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them to be a part of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growing  digital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66790" y="3879850"/>
            <a:ext cx="4356100" cy="2908300"/>
            <a:chOff x="6066790" y="3879850"/>
            <a:chExt cx="4356100" cy="2908300"/>
          </a:xfrm>
        </p:grpSpPr>
        <p:sp>
          <p:nvSpPr>
            <p:cNvPr id="14" name="object 14"/>
            <p:cNvSpPr/>
            <p:nvPr/>
          </p:nvSpPr>
          <p:spPr>
            <a:xfrm>
              <a:off x="6073140" y="3886200"/>
              <a:ext cx="4343400" cy="2895600"/>
            </a:xfrm>
            <a:custGeom>
              <a:avLst/>
              <a:gdLst/>
              <a:ahLst/>
              <a:cxnLst/>
              <a:rect l="l" t="t" r="r" b="b"/>
              <a:pathLst>
                <a:path w="4343400" h="2895600">
                  <a:moveTo>
                    <a:pt x="4343400" y="0"/>
                  </a:moveTo>
                  <a:lnTo>
                    <a:pt x="0" y="0"/>
                  </a:lnTo>
                  <a:lnTo>
                    <a:pt x="0" y="2895598"/>
                  </a:lnTo>
                  <a:lnTo>
                    <a:pt x="3860800" y="2895598"/>
                  </a:lnTo>
                  <a:lnTo>
                    <a:pt x="3907283" y="2893389"/>
                  </a:lnTo>
                  <a:lnTo>
                    <a:pt x="3952516" y="2886896"/>
                  </a:lnTo>
                  <a:lnTo>
                    <a:pt x="3996295" y="2876321"/>
                  </a:lnTo>
                  <a:lnTo>
                    <a:pt x="4038418" y="2861868"/>
                  </a:lnTo>
                  <a:lnTo>
                    <a:pt x="4078683" y="2843737"/>
                  </a:lnTo>
                  <a:lnTo>
                    <a:pt x="4116889" y="2822131"/>
                  </a:lnTo>
                  <a:lnTo>
                    <a:pt x="4152832" y="2797253"/>
                  </a:lnTo>
                  <a:lnTo>
                    <a:pt x="4186312" y="2769305"/>
                  </a:lnTo>
                  <a:lnTo>
                    <a:pt x="4217125" y="2738489"/>
                  </a:lnTo>
                  <a:lnTo>
                    <a:pt x="4245070" y="2705008"/>
                  </a:lnTo>
                  <a:lnTo>
                    <a:pt x="4269945" y="2669062"/>
                  </a:lnTo>
                  <a:lnTo>
                    <a:pt x="4291547" y="2630856"/>
                  </a:lnTo>
                  <a:lnTo>
                    <a:pt x="4309675" y="2590591"/>
                  </a:lnTo>
                  <a:lnTo>
                    <a:pt x="4324126" y="2548469"/>
                  </a:lnTo>
                  <a:lnTo>
                    <a:pt x="4334699" y="2504693"/>
                  </a:lnTo>
                  <a:lnTo>
                    <a:pt x="4341191" y="2459465"/>
                  </a:lnTo>
                  <a:lnTo>
                    <a:pt x="4343400" y="2412987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3140" y="3886200"/>
              <a:ext cx="4343400" cy="2895600"/>
            </a:xfrm>
            <a:custGeom>
              <a:avLst/>
              <a:gdLst/>
              <a:ahLst/>
              <a:cxnLst/>
              <a:rect l="l" t="t" r="r" b="b"/>
              <a:pathLst>
                <a:path w="4343400" h="2895600">
                  <a:moveTo>
                    <a:pt x="4343400" y="0"/>
                  </a:moveTo>
                  <a:lnTo>
                    <a:pt x="4343400" y="2412987"/>
                  </a:lnTo>
                  <a:lnTo>
                    <a:pt x="4341191" y="2459465"/>
                  </a:lnTo>
                  <a:lnTo>
                    <a:pt x="4334699" y="2504693"/>
                  </a:lnTo>
                  <a:lnTo>
                    <a:pt x="4324126" y="2548469"/>
                  </a:lnTo>
                  <a:lnTo>
                    <a:pt x="4309675" y="2590591"/>
                  </a:lnTo>
                  <a:lnTo>
                    <a:pt x="4291547" y="2630856"/>
                  </a:lnTo>
                  <a:lnTo>
                    <a:pt x="4269945" y="2669062"/>
                  </a:lnTo>
                  <a:lnTo>
                    <a:pt x="4245070" y="2705008"/>
                  </a:lnTo>
                  <a:lnTo>
                    <a:pt x="4217125" y="2738489"/>
                  </a:lnTo>
                  <a:lnTo>
                    <a:pt x="4186312" y="2769305"/>
                  </a:lnTo>
                  <a:lnTo>
                    <a:pt x="4152832" y="2797253"/>
                  </a:lnTo>
                  <a:lnTo>
                    <a:pt x="4116889" y="2822131"/>
                  </a:lnTo>
                  <a:lnTo>
                    <a:pt x="4078683" y="2843737"/>
                  </a:lnTo>
                  <a:lnTo>
                    <a:pt x="4038418" y="2861868"/>
                  </a:lnTo>
                  <a:lnTo>
                    <a:pt x="3996295" y="2876321"/>
                  </a:lnTo>
                  <a:lnTo>
                    <a:pt x="3952516" y="2886896"/>
                  </a:lnTo>
                  <a:lnTo>
                    <a:pt x="3907283" y="2893389"/>
                  </a:lnTo>
                  <a:lnTo>
                    <a:pt x="3860800" y="2895598"/>
                  </a:lnTo>
                  <a:lnTo>
                    <a:pt x="0" y="2895598"/>
                  </a:lnTo>
                  <a:lnTo>
                    <a:pt x="0" y="0"/>
                  </a:lnTo>
                  <a:lnTo>
                    <a:pt x="434340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8339" y="4409407"/>
            <a:ext cx="3956050" cy="203962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05"/>
              </a:spcBef>
            </a:pP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Adopted</a:t>
            </a:r>
            <a:r>
              <a:rPr sz="2800" b="1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Approach</a:t>
            </a:r>
            <a:endParaRPr sz="2800" dirty="0">
              <a:latin typeface="Times New Roman"/>
              <a:cs typeface="Times New Roman"/>
            </a:endParaRPr>
          </a:p>
          <a:p>
            <a:pPr marL="121920" marR="42545" indent="-74930">
              <a:lnSpc>
                <a:spcPct val="86400"/>
              </a:lnSpc>
              <a:spcBef>
                <a:spcPts val="1140"/>
              </a:spcBef>
              <a:buAutoNum type="arabicParenR"/>
              <a:tabLst>
                <a:tab pos="29591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speech to text &amp; text to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speech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translation; intent detection &amp; validation  (intents: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form’s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field names), to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ensure</a:t>
            </a:r>
            <a:endParaRPr sz="1800" dirty="0">
              <a:latin typeface="Times New Roman"/>
              <a:cs typeface="Times New Roman"/>
            </a:endParaRPr>
          </a:p>
          <a:p>
            <a:pPr marL="824865">
              <a:lnSpc>
                <a:spcPts val="186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meaningful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stored</a:t>
            </a:r>
            <a:endParaRPr sz="1800" dirty="0">
              <a:latin typeface="Times New Roman"/>
              <a:cs typeface="Times New Roman"/>
            </a:endParaRPr>
          </a:p>
          <a:p>
            <a:pPr marL="259715" indent="-247650">
              <a:lnSpc>
                <a:spcPct val="100000"/>
              </a:lnSpc>
              <a:spcBef>
                <a:spcPts val="430"/>
              </a:spcBef>
              <a:buAutoNum type="arabicParenR" startAt="2"/>
              <a:tabLst>
                <a:tab pos="26035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Fill UDID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form using the stored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86629" y="3155950"/>
            <a:ext cx="2618740" cy="1460500"/>
            <a:chOff x="4786629" y="3155950"/>
            <a:chExt cx="2618740" cy="1460500"/>
          </a:xfrm>
        </p:grpSpPr>
        <p:sp>
          <p:nvSpPr>
            <p:cNvPr id="18" name="object 18"/>
            <p:cNvSpPr/>
            <p:nvPr/>
          </p:nvSpPr>
          <p:spPr>
            <a:xfrm>
              <a:off x="4792979" y="3162300"/>
              <a:ext cx="2606040" cy="1447800"/>
            </a:xfrm>
            <a:custGeom>
              <a:avLst/>
              <a:gdLst/>
              <a:ahLst/>
              <a:cxnLst/>
              <a:rect l="l" t="t" r="r" b="b"/>
              <a:pathLst>
                <a:path w="2606040" h="1447800">
                  <a:moveTo>
                    <a:pt x="2364740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2364740" y="1447800"/>
                  </a:lnTo>
                  <a:lnTo>
                    <a:pt x="2413357" y="1442895"/>
                  </a:lnTo>
                  <a:lnTo>
                    <a:pt x="2458646" y="1428831"/>
                  </a:lnTo>
                  <a:lnTo>
                    <a:pt x="2499634" y="1406578"/>
                  </a:lnTo>
                  <a:lnTo>
                    <a:pt x="2535348" y="1377108"/>
                  </a:lnTo>
                  <a:lnTo>
                    <a:pt x="2564818" y="1341394"/>
                  </a:lnTo>
                  <a:lnTo>
                    <a:pt x="2587071" y="1300406"/>
                  </a:lnTo>
                  <a:lnTo>
                    <a:pt x="2601135" y="1255117"/>
                  </a:lnTo>
                  <a:lnTo>
                    <a:pt x="2606040" y="1206500"/>
                  </a:lnTo>
                  <a:lnTo>
                    <a:pt x="2606040" y="241300"/>
                  </a:lnTo>
                  <a:lnTo>
                    <a:pt x="2601135" y="192682"/>
                  </a:lnTo>
                  <a:lnTo>
                    <a:pt x="2587071" y="147393"/>
                  </a:lnTo>
                  <a:lnTo>
                    <a:pt x="2564818" y="106405"/>
                  </a:lnTo>
                  <a:lnTo>
                    <a:pt x="2535348" y="70691"/>
                  </a:lnTo>
                  <a:lnTo>
                    <a:pt x="2499634" y="41221"/>
                  </a:lnTo>
                  <a:lnTo>
                    <a:pt x="2458646" y="18968"/>
                  </a:lnTo>
                  <a:lnTo>
                    <a:pt x="2413357" y="4904"/>
                  </a:lnTo>
                  <a:lnTo>
                    <a:pt x="236474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2979" y="3162300"/>
              <a:ext cx="2606040" cy="1447800"/>
            </a:xfrm>
            <a:custGeom>
              <a:avLst/>
              <a:gdLst/>
              <a:ahLst/>
              <a:cxnLst/>
              <a:rect l="l" t="t" r="r" b="b"/>
              <a:pathLst>
                <a:path w="2606040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364740" y="0"/>
                  </a:lnTo>
                  <a:lnTo>
                    <a:pt x="2413357" y="4904"/>
                  </a:lnTo>
                  <a:lnTo>
                    <a:pt x="2458646" y="18968"/>
                  </a:lnTo>
                  <a:lnTo>
                    <a:pt x="2499634" y="41221"/>
                  </a:lnTo>
                  <a:lnTo>
                    <a:pt x="2535348" y="70691"/>
                  </a:lnTo>
                  <a:lnTo>
                    <a:pt x="2564818" y="106405"/>
                  </a:lnTo>
                  <a:lnTo>
                    <a:pt x="2587071" y="147393"/>
                  </a:lnTo>
                  <a:lnTo>
                    <a:pt x="2601135" y="192682"/>
                  </a:lnTo>
                  <a:lnTo>
                    <a:pt x="2606040" y="241300"/>
                  </a:lnTo>
                  <a:lnTo>
                    <a:pt x="2606040" y="1206500"/>
                  </a:lnTo>
                  <a:lnTo>
                    <a:pt x="2601135" y="1255117"/>
                  </a:lnTo>
                  <a:lnTo>
                    <a:pt x="2587071" y="1300406"/>
                  </a:lnTo>
                  <a:lnTo>
                    <a:pt x="2564818" y="1341394"/>
                  </a:lnTo>
                  <a:lnTo>
                    <a:pt x="2535348" y="1377108"/>
                  </a:lnTo>
                  <a:lnTo>
                    <a:pt x="2499634" y="1406578"/>
                  </a:lnTo>
                  <a:lnTo>
                    <a:pt x="2458646" y="1428831"/>
                  </a:lnTo>
                  <a:lnTo>
                    <a:pt x="2413357" y="1442895"/>
                  </a:lnTo>
                  <a:lnTo>
                    <a:pt x="2364740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16246" y="3509594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rlito"/>
                <a:cs typeface="Carlito"/>
              </a:rPr>
              <a:t>ABSTRACT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572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152171"/>
            <a:ext cx="15214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0" spc="-88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lang="en-IN" sz="4000" b="0" spc="-360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lang="en-IN" sz="4000" b="0" spc="-160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lang="en-IN" sz="4000" b="0" spc="-185" dirty="0">
                <a:solidFill>
                  <a:srgbClr val="0066FF"/>
                </a:solidFill>
                <a:latin typeface="Arial"/>
                <a:cs typeface="Arial"/>
              </a:rPr>
              <a:t>p</a:t>
            </a:r>
            <a:r>
              <a:rPr lang="en-IN" sz="4000" b="0" spc="-25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290574"/>
            <a:ext cx="1241425" cy="1767205"/>
            <a:chOff x="831850" y="1290574"/>
            <a:chExt cx="1241425" cy="1767205"/>
          </a:xfrm>
        </p:grpSpPr>
        <p:sp>
          <p:nvSpPr>
            <p:cNvPr id="4" name="object 4"/>
            <p:cNvSpPr/>
            <p:nvPr/>
          </p:nvSpPr>
          <p:spPr>
            <a:xfrm>
              <a:off x="838200" y="1296924"/>
              <a:ext cx="1228725" cy="1754505"/>
            </a:xfrm>
            <a:custGeom>
              <a:avLst/>
              <a:gdLst/>
              <a:ahLst/>
              <a:cxnLst/>
              <a:rect l="l" t="t" r="r" b="b"/>
              <a:pathLst>
                <a:path w="1228725" h="1754505">
                  <a:moveTo>
                    <a:pt x="1228344" y="0"/>
                  </a:moveTo>
                  <a:lnTo>
                    <a:pt x="614172" y="614172"/>
                  </a:lnTo>
                  <a:lnTo>
                    <a:pt x="0" y="0"/>
                  </a:lnTo>
                  <a:lnTo>
                    <a:pt x="0" y="1139952"/>
                  </a:lnTo>
                  <a:lnTo>
                    <a:pt x="614172" y="1754124"/>
                  </a:lnTo>
                  <a:lnTo>
                    <a:pt x="1228344" y="1139952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1296924"/>
              <a:ext cx="1228725" cy="1754505"/>
            </a:xfrm>
            <a:custGeom>
              <a:avLst/>
              <a:gdLst/>
              <a:ahLst/>
              <a:cxnLst/>
              <a:rect l="l" t="t" r="r" b="b"/>
              <a:pathLst>
                <a:path w="1228725" h="1754505">
                  <a:moveTo>
                    <a:pt x="1228344" y="0"/>
                  </a:moveTo>
                  <a:lnTo>
                    <a:pt x="1228344" y="1139952"/>
                  </a:lnTo>
                  <a:lnTo>
                    <a:pt x="614172" y="1754124"/>
                  </a:lnTo>
                  <a:lnTo>
                    <a:pt x="0" y="1139952"/>
                  </a:lnTo>
                  <a:lnTo>
                    <a:pt x="0" y="0"/>
                  </a:lnTo>
                  <a:lnTo>
                    <a:pt x="614172" y="614172"/>
                  </a:lnTo>
                  <a:lnTo>
                    <a:pt x="1228344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30197" y="1851786"/>
            <a:ext cx="244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6544" y="1296924"/>
            <a:ext cx="9287510" cy="1140460"/>
          </a:xfrm>
          <a:custGeom>
            <a:avLst/>
            <a:gdLst/>
            <a:ahLst/>
            <a:cxnLst/>
            <a:rect l="l" t="t" r="r" b="b"/>
            <a:pathLst>
              <a:path w="9287510" h="1140460">
                <a:moveTo>
                  <a:pt x="9287256" y="189991"/>
                </a:moveTo>
                <a:lnTo>
                  <a:pt x="9287256" y="949960"/>
                </a:lnTo>
                <a:lnTo>
                  <a:pt x="9280467" y="1000457"/>
                </a:lnTo>
                <a:lnTo>
                  <a:pt x="9261310" y="1045840"/>
                </a:lnTo>
                <a:lnTo>
                  <a:pt x="9231598" y="1084294"/>
                </a:lnTo>
                <a:lnTo>
                  <a:pt x="9193144" y="1114006"/>
                </a:lnTo>
                <a:lnTo>
                  <a:pt x="9147761" y="1133163"/>
                </a:lnTo>
                <a:lnTo>
                  <a:pt x="9097264" y="1139952"/>
                </a:lnTo>
                <a:lnTo>
                  <a:pt x="0" y="1139952"/>
                </a:lnTo>
                <a:lnTo>
                  <a:pt x="0" y="0"/>
                </a:lnTo>
                <a:lnTo>
                  <a:pt x="9097264" y="0"/>
                </a:lnTo>
                <a:lnTo>
                  <a:pt x="9147761" y="6788"/>
                </a:lnTo>
                <a:lnTo>
                  <a:pt x="9193144" y="25945"/>
                </a:lnTo>
                <a:lnTo>
                  <a:pt x="9231598" y="55657"/>
                </a:lnTo>
                <a:lnTo>
                  <a:pt x="9261310" y="94111"/>
                </a:lnTo>
                <a:lnTo>
                  <a:pt x="9280467" y="139494"/>
                </a:lnTo>
                <a:lnTo>
                  <a:pt x="9287256" y="189991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316860" y="1283030"/>
            <a:ext cx="8755380" cy="10756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9085" marR="5080" indent="-287020">
              <a:lnSpc>
                <a:spcPts val="3829"/>
              </a:lnSpc>
              <a:spcBef>
                <a:spcPts val="735"/>
              </a:spcBef>
              <a:buChar char="•"/>
              <a:tabLst>
                <a:tab pos="299720" algn="l"/>
              </a:tabLst>
            </a:pPr>
            <a:r>
              <a:rPr sz="3700" spc="-5" dirty="0">
                <a:latin typeface="Times New Roman"/>
                <a:cs typeface="Times New Roman"/>
              </a:rPr>
              <a:t>Language of choice to </a:t>
            </a:r>
            <a:r>
              <a:rPr sz="3700" dirty="0">
                <a:latin typeface="Times New Roman"/>
                <a:cs typeface="Times New Roman"/>
              </a:rPr>
              <a:t>fill </a:t>
            </a:r>
            <a:r>
              <a:rPr sz="3700" spc="-5" dirty="0">
                <a:latin typeface="Times New Roman"/>
                <a:cs typeface="Times New Roman"/>
              </a:rPr>
              <a:t>the form </a:t>
            </a:r>
            <a:r>
              <a:rPr sz="3700" dirty="0">
                <a:latin typeface="Times New Roman"/>
                <a:cs typeface="Times New Roman"/>
              </a:rPr>
              <a:t>restricted  </a:t>
            </a:r>
            <a:r>
              <a:rPr sz="3700" spc="-5" dirty="0">
                <a:latin typeface="Times New Roman"/>
                <a:cs typeface="Times New Roman"/>
              </a:rPr>
              <a:t>to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English</a:t>
            </a:r>
            <a:endParaRPr sz="37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1850" y="2852673"/>
            <a:ext cx="1241425" cy="1767205"/>
            <a:chOff x="831850" y="2852673"/>
            <a:chExt cx="1241425" cy="1767205"/>
          </a:xfrm>
        </p:grpSpPr>
        <p:sp>
          <p:nvSpPr>
            <p:cNvPr id="10" name="object 10"/>
            <p:cNvSpPr/>
            <p:nvPr/>
          </p:nvSpPr>
          <p:spPr>
            <a:xfrm>
              <a:off x="838200" y="2859023"/>
              <a:ext cx="1228725" cy="1754505"/>
            </a:xfrm>
            <a:custGeom>
              <a:avLst/>
              <a:gdLst/>
              <a:ahLst/>
              <a:cxnLst/>
              <a:rect l="l" t="t" r="r" b="b"/>
              <a:pathLst>
                <a:path w="1228725" h="1754504">
                  <a:moveTo>
                    <a:pt x="1228344" y="0"/>
                  </a:moveTo>
                  <a:lnTo>
                    <a:pt x="614172" y="614172"/>
                  </a:lnTo>
                  <a:lnTo>
                    <a:pt x="0" y="0"/>
                  </a:lnTo>
                  <a:lnTo>
                    <a:pt x="0" y="1139952"/>
                  </a:lnTo>
                  <a:lnTo>
                    <a:pt x="614172" y="1754124"/>
                  </a:lnTo>
                  <a:lnTo>
                    <a:pt x="1228344" y="1139952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2859023"/>
              <a:ext cx="1228725" cy="1754505"/>
            </a:xfrm>
            <a:custGeom>
              <a:avLst/>
              <a:gdLst/>
              <a:ahLst/>
              <a:cxnLst/>
              <a:rect l="l" t="t" r="r" b="b"/>
              <a:pathLst>
                <a:path w="1228725" h="1754504">
                  <a:moveTo>
                    <a:pt x="1228344" y="0"/>
                  </a:moveTo>
                  <a:lnTo>
                    <a:pt x="1228344" y="1139952"/>
                  </a:lnTo>
                  <a:lnTo>
                    <a:pt x="614172" y="1754124"/>
                  </a:lnTo>
                  <a:lnTo>
                    <a:pt x="0" y="1139952"/>
                  </a:lnTo>
                  <a:lnTo>
                    <a:pt x="0" y="0"/>
                  </a:lnTo>
                  <a:lnTo>
                    <a:pt x="614172" y="614172"/>
                  </a:lnTo>
                  <a:lnTo>
                    <a:pt x="1228344" y="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0197" y="3413582"/>
            <a:ext cx="244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6544" y="2859023"/>
            <a:ext cx="9287510" cy="1140460"/>
          </a:xfrm>
          <a:custGeom>
            <a:avLst/>
            <a:gdLst/>
            <a:ahLst/>
            <a:cxnLst/>
            <a:rect l="l" t="t" r="r" b="b"/>
            <a:pathLst>
              <a:path w="9287510" h="1140460">
                <a:moveTo>
                  <a:pt x="9287256" y="189991"/>
                </a:moveTo>
                <a:lnTo>
                  <a:pt x="9287256" y="949959"/>
                </a:lnTo>
                <a:lnTo>
                  <a:pt x="9280467" y="1000457"/>
                </a:lnTo>
                <a:lnTo>
                  <a:pt x="9261310" y="1045840"/>
                </a:lnTo>
                <a:lnTo>
                  <a:pt x="9231598" y="1084294"/>
                </a:lnTo>
                <a:lnTo>
                  <a:pt x="9193144" y="1114006"/>
                </a:lnTo>
                <a:lnTo>
                  <a:pt x="9147761" y="1133163"/>
                </a:lnTo>
                <a:lnTo>
                  <a:pt x="9097264" y="1139952"/>
                </a:lnTo>
                <a:lnTo>
                  <a:pt x="0" y="1139952"/>
                </a:lnTo>
                <a:lnTo>
                  <a:pt x="0" y="0"/>
                </a:lnTo>
                <a:lnTo>
                  <a:pt x="9097264" y="0"/>
                </a:lnTo>
                <a:lnTo>
                  <a:pt x="9147761" y="6788"/>
                </a:lnTo>
                <a:lnTo>
                  <a:pt x="9193144" y="25945"/>
                </a:lnTo>
                <a:lnTo>
                  <a:pt x="9231598" y="55657"/>
                </a:lnTo>
                <a:lnTo>
                  <a:pt x="9261310" y="94111"/>
                </a:lnTo>
                <a:lnTo>
                  <a:pt x="9280467" y="139494"/>
                </a:lnTo>
                <a:lnTo>
                  <a:pt x="9287256" y="189991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316860" y="2845688"/>
            <a:ext cx="8310880" cy="10750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9085" marR="5080" indent="-287020">
              <a:lnSpc>
                <a:spcPts val="3829"/>
              </a:lnSpc>
              <a:spcBef>
                <a:spcPts val="730"/>
              </a:spcBef>
              <a:buChar char="•"/>
              <a:tabLst>
                <a:tab pos="299720" algn="l"/>
              </a:tabLst>
            </a:pPr>
            <a:r>
              <a:rPr sz="3700" spc="-5" dirty="0">
                <a:latin typeface="Times New Roman"/>
                <a:cs typeface="Times New Roman"/>
              </a:rPr>
              <a:t>Restricted to the UDID (Unique </a:t>
            </a:r>
            <a:r>
              <a:rPr sz="3700" dirty="0">
                <a:latin typeface="Times New Roman"/>
                <a:cs typeface="Times New Roman"/>
              </a:rPr>
              <a:t>Disability  </a:t>
            </a:r>
            <a:r>
              <a:rPr sz="3700" spc="-5" dirty="0">
                <a:latin typeface="Times New Roman"/>
                <a:cs typeface="Times New Roman"/>
              </a:rPr>
              <a:t>ID)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form</a:t>
            </a:r>
            <a:endParaRPr sz="37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1850" y="4414773"/>
            <a:ext cx="1241425" cy="1767205"/>
            <a:chOff x="831850" y="4414773"/>
            <a:chExt cx="1241425" cy="1767205"/>
          </a:xfrm>
        </p:grpSpPr>
        <p:sp>
          <p:nvSpPr>
            <p:cNvPr id="16" name="object 16"/>
            <p:cNvSpPr/>
            <p:nvPr/>
          </p:nvSpPr>
          <p:spPr>
            <a:xfrm>
              <a:off x="838200" y="4421123"/>
              <a:ext cx="1228725" cy="1754505"/>
            </a:xfrm>
            <a:custGeom>
              <a:avLst/>
              <a:gdLst/>
              <a:ahLst/>
              <a:cxnLst/>
              <a:rect l="l" t="t" r="r" b="b"/>
              <a:pathLst>
                <a:path w="1228725" h="1754504">
                  <a:moveTo>
                    <a:pt x="1228344" y="0"/>
                  </a:moveTo>
                  <a:lnTo>
                    <a:pt x="614172" y="614171"/>
                  </a:lnTo>
                  <a:lnTo>
                    <a:pt x="0" y="0"/>
                  </a:lnTo>
                  <a:lnTo>
                    <a:pt x="0" y="1139952"/>
                  </a:lnTo>
                  <a:lnTo>
                    <a:pt x="614172" y="1754124"/>
                  </a:lnTo>
                  <a:lnTo>
                    <a:pt x="1228344" y="1139952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00" y="4421123"/>
              <a:ext cx="1228725" cy="1754505"/>
            </a:xfrm>
            <a:custGeom>
              <a:avLst/>
              <a:gdLst/>
              <a:ahLst/>
              <a:cxnLst/>
              <a:rect l="l" t="t" r="r" b="b"/>
              <a:pathLst>
                <a:path w="1228725" h="1754504">
                  <a:moveTo>
                    <a:pt x="1228344" y="0"/>
                  </a:moveTo>
                  <a:lnTo>
                    <a:pt x="1228344" y="1139952"/>
                  </a:lnTo>
                  <a:lnTo>
                    <a:pt x="614172" y="1754124"/>
                  </a:lnTo>
                  <a:lnTo>
                    <a:pt x="0" y="1139952"/>
                  </a:lnTo>
                  <a:lnTo>
                    <a:pt x="0" y="0"/>
                  </a:lnTo>
                  <a:lnTo>
                    <a:pt x="614172" y="614171"/>
                  </a:lnTo>
                  <a:lnTo>
                    <a:pt x="1228344" y="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0197" y="4975682"/>
            <a:ext cx="244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6544" y="4421123"/>
            <a:ext cx="9287510" cy="1140460"/>
          </a:xfrm>
          <a:custGeom>
            <a:avLst/>
            <a:gdLst/>
            <a:ahLst/>
            <a:cxnLst/>
            <a:rect l="l" t="t" r="r" b="b"/>
            <a:pathLst>
              <a:path w="9287510" h="1140460">
                <a:moveTo>
                  <a:pt x="9287256" y="189992"/>
                </a:moveTo>
                <a:lnTo>
                  <a:pt x="9287256" y="949960"/>
                </a:lnTo>
                <a:lnTo>
                  <a:pt x="9280467" y="1000457"/>
                </a:lnTo>
                <a:lnTo>
                  <a:pt x="9261310" y="1045840"/>
                </a:lnTo>
                <a:lnTo>
                  <a:pt x="9231598" y="1084294"/>
                </a:lnTo>
                <a:lnTo>
                  <a:pt x="9193144" y="1114006"/>
                </a:lnTo>
                <a:lnTo>
                  <a:pt x="9147761" y="1133163"/>
                </a:lnTo>
                <a:lnTo>
                  <a:pt x="9097264" y="1139952"/>
                </a:lnTo>
                <a:lnTo>
                  <a:pt x="0" y="1139952"/>
                </a:lnTo>
                <a:lnTo>
                  <a:pt x="0" y="0"/>
                </a:lnTo>
                <a:lnTo>
                  <a:pt x="9097264" y="0"/>
                </a:lnTo>
                <a:lnTo>
                  <a:pt x="9147761" y="6788"/>
                </a:lnTo>
                <a:lnTo>
                  <a:pt x="9193144" y="25945"/>
                </a:lnTo>
                <a:lnTo>
                  <a:pt x="9231598" y="55657"/>
                </a:lnTo>
                <a:lnTo>
                  <a:pt x="9261310" y="94111"/>
                </a:lnTo>
                <a:lnTo>
                  <a:pt x="9280467" y="139494"/>
                </a:lnTo>
                <a:lnTo>
                  <a:pt x="9287256" y="189992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2316860" y="4407789"/>
            <a:ext cx="7853045" cy="10750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9085" marR="5080" indent="-287020">
              <a:lnSpc>
                <a:spcPts val="3829"/>
              </a:lnSpc>
              <a:spcBef>
                <a:spcPts val="730"/>
              </a:spcBef>
              <a:buChar char="•"/>
              <a:tabLst>
                <a:tab pos="299720" algn="l"/>
              </a:tabLst>
            </a:pPr>
            <a:r>
              <a:rPr sz="3700" spc="-5" dirty="0">
                <a:latin typeface="Times New Roman"/>
                <a:cs typeface="Times New Roman"/>
              </a:rPr>
              <a:t>For file inputs, manual </a:t>
            </a:r>
            <a:r>
              <a:rPr sz="3700" dirty="0">
                <a:latin typeface="Times New Roman"/>
                <a:cs typeface="Times New Roman"/>
              </a:rPr>
              <a:t>input </a:t>
            </a:r>
            <a:r>
              <a:rPr sz="3700" spc="-5" dirty="0">
                <a:latin typeface="Times New Roman"/>
                <a:cs typeface="Times New Roman"/>
              </a:rPr>
              <a:t>by the user  would be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required</a:t>
            </a:r>
            <a:endParaRPr sz="3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27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811"/>
            <a:ext cx="8869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00" dirty="0">
                <a:solidFill>
                  <a:srgbClr val="0066FF"/>
                </a:solidFill>
                <a:latin typeface="Arial"/>
                <a:cs typeface="Arial"/>
              </a:rPr>
              <a:t>Summary </a:t>
            </a:r>
            <a:r>
              <a:rPr sz="4000" b="0" spc="-40" dirty="0">
                <a:solidFill>
                  <a:srgbClr val="0066FF"/>
                </a:solidFill>
                <a:latin typeface="Arial"/>
                <a:cs typeface="Arial"/>
              </a:rPr>
              <a:t>of </a:t>
            </a:r>
            <a:r>
              <a:rPr sz="4000" b="0" spc="-140" dirty="0">
                <a:solidFill>
                  <a:srgbClr val="0066FF"/>
                </a:solidFill>
                <a:latin typeface="Arial"/>
                <a:cs typeface="Arial"/>
              </a:rPr>
              <a:t>work </a:t>
            </a:r>
            <a:r>
              <a:rPr sz="4000" b="0" spc="-195" dirty="0">
                <a:solidFill>
                  <a:srgbClr val="0066FF"/>
                </a:solidFill>
                <a:latin typeface="Arial"/>
                <a:cs typeface="Arial"/>
              </a:rPr>
              <a:t>done </a:t>
            </a:r>
            <a:r>
              <a:rPr sz="4000" b="0" spc="-80" dirty="0">
                <a:solidFill>
                  <a:srgbClr val="0066FF"/>
                </a:solidFill>
                <a:latin typeface="Arial"/>
                <a:cs typeface="Arial"/>
              </a:rPr>
              <a:t>in</a:t>
            </a:r>
            <a:r>
              <a:rPr sz="4000" b="0" spc="-7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4000" b="0" spc="-295" dirty="0">
                <a:solidFill>
                  <a:srgbClr val="0066FF"/>
                </a:solidFill>
                <a:latin typeface="Arial"/>
                <a:cs typeface="Arial"/>
              </a:rPr>
              <a:t>Capstone </a:t>
            </a:r>
            <a:r>
              <a:rPr sz="4000" b="0" spc="-335" dirty="0">
                <a:solidFill>
                  <a:srgbClr val="0066FF"/>
                </a:solidFill>
                <a:latin typeface="Arial"/>
                <a:cs typeface="Arial"/>
              </a:rPr>
              <a:t>Phase-1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358608"/>
            <a:ext cx="10292715" cy="431464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Extensive </a:t>
            </a:r>
            <a:r>
              <a:rPr sz="2800" b="1" spc="-15" dirty="0">
                <a:latin typeface="Carlito"/>
                <a:cs typeface="Carlito"/>
              </a:rPr>
              <a:t>research</a:t>
            </a:r>
            <a:r>
              <a:rPr sz="2800" b="1" spc="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on: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Existing </a:t>
            </a:r>
            <a:r>
              <a:rPr sz="2000" spc="-10" dirty="0">
                <a:latin typeface="Carlito"/>
                <a:cs typeface="Carlito"/>
              </a:rPr>
              <a:t>papers </a:t>
            </a:r>
            <a:r>
              <a:rPr sz="2000" spc="-15" dirty="0">
                <a:latin typeface="Carlito"/>
                <a:cs typeface="Carlito"/>
              </a:rPr>
              <a:t>related to </a:t>
            </a: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visually </a:t>
            </a:r>
            <a:r>
              <a:rPr sz="2000" spc="-10" dirty="0">
                <a:latin typeface="Carlito"/>
                <a:cs typeface="Carlito"/>
              </a:rPr>
              <a:t>impaired </a:t>
            </a:r>
            <a:r>
              <a:rPr sz="2000" spc="-20" dirty="0">
                <a:latin typeface="Carlito"/>
                <a:cs typeface="Carlito"/>
              </a:rPr>
              <a:t>navigate </a:t>
            </a:r>
            <a:r>
              <a:rPr sz="2000" spc="-5" dirty="0">
                <a:latin typeface="Carlito"/>
                <a:cs typeface="Carlito"/>
              </a:rPr>
              <a:t>through online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forms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How they use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10" dirty="0">
                <a:latin typeface="Carlito"/>
                <a:cs typeface="Carlito"/>
              </a:rPr>
              <a:t> general</a:t>
            </a:r>
            <a:endParaRPr sz="2000" dirty="0">
              <a:latin typeface="Carlito"/>
              <a:cs typeface="Carlito"/>
            </a:endParaRPr>
          </a:p>
          <a:p>
            <a:pPr marL="698500" marR="187325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Additional </a:t>
            </a:r>
            <a:r>
              <a:rPr sz="2000" spc="-10" dirty="0">
                <a:latin typeface="Carlito"/>
                <a:cs typeface="Carlito"/>
              </a:rPr>
              <a:t>hardware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spc="-5" dirty="0">
                <a:latin typeface="Carlito"/>
                <a:cs typeface="Carlito"/>
              </a:rPr>
              <a:t>components </a:t>
            </a:r>
            <a:r>
              <a:rPr sz="2000" spc="-10" dirty="0">
                <a:latin typeface="Carlito"/>
                <a:cs typeface="Carlito"/>
              </a:rPr>
              <a:t>required </a:t>
            </a:r>
            <a:r>
              <a:rPr sz="2000" spc="-15" dirty="0">
                <a:latin typeface="Carlito"/>
                <a:cs typeface="Carlito"/>
              </a:rPr>
              <a:t>to make </a:t>
            </a:r>
            <a:r>
              <a:rPr sz="2000" dirty="0">
                <a:latin typeface="Carlito"/>
                <a:cs typeface="Carlito"/>
              </a:rPr>
              <a:t>their </a:t>
            </a:r>
            <a:r>
              <a:rPr sz="2000" spc="-10" dirty="0">
                <a:latin typeface="Carlito"/>
                <a:cs typeface="Carlito"/>
              </a:rPr>
              <a:t>navigational process  </a:t>
            </a:r>
            <a:r>
              <a:rPr sz="2000" dirty="0">
                <a:latin typeface="Carlito"/>
                <a:cs typeface="Carlito"/>
              </a:rPr>
              <a:t>easier</a:t>
            </a:r>
          </a:p>
          <a:p>
            <a:pPr marL="698500" lvl="1" indent="-229235">
              <a:lnSpc>
                <a:spcPts val="228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Functionalities needed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implement </a:t>
            </a:r>
            <a:r>
              <a:rPr sz="2000" spc="-10" dirty="0">
                <a:latin typeface="Carlito"/>
                <a:cs typeface="Carlito"/>
              </a:rPr>
              <a:t>voice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spc="-10" dirty="0">
                <a:latin typeface="Carlito"/>
                <a:cs typeface="Carlito"/>
              </a:rPr>
              <a:t>form </a:t>
            </a:r>
            <a:r>
              <a:rPr sz="2000" spc="-5" dirty="0">
                <a:latin typeface="Carlito"/>
                <a:cs typeface="Carlito"/>
              </a:rPr>
              <a:t>filling </a:t>
            </a:r>
            <a:r>
              <a:rPr sz="2000" spc="-10" dirty="0">
                <a:latin typeface="Carlito"/>
                <a:cs typeface="Carlito"/>
              </a:rPr>
              <a:t>(text-to-speech,</a:t>
            </a:r>
            <a:r>
              <a:rPr sz="2000" spc="2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speech-to-text,</a:t>
            </a:r>
            <a:endParaRPr sz="2000" dirty="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spc="-15" dirty="0">
                <a:latin typeface="Carlito"/>
                <a:cs typeface="Carlito"/>
              </a:rPr>
              <a:t>intent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detection)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Decided on modules and </a:t>
            </a:r>
            <a:r>
              <a:rPr sz="2800" b="1" spc="-15" dirty="0">
                <a:latin typeface="Carlito"/>
                <a:cs typeface="Carlito"/>
              </a:rPr>
              <a:t>resources </a:t>
            </a:r>
            <a:r>
              <a:rPr sz="2800" b="1" spc="-20" dirty="0">
                <a:latin typeface="Carlito"/>
                <a:cs typeface="Carlito"/>
              </a:rPr>
              <a:t>for</a:t>
            </a:r>
            <a:r>
              <a:rPr sz="2800" b="1" spc="114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implementation: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Datasets: </a:t>
            </a:r>
            <a:r>
              <a:rPr sz="2000" spc="5" dirty="0">
                <a:latin typeface="Carlito"/>
                <a:cs typeface="Carlito"/>
              </a:rPr>
              <a:t>LJ </a:t>
            </a:r>
            <a:r>
              <a:rPr sz="2000" spc="-5" dirty="0">
                <a:latin typeface="Carlito"/>
                <a:cs typeface="Carlito"/>
              </a:rPr>
              <a:t>Speech </a:t>
            </a:r>
            <a:r>
              <a:rPr sz="2000" spc="-10" dirty="0">
                <a:latin typeface="Carlito"/>
                <a:cs typeface="Carlito"/>
              </a:rPr>
              <a:t>Dataset,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ATIS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Modules: Google speech </a:t>
            </a:r>
            <a:r>
              <a:rPr sz="2000" dirty="0">
                <a:latin typeface="Carlito"/>
                <a:cs typeface="Carlito"/>
              </a:rPr>
              <a:t>API, </a:t>
            </a:r>
            <a:r>
              <a:rPr sz="2000" spc="-30" dirty="0">
                <a:latin typeface="Carlito"/>
                <a:cs typeface="Carlito"/>
              </a:rPr>
              <a:t>NLTK, </a:t>
            </a:r>
            <a:r>
              <a:rPr sz="2000" spc="-5" dirty="0" err="1">
                <a:latin typeface="Carlito"/>
                <a:cs typeface="Carlito"/>
              </a:rPr>
              <a:t>Pytorch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Librosa, </a:t>
            </a:r>
            <a:r>
              <a:rPr sz="2000" spc="-15" dirty="0">
                <a:latin typeface="Carlito"/>
                <a:cs typeface="Carlito"/>
              </a:rPr>
              <a:t>TQDM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lang="en-IN" sz="2000" spc="-1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endParaRPr lang="en-IN" sz="2000" spc="-1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9528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33057"/>
            <a:ext cx="7391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0000FF"/>
                </a:solidFill>
                <a:latin typeface="Times New Roman"/>
                <a:cs typeface="Times New Roman"/>
              </a:rPr>
              <a:t>Paper 1</a:t>
            </a:r>
            <a:r>
              <a:rPr lang="en-IN" sz="2000" b="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lang="en-US" sz="2000" spc="-10" dirty="0">
                <a:latin typeface="Times New Roman"/>
                <a:cs typeface="Times New Roman"/>
              </a:rPr>
              <a:t>"A </a:t>
            </a:r>
            <a:r>
              <a:rPr lang="en-US" sz="2000" spc="-5" dirty="0">
                <a:latin typeface="Times New Roman"/>
                <a:cs typeface="Times New Roman"/>
              </a:rPr>
              <a:t>framework to integrate speech based  interface for blind web users on the websites of public interest."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11506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Inference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proposed methodology involves having a speech enabler to record the form elements in order of traversal in the form of a macro.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On getting triggered a response page is created with a unique ID to each form element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What we have incorporated in our project: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Our framework enables all the page elements, other than the active nodes to be ‘locked’.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Such that the differently abled person will be able to move to answer the next question only if he/she has answered the previous question.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Traversal is in a definitive order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72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203945"/>
            <a:ext cx="67792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Paper 2:</a:t>
            </a:r>
            <a:r>
              <a:rPr lang="en-US" sz="2000" spc="-5" dirty="0">
                <a:latin typeface="Times New Roman"/>
                <a:cs typeface="Times New Roman"/>
              </a:rPr>
              <a:t> “Noisy Speech Recognition using </a:t>
            </a:r>
            <a:r>
              <a:rPr lang="en-US" sz="2000" spc="-20" dirty="0">
                <a:latin typeface="Times New Roman"/>
                <a:cs typeface="Times New Roman"/>
              </a:rPr>
              <a:t>Wavelets </a:t>
            </a:r>
            <a:r>
              <a:rPr lang="en-US" sz="2000" spc="-5" dirty="0">
                <a:latin typeface="Times New Roman"/>
                <a:cs typeface="Times New Roman"/>
              </a:rPr>
              <a:t>and FCM”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10972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Inference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proposed methodology involves feature extraction methods like PLP, RASTA, MFCC  and hybrid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Clustering methods like Vector quantization and Fuzzy C 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Methods shown on how to prevent overfitting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What we have incorporated in our project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Building a sequential Neural Network intent detection and validation to make sure the model does not overfit the dataset that will be made.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Regularizing the model to prevent overfitting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12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200897"/>
            <a:ext cx="73126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FF"/>
                </a:solidFill>
                <a:latin typeface="Times New Roman"/>
                <a:cs typeface="Times New Roman"/>
              </a:rPr>
              <a:t>Paper 3</a:t>
            </a:r>
            <a:r>
              <a:rPr lang="en-US" sz="2000" b="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lang="en-US" sz="2000" spc="-10" dirty="0">
                <a:latin typeface="Times New Roman"/>
                <a:cs typeface="Times New Roman"/>
              </a:rPr>
              <a:t>"Implementation </a:t>
            </a:r>
            <a:r>
              <a:rPr lang="en-US" sz="2000" spc="-5" dirty="0">
                <a:latin typeface="Times New Roman"/>
                <a:cs typeface="Times New Roman"/>
              </a:rPr>
              <a:t>of speech to text conversion.”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270" y="1061888"/>
            <a:ext cx="1013333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Inference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 proposed methodology involves speech to txt conversion, while incorporating hardware elements based on raspberry pi.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develop an on-line speech-to-text engine. The system acquires speech at run time through a microphone and processes the sampled speech to identify the uttered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Included insights of how to incorporate solenoid plates </a:t>
            </a:r>
          </a:p>
          <a:p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What we have incorporated in our project: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For the purpose of achieving high accuracy and conversion speed , the Google speech-to-text API will be used.</a:t>
            </a:r>
          </a:p>
        </p:txBody>
      </p:sp>
    </p:spTree>
    <p:extLst>
      <p:ext uri="{BB962C8B-B14F-4D97-AF65-F5344CB8AC3E}">
        <p14:creationId xmlns:p14="http://schemas.microsoft.com/office/powerpoint/2010/main" val="65525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20000" y="0"/>
                </a:moveTo>
                <a:lnTo>
                  <a:pt x="0" y="0"/>
                </a:lnTo>
                <a:lnTo>
                  <a:pt x="0" y="36575"/>
                </a:lnTo>
                <a:lnTo>
                  <a:pt x="7620000" y="36575"/>
                </a:lnTo>
                <a:lnTo>
                  <a:pt x="76200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200897"/>
            <a:ext cx="70078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FF"/>
                </a:solidFill>
                <a:latin typeface="Times New Roman"/>
                <a:cs typeface="Times New Roman"/>
              </a:rPr>
              <a:t>Paper 4</a:t>
            </a:r>
            <a:r>
              <a:rPr lang="en-US" sz="2000" b="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latin typeface="Times New Roman"/>
                <a:cs typeface="Times New Roman"/>
              </a:rPr>
              <a:t>"Query </a:t>
            </a:r>
            <a:r>
              <a:rPr lang="en-US" sz="2000" dirty="0">
                <a:latin typeface="Times New Roman"/>
                <a:cs typeface="Times New Roman"/>
              </a:rPr>
              <a:t>Understanding via Intent </a:t>
            </a:r>
            <a:r>
              <a:rPr lang="en-US" sz="2000" spc="-5" dirty="0">
                <a:latin typeface="Times New Roman"/>
                <a:cs typeface="Times New Roman"/>
              </a:rPr>
              <a:t>Description </a:t>
            </a:r>
            <a:r>
              <a:rPr lang="en-US" sz="2000" dirty="0">
                <a:latin typeface="Times New Roman"/>
                <a:cs typeface="Times New Roman"/>
              </a:rPr>
              <a:t>Generation."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11275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Inference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This paper incorporate Query understanding using techniques like , Query Classification and Query Clustering.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A novel CtrsGen model was made to deal with the task of Query-to-Intent-Description.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What we have incorporated in our project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 function for creating a question intent has two parts.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Clean and format: Cleaning and formatting questions (removing special char and extra lines and converting num to 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Create Intent: based on tags (reqd, optional, radio, checkbox etc) understand what type of response is expected, manually assigning intents for each question &amp; creating a json file with the intent and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5829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1734</TotalTime>
  <Words>1840</Words>
  <Application>Microsoft Office PowerPoint</Application>
  <PresentationFormat>Widescreen</PresentationFormat>
  <Paragraphs>232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Times New Roman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Scope</vt:lpstr>
      <vt:lpstr>Summary of work done in Capstone Phase-1</vt:lpstr>
      <vt:lpstr>Paper 1: "A framework to integrate speech based  interface for blind web users on the websites of public interest." </vt:lpstr>
      <vt:lpstr>Paper 2: “Noisy Speech Recognition using Wavelets and FCM”</vt:lpstr>
      <vt:lpstr>Paper 3: "Implementation of speech to text conversion.”</vt:lpstr>
      <vt:lpstr>Paper 4: "Query Understanding via Intent Description Generation." </vt:lpstr>
      <vt:lpstr>Paper 5: “Voice based Email System Application for Blind"</vt:lpstr>
      <vt:lpstr>Gantt Chart for Phase 1</vt:lpstr>
      <vt:lpstr>Suggestions</vt:lpstr>
      <vt:lpstr>User Interface</vt:lpstr>
      <vt:lpstr>PowerPoint Presentation</vt:lpstr>
      <vt:lpstr>PowerPoint Presentation</vt:lpstr>
      <vt:lpstr>Implementation Plan</vt:lpstr>
      <vt:lpstr>PowerPoint Presentation</vt:lpstr>
      <vt:lpstr>PowerPoint Presentation</vt:lpstr>
      <vt:lpstr>PowerPoint Presentation</vt:lpstr>
      <vt:lpstr>Plan of Action</vt:lpstr>
      <vt:lpstr>Complexities encountered to implement UI for the differently abled </vt:lpstr>
      <vt:lpstr>PowerPoint Presentation</vt:lpstr>
      <vt:lpstr>PowerPoint Presentation</vt:lpstr>
      <vt:lpstr>PowerPoint Presentation</vt:lpstr>
      <vt:lpstr>Gantt Chart for Capstone Phase-2</vt:lpstr>
      <vt:lpstr>References</vt:lpstr>
      <vt:lpstr>[4] Zhang, Ruqing, et al. "Query Understanding via Intent Description Generation." Proceedings of the 29th  ACM International Conference on Information &amp; Knowledge Management. 2020.  https://arxiv.org/abs/2008.10889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Sunit Koodli</cp:lastModifiedBy>
  <cp:revision>396</cp:revision>
  <dcterms:created xsi:type="dcterms:W3CDTF">2020-11-22T08:14:37Z</dcterms:created>
  <dcterms:modified xsi:type="dcterms:W3CDTF">2021-06-28T08:47:02Z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