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Economica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915fa65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915fa65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3915fa65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3915fa65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3915fa6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3915fa6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a1c0eb5c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a1c0eb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a1c0eb5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4a1c0e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653c6f14_2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653c6f14_2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thedailystar.net/frontpage/64-die-day-road-accidents-136124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rPr>
              <a:t>SPECIAL TOPIC PROJECT-EMBEDDED SYSTEMS DOMAIN</a:t>
            </a:r>
            <a:endParaRPr b="0" sz="2400">
              <a:solidFill>
                <a:srgbClr val="666666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CAR ACCIDENT DETECTION SYSTEM		</a:t>
            </a:r>
            <a:endParaRPr sz="4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USING ARDUINO </a:t>
            </a:r>
            <a:endParaRPr b="0" sz="4800">
              <a:solidFill>
                <a:srgbClr val="999999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35800" y="3762750"/>
            <a:ext cx="76881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Astha Sinha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 Srivastav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Suraj Krishna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475" y="2677279"/>
            <a:ext cx="3755425" cy="218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69350" y="151000"/>
            <a:ext cx="7021200" cy="14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Road accidents at a peak 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25" y="1351200"/>
            <a:ext cx="6305524" cy="34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200675" y="4773825"/>
            <a:ext cx="79725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https://www.thedailystar.net/frontpage/64-die-day-road-accidents-1361245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659700" y="1535400"/>
            <a:ext cx="24843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Failure to locate the accident site.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Delay by the response team to reach the accident site  is a major  concern.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50850" y="3197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Road safety is of most importance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50" y="1218300"/>
            <a:ext cx="5861075" cy="333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468875" y="4647200"/>
            <a:ext cx="69750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Figure - distribution of government expenditures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44675" y="36687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Objectives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76925" y="1546225"/>
            <a:ext cx="70239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900"/>
              <a:buFont typeface="Maven Pro"/>
              <a:buChar char="❖"/>
            </a:pP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To save human lives.</a:t>
            </a:r>
            <a:endParaRPr sz="29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900"/>
              <a:buFont typeface="Maven Pro"/>
              <a:buChar char="❖"/>
            </a:pP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To alert authorities -police,ambulance</a:t>
            </a:r>
            <a:endParaRPr sz="29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900"/>
              <a:buFont typeface="Maven Pro"/>
              <a:buChar char="❖"/>
            </a:pP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To </a:t>
            </a: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develop quick sms mechanism</a:t>
            </a: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 that intimates about the </a:t>
            </a: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occurrence of an </a:t>
            </a: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accident.</a:t>
            </a:r>
            <a:endParaRPr sz="29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900"/>
              <a:buFont typeface="Maven Pro"/>
              <a:buChar char="❖"/>
            </a:pPr>
            <a:r>
              <a:rPr lang="en" sz="29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Live location eccentric alert system.</a:t>
            </a:r>
            <a:endParaRPr sz="29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800" y="425875"/>
            <a:ext cx="7688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So what do we propose?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36700" y="1558025"/>
            <a:ext cx="8340300" cy="26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This project presents an automotive localization system using GPS and GSM-SMS  services to intimate the police station, nearby hospitals and family members that an accident has 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occurred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3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86225" y="461300"/>
            <a:ext cx="7688400" cy="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Timeline of project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21" name="Google Shape;121;p18"/>
          <p:cNvGrpSpPr/>
          <p:nvPr/>
        </p:nvGrpSpPr>
        <p:grpSpPr>
          <a:xfrm>
            <a:off x="4513725" y="1864926"/>
            <a:ext cx="2480147" cy="1728849"/>
            <a:chOff x="4526675" y="1857800"/>
            <a:chExt cx="2480147" cy="1728849"/>
          </a:xfrm>
        </p:grpSpPr>
        <p:sp>
          <p:nvSpPr>
            <p:cNvPr id="122" name="Google Shape;122;p1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8"/>
            <p:cNvGrpSpPr/>
            <p:nvPr/>
          </p:nvGrpSpPr>
          <p:grpSpPr>
            <a:xfrm>
              <a:off x="4526675" y="1857800"/>
              <a:ext cx="2480147" cy="1728849"/>
              <a:chOff x="4526675" y="1857800"/>
              <a:chExt cx="2480147" cy="1728849"/>
            </a:xfrm>
          </p:grpSpPr>
          <p:grpSp>
            <p:nvGrpSpPr>
              <p:cNvPr id="124" name="Google Shape;124;p1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6" name="Google Shape;126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" name="Google Shape;127;p18"/>
              <p:cNvSpPr txBox="1"/>
              <p:nvPr/>
            </p:nvSpPr>
            <p:spPr>
              <a:xfrm>
                <a:off x="4526675" y="3215249"/>
                <a:ext cx="972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Mar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" name="Google Shape;128;p1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Phase 3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Read about AT commands for GSM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Individually test GSM module by sending messages.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" name="Google Shape;129;p18"/>
          <p:cNvGrpSpPr/>
          <p:nvPr/>
        </p:nvGrpSpPr>
        <p:grpSpPr>
          <a:xfrm>
            <a:off x="6422847" y="2709725"/>
            <a:ext cx="2721153" cy="1735651"/>
            <a:chOff x="6435797" y="2702599"/>
            <a:chExt cx="2721153" cy="1735651"/>
          </a:xfrm>
        </p:grpSpPr>
        <p:sp>
          <p:nvSpPr>
            <p:cNvPr id="130" name="Google Shape;130;p1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18"/>
            <p:cNvGrpSpPr/>
            <p:nvPr/>
          </p:nvGrpSpPr>
          <p:grpSpPr>
            <a:xfrm>
              <a:off x="6435797" y="2702599"/>
              <a:ext cx="2494576" cy="1735651"/>
              <a:chOff x="6435797" y="2702599"/>
              <a:chExt cx="2494576" cy="1735651"/>
            </a:xfrm>
          </p:grpSpPr>
          <p:grpSp>
            <p:nvGrpSpPr>
              <p:cNvPr id="132" name="Google Shape;132;p1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18"/>
              <p:cNvSpPr txBox="1"/>
              <p:nvPr/>
            </p:nvSpPr>
            <p:spPr>
              <a:xfrm>
                <a:off x="6435797" y="2702599"/>
                <a:ext cx="9741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Apr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Phase 4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Integrate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GSM with GPS and Accelerometer such that GPS sends the 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latitude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and longitude values to GSM only when an accident is detected.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7" name="Google Shape;137;p1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138" name="Google Shape;138;p1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40" name="Google Shape;140;p1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Jan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1" name="Google Shape;141;p1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2" name="Google Shape;142;p1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3" name="Google Shape;143;p1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" name="Google Shape;144;p1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Phase 1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Literature Survey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Gather components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Design logic for accident detection using accelerometer 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5" name="Google Shape;145;p18"/>
          <p:cNvGrpSpPr/>
          <p:nvPr/>
        </p:nvGrpSpPr>
        <p:grpSpPr>
          <a:xfrm>
            <a:off x="2512652" y="2709725"/>
            <a:ext cx="2501349" cy="1735651"/>
            <a:chOff x="2525602" y="2702599"/>
            <a:chExt cx="2501349" cy="1735651"/>
          </a:xfrm>
        </p:grpSpPr>
        <p:sp>
          <p:nvSpPr>
            <p:cNvPr id="146" name="Google Shape;146;p1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8"/>
            <p:cNvGrpSpPr/>
            <p:nvPr/>
          </p:nvGrpSpPr>
          <p:grpSpPr>
            <a:xfrm>
              <a:off x="2525602" y="2702599"/>
              <a:ext cx="2501349" cy="1735651"/>
              <a:chOff x="2525602" y="2702599"/>
              <a:chExt cx="2501349" cy="1735651"/>
            </a:xfrm>
          </p:grpSpPr>
          <p:sp>
            <p:nvSpPr>
              <p:cNvPr id="148" name="Google Shape;148;p18"/>
              <p:cNvSpPr txBox="1"/>
              <p:nvPr/>
            </p:nvSpPr>
            <p:spPr>
              <a:xfrm>
                <a:off x="2525602" y="2702599"/>
                <a:ext cx="10149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Feb 2020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9" name="Google Shape;149;p1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50" name="Google Shape;150;p1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1" name="Google Shape;151;p1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" name="Google Shape;152;p1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Phase 2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Evaluate raw data from GPS module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Extract latitude &amp; longitude values from raw data 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just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Roboto"/>
                  <a:buChar char="●"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Integrate</a:t>
                </a:r>
                <a:r>
                  <a:rPr lang="en" sz="800">
                    <a:latin typeface="Roboto"/>
                    <a:ea typeface="Roboto"/>
                    <a:cs typeface="Roboto"/>
                    <a:sym typeface="Roboto"/>
                  </a:rPr>
                  <a:t> -accelerometer and gps modules to extract data from gps only when accident detected.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82880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182880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7800" y="425875"/>
            <a:ext cx="7688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Block Diagram- main integration</a:t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75" y="1263175"/>
            <a:ext cx="5663826" cy="378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727800" y="425875"/>
            <a:ext cx="7688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Issues we might face..</a:t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36700" y="1558025"/>
            <a:ext cx="8340300" cy="26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GPS module fails to establish connection with satellite .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Lack of network for GSM operation.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Lack of complete raw data provided by GPS.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Getting ideal tuning parameters for accelerometer to detect if an accident has occurred.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❖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Improper configurations of GSM AT commands.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meeting</a:t>
            </a:r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ven Pro"/>
              <a:buAutoNum type="arabicPeriod"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Design logic to estimate occurrence of an accident using accelerometer.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Maven Pro"/>
              <a:buAutoNum type="arabicPeriod"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GPS module setup. Fetch </a:t>
            </a: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latitude</a:t>
            </a: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 and longitude values from raw data.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Font typeface="Maven Pro"/>
              <a:buAutoNum type="arabicPeriod"/>
            </a:pPr>
            <a:r>
              <a:rPr b="1" lang="en" sz="1600">
                <a:latin typeface="Maven Pro"/>
                <a:ea typeface="Maven Pro"/>
                <a:cs typeface="Maven Pro"/>
                <a:sym typeface="Maven Pro"/>
              </a:rPr>
              <a:t>Integrate both the modules.</a:t>
            </a:r>
            <a:endParaRPr b="1" sz="16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