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0" d="100"/>
          <a:sy n="50" d="100"/>
        </p:scale>
        <p:origin x="1378"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77EECD-D3C3-4E67-A0E6-0A41429430D8}"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7EECD-D3C3-4E67-A0E6-0A41429430D8}"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77EECD-D3C3-4E67-A0E6-0A41429430D8}"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77EECD-D3C3-4E67-A0E6-0A41429430D8}"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77EECD-D3C3-4E67-A0E6-0A41429430D8}"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7EECD-D3C3-4E67-A0E6-0A41429430D8}"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7EECD-D3C3-4E67-A0E6-0A41429430D8}"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7EECD-D3C3-4E67-A0E6-0A41429430D8}"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7EECD-D3C3-4E67-A0E6-0A41429430D8}" type="datetimeFigureOut">
              <a:rPr lang="en-US" smtClean="0"/>
              <a:t>6/10/2024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D4A7B-CFD5-44B3-9E15-376EAA0A74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216265" cy="1356995"/>
          </a:xfrm>
          <a:solidFill>
            <a:srgbClr val="FFC000"/>
          </a:solidFill>
        </p:spPr>
        <p:txBody>
          <a:bodyPr>
            <a:normAutofit/>
          </a:bodyPr>
          <a:lstStyle/>
          <a:p>
            <a:pPr algn="ctr"/>
            <a:r>
              <a:rPr lang="en-IN" sz="3110" u="sng" dirty="0"/>
              <a:t>UE22CS251B: MPCA </a:t>
            </a:r>
            <a:br>
              <a:rPr lang="en-IN" sz="3110" dirty="0"/>
            </a:br>
            <a:r>
              <a:rPr lang="en-IN" sz="3110" u="sng" dirty="0"/>
              <a:t>Soil Analysis and Irrigation system</a:t>
            </a:r>
          </a:p>
        </p:txBody>
      </p:sp>
      <p:sp>
        <p:nvSpPr>
          <p:cNvPr id="3" name="Subtitle 2"/>
          <p:cNvSpPr>
            <a:spLocks noGrp="1"/>
          </p:cNvSpPr>
          <p:nvPr>
            <p:ph type="subTitle" idx="1"/>
          </p:nvPr>
        </p:nvSpPr>
        <p:spPr>
          <a:xfrm>
            <a:off x="0" y="1356995"/>
            <a:ext cx="9144000" cy="1372235"/>
          </a:xfrm>
          <a:noFill/>
          <a:ln w="19050">
            <a:solidFill>
              <a:srgbClr val="002060"/>
            </a:solidFill>
          </a:ln>
        </p:spPr>
        <p:txBody>
          <a:bodyPr anchor="t" anchorCtr="0">
            <a:normAutofit fontScale="50000"/>
          </a:bodyPr>
          <a:lstStyle/>
          <a:p>
            <a:pPr algn="l"/>
            <a:r>
              <a:rPr lang="en-US" dirty="0">
                <a:solidFill>
                  <a:schemeClr val="tx1"/>
                </a:solidFill>
              </a:rPr>
              <a:t>The aim of this project is to design and implement a Soil Analysis and irrigation system using Arduino Uno R3 model. The system will monitor the soil moisture level and automatically water the plants when necessary. This project is designed to provide a solution for individuals who struggle to maintain proper watering schedules for their plants, compramising plant’s health,the farmers and crop owners assiting them in watering their crops tough weather conditions in some demographics.</a:t>
            </a:r>
          </a:p>
        </p:txBody>
      </p:sp>
      <p:cxnSp>
        <p:nvCxnSpPr>
          <p:cNvPr id="12" name="Straight Connector 11"/>
          <p:cNvCxnSpPr/>
          <p:nvPr/>
        </p:nvCxnSpPr>
        <p:spPr>
          <a:xfrm>
            <a:off x="0" y="1357298"/>
            <a:ext cx="914400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58082" y="4572008"/>
            <a:ext cx="7143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0" y="3000372"/>
            <a:ext cx="4857752" cy="257176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20" name="Rectangle 19"/>
          <p:cNvSpPr/>
          <p:nvPr/>
        </p:nvSpPr>
        <p:spPr>
          <a:xfrm>
            <a:off x="4857752" y="3000372"/>
            <a:ext cx="4286248" cy="257176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22" name="Rectangle 21"/>
          <p:cNvSpPr/>
          <p:nvPr/>
        </p:nvSpPr>
        <p:spPr>
          <a:xfrm>
            <a:off x="857224" y="5715016"/>
            <a:ext cx="1143008" cy="74744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7224" y="5890954"/>
            <a:ext cx="928694" cy="276999"/>
          </a:xfrm>
          <a:prstGeom prst="rect">
            <a:avLst/>
          </a:prstGeom>
          <a:noFill/>
        </p:spPr>
        <p:txBody>
          <a:bodyPr wrap="square" rtlCol="0">
            <a:spAutoFit/>
          </a:bodyPr>
          <a:lstStyle/>
          <a:p>
            <a:r>
              <a:rPr lang="en-IN" sz="1200" dirty="0"/>
              <a:t>Student PIC</a:t>
            </a:r>
            <a:endParaRPr lang="en-US" sz="1200" dirty="0"/>
          </a:p>
        </p:txBody>
      </p:sp>
      <p:sp>
        <p:nvSpPr>
          <p:cNvPr id="24" name="TextBox 23"/>
          <p:cNvSpPr txBox="1"/>
          <p:nvPr/>
        </p:nvSpPr>
        <p:spPr>
          <a:xfrm>
            <a:off x="857224" y="6429397"/>
            <a:ext cx="1143008" cy="461665"/>
          </a:xfrm>
          <a:prstGeom prst="rect">
            <a:avLst/>
          </a:prstGeom>
          <a:noFill/>
        </p:spPr>
        <p:txBody>
          <a:bodyPr wrap="square" rtlCol="0">
            <a:spAutoFit/>
          </a:bodyPr>
          <a:lstStyle/>
          <a:p>
            <a:r>
              <a:rPr lang="en-IN" sz="1200" dirty="0"/>
              <a:t>&lt;Name &gt; &lt;SRN&gt;</a:t>
            </a:r>
            <a:endParaRPr lang="en-US" sz="1200" dirty="0"/>
          </a:p>
        </p:txBody>
      </p:sp>
      <p:sp>
        <p:nvSpPr>
          <p:cNvPr id="25" name="Rectangle 24"/>
          <p:cNvSpPr/>
          <p:nvPr/>
        </p:nvSpPr>
        <p:spPr>
          <a:xfrm>
            <a:off x="3074656" y="5715016"/>
            <a:ext cx="1143008" cy="7143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345166" y="5890912"/>
            <a:ext cx="928694" cy="276999"/>
          </a:xfrm>
          <a:prstGeom prst="rect">
            <a:avLst/>
          </a:prstGeom>
          <a:noFill/>
        </p:spPr>
        <p:txBody>
          <a:bodyPr wrap="square" rtlCol="0">
            <a:spAutoFit/>
          </a:bodyPr>
          <a:lstStyle/>
          <a:p>
            <a:pPr algn="l"/>
            <a:r>
              <a:rPr lang="en-IN" sz="1200" dirty="0"/>
              <a:t>Student PIC</a:t>
            </a:r>
            <a:endParaRPr lang="en-US" sz="1200" dirty="0"/>
          </a:p>
        </p:txBody>
      </p:sp>
      <p:sp>
        <p:nvSpPr>
          <p:cNvPr id="27" name="TextBox 26"/>
          <p:cNvSpPr txBox="1"/>
          <p:nvPr/>
        </p:nvSpPr>
        <p:spPr>
          <a:xfrm>
            <a:off x="3074656" y="6429355"/>
            <a:ext cx="1143008" cy="461665"/>
          </a:xfrm>
          <a:prstGeom prst="rect">
            <a:avLst/>
          </a:prstGeom>
          <a:noFill/>
        </p:spPr>
        <p:txBody>
          <a:bodyPr wrap="square" rtlCol="0">
            <a:spAutoFit/>
          </a:bodyPr>
          <a:lstStyle/>
          <a:p>
            <a:r>
              <a:rPr lang="en-IN" sz="1200" dirty="0"/>
              <a:t>&lt;Name &gt; &lt;SRN&gt;</a:t>
            </a:r>
            <a:endParaRPr lang="en-US" sz="1200" dirty="0"/>
          </a:p>
        </p:txBody>
      </p:sp>
      <p:sp>
        <p:nvSpPr>
          <p:cNvPr id="28" name="Rectangle 27"/>
          <p:cNvSpPr/>
          <p:nvPr/>
        </p:nvSpPr>
        <p:spPr>
          <a:xfrm>
            <a:off x="5291453" y="5681996"/>
            <a:ext cx="1143008" cy="7143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endParaRPr lang="en-US" dirty="0"/>
          </a:p>
        </p:txBody>
      </p:sp>
      <p:sp>
        <p:nvSpPr>
          <p:cNvPr id="29" name="TextBox 28"/>
          <p:cNvSpPr txBox="1"/>
          <p:nvPr/>
        </p:nvSpPr>
        <p:spPr>
          <a:xfrm>
            <a:off x="5287643" y="5934727"/>
            <a:ext cx="1000132" cy="276999"/>
          </a:xfrm>
          <a:prstGeom prst="rect">
            <a:avLst/>
          </a:prstGeom>
          <a:noFill/>
        </p:spPr>
        <p:txBody>
          <a:bodyPr wrap="square" rtlCol="0">
            <a:spAutoFit/>
          </a:bodyPr>
          <a:lstStyle/>
          <a:p>
            <a:r>
              <a:rPr lang="en-IN" sz="1200" dirty="0"/>
              <a:t>Student PIC                                              </a:t>
            </a:r>
            <a:endParaRPr lang="en-US" sz="1200" dirty="0"/>
          </a:p>
        </p:txBody>
      </p:sp>
      <p:sp>
        <p:nvSpPr>
          <p:cNvPr id="30" name="TextBox 29"/>
          <p:cNvSpPr txBox="1"/>
          <p:nvPr/>
        </p:nvSpPr>
        <p:spPr>
          <a:xfrm>
            <a:off x="5291453" y="6429355"/>
            <a:ext cx="1143008" cy="461665"/>
          </a:xfrm>
          <a:prstGeom prst="rect">
            <a:avLst/>
          </a:prstGeom>
          <a:noFill/>
        </p:spPr>
        <p:txBody>
          <a:bodyPr wrap="square" rtlCol="0">
            <a:spAutoFit/>
          </a:bodyPr>
          <a:lstStyle/>
          <a:p>
            <a:r>
              <a:rPr lang="en-IN" sz="1200" dirty="0"/>
              <a:t>&lt;Name &gt; &lt;SRN&gt;</a:t>
            </a:r>
            <a:endParaRPr lang="en-US" sz="1200" dirty="0"/>
          </a:p>
        </p:txBody>
      </p:sp>
      <p:sp>
        <p:nvSpPr>
          <p:cNvPr id="34" name="Rectangle 33"/>
          <p:cNvSpPr/>
          <p:nvPr/>
        </p:nvSpPr>
        <p:spPr>
          <a:xfrm>
            <a:off x="7358401" y="5733707"/>
            <a:ext cx="1143008" cy="74744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451746" y="5934410"/>
            <a:ext cx="928694" cy="461665"/>
          </a:xfrm>
          <a:prstGeom prst="rect">
            <a:avLst/>
          </a:prstGeom>
          <a:noFill/>
        </p:spPr>
        <p:txBody>
          <a:bodyPr wrap="square" rtlCol="0">
            <a:spAutoFit/>
          </a:bodyPr>
          <a:lstStyle/>
          <a:p>
            <a:r>
              <a:rPr lang="en-IN" sz="1200" dirty="0"/>
              <a:t>MPCA  class teacher PIC</a:t>
            </a:r>
            <a:endParaRPr lang="en-US" sz="1200" dirty="0"/>
          </a:p>
        </p:txBody>
      </p:sp>
      <p:sp>
        <p:nvSpPr>
          <p:cNvPr id="36" name="TextBox 35"/>
          <p:cNvSpPr txBox="1"/>
          <p:nvPr/>
        </p:nvSpPr>
        <p:spPr>
          <a:xfrm>
            <a:off x="7307919" y="6581001"/>
            <a:ext cx="1143008" cy="276999"/>
          </a:xfrm>
          <a:prstGeom prst="rect">
            <a:avLst/>
          </a:prstGeom>
          <a:noFill/>
        </p:spPr>
        <p:txBody>
          <a:bodyPr wrap="square" rtlCol="0">
            <a:spAutoFit/>
          </a:bodyPr>
          <a:lstStyle/>
          <a:p>
            <a:r>
              <a:rPr lang="en-IN" sz="1200" dirty="0"/>
              <a:t>&lt;Name &gt;</a:t>
            </a:r>
            <a:endParaRPr lang="en-US" sz="1200" dirty="0"/>
          </a:p>
        </p:txBody>
      </p:sp>
      <p:pic>
        <p:nvPicPr>
          <p:cNvPr id="38" name="Picture 37" descr="newlogo.png"/>
          <p:cNvPicPr>
            <a:picLocks noChangeAspect="1"/>
          </p:cNvPicPr>
          <p:nvPr/>
        </p:nvPicPr>
        <p:blipFill>
          <a:blip r:embed="rId2"/>
          <a:stretch>
            <a:fillRect/>
          </a:stretch>
        </p:blipFill>
        <p:spPr>
          <a:xfrm>
            <a:off x="8216514" y="0"/>
            <a:ext cx="927486" cy="1357297"/>
          </a:xfrm>
          <a:prstGeom prst="rect">
            <a:avLst/>
          </a:prstGeom>
        </p:spPr>
      </p:pic>
      <p:pic>
        <p:nvPicPr>
          <p:cNvPr id="4" name="Picture -2147482623" descr="IMG_257"/>
          <p:cNvPicPr>
            <a:picLocks noChangeAspect="1"/>
          </p:cNvPicPr>
          <p:nvPr/>
        </p:nvPicPr>
        <p:blipFill>
          <a:blip r:embed="rId3"/>
          <a:stretch>
            <a:fillRect/>
          </a:stretch>
        </p:blipFill>
        <p:spPr>
          <a:xfrm>
            <a:off x="-2540" y="2779395"/>
            <a:ext cx="4860290" cy="2786380"/>
          </a:xfrm>
          <a:prstGeom prst="rect">
            <a:avLst/>
          </a:prstGeom>
          <a:noFill/>
          <a:ln w="9525">
            <a:noFill/>
          </a:ln>
        </p:spPr>
      </p:pic>
      <p:pic>
        <p:nvPicPr>
          <p:cNvPr id="5" name="Picture 4" descr="model "/>
          <p:cNvPicPr>
            <a:picLocks noChangeAspect="1"/>
          </p:cNvPicPr>
          <p:nvPr/>
        </p:nvPicPr>
        <p:blipFill>
          <a:blip r:embed="rId4"/>
          <a:stretch>
            <a:fillRect/>
          </a:stretch>
        </p:blipFill>
        <p:spPr>
          <a:xfrm rot="16200000">
            <a:off x="5600065" y="1990090"/>
            <a:ext cx="2835275" cy="43141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122</Words>
  <Application>Microsoft Office PowerPoint</Application>
  <PresentationFormat>On-screen Show (4:3)</PresentationFormat>
  <Paragraphs>11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UE22CS251B: MPCA  Soil Analysis and Irrigation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dc:title>
  <dc:creator>Windows User</dc:creator>
  <cp:lastModifiedBy>Shiv Shankar</cp:lastModifiedBy>
  <cp:revision>9</cp:revision>
  <dcterms:created xsi:type="dcterms:W3CDTF">2022-04-15T06:06:00Z</dcterms:created>
  <dcterms:modified xsi:type="dcterms:W3CDTF">2024-06-09T18:45:27Z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AEC3A7E62A184601B93EDA061783764D_12</vt:lpwstr>
  </property>
  <property fmtid="{D5CDD505-2E9C-101B-9397-08002B2CF9AE}" pid="3" name="KSOProductBuildVer">
    <vt:lpwstr>1033-12.2.0.13489</vt:lpwstr>
  </property>
</Properties>
</file>