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19"/>
  </p:notesMasterIdLst>
  <p:sldIdLst>
    <p:sldId id="256" r:id="rId2"/>
    <p:sldId id="27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11EB7-782B-4CD4-94E6-56901096B00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EA36-702B-41F7-93F7-413C4B2BB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DB203D-A968-4930-BD87-32C0AE5E806A}" type="datetime1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3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B3F5-2243-40B9-BBED-73BB07B46C8F}" type="datetime1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5BBA-EE5D-4EB7-8969-CD1CC48637D1}" type="datetime1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8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F38D-139D-4E10-AA35-96B20D355C38}" type="datetime1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2A1D-DA10-4F99-AA18-9582176D10C4}" type="datetime1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5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4C69-502E-4FBA-A70A-0F3DC94EDE6B}" type="datetime1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75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1D0E-7FD4-49AA-AC6E-10CFE7B50A00}" type="datetime1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9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2E24-0570-4BCA-823E-9F5FC53DB7DA}" type="datetime1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3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6E42-F231-4AF9-B16B-0FFD0FC6F70C}" type="datetime1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8AAE-2843-4179-8E12-B1DB29926335}" type="datetime1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1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F630-9616-4D8D-AA09-B8A6FE44EFEF}" type="datetime1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09BB6B-DE31-4F98-87F3-18BD510E5D28}" type="datetime1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35C337-3CBE-4378-96CA-B9EE29AB7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/path/to/svn_repo/cloudservi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/path/to/svn_repo/cloudservi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FE-EE13-C41B-E393-693940A39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E48F3-577A-9CD7-A0AD-D4E020C0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01005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IN" sz="4900" b="1" dirty="0"/>
              <a:t>Presented By:                                                                                                              Submitted To:</a:t>
            </a:r>
          </a:p>
          <a:p>
            <a:pPr algn="l"/>
            <a:r>
              <a:rPr lang="en-IN" sz="4900" b="1" dirty="0"/>
              <a:t>SHREYA PANDEY                                                                                                         Dr. Prateek Raj Gautam</a:t>
            </a:r>
          </a:p>
          <a:p>
            <a:pPr algn="l"/>
            <a:r>
              <a:rPr lang="en-IN" sz="4900" b="1" dirty="0"/>
              <a:t>500109641</a:t>
            </a:r>
          </a:p>
          <a:p>
            <a:pPr algn="l"/>
            <a:r>
              <a:rPr lang="en-IN" sz="4900" b="1" dirty="0"/>
              <a:t>BTECH CSE CCVT</a:t>
            </a:r>
          </a:p>
          <a:p>
            <a:pPr algn="l"/>
            <a:r>
              <a:rPr lang="en-IN" sz="4900" b="1" dirty="0"/>
              <a:t>BATCH-4</a:t>
            </a:r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CD7ABF-C8B1-D89B-557E-9FB1654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</a:t>
            </a:fld>
            <a:endParaRPr lang="en-IN"/>
          </a:p>
        </p:txBody>
      </p:sp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252DBC21-EC46-BE21-143E-323D14B4F180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8155" y="136537"/>
            <a:ext cx="876170" cy="121189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323EF2E-FDDB-5376-4947-5499511CF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87" y="104360"/>
            <a:ext cx="3293805" cy="12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6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911E-2D43-27D0-8807-5CFCB44E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reating trunk from </a:t>
            </a:r>
            <a:r>
              <a:rPr lang="en-IN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serverside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5A06-17DF-0B7D-CA0B-BE11339B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SVN Repository on the Server: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svnadmin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/path/to/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svn_repo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Trunk, Branches, and Tags Directories:</a:t>
            </a:r>
          </a:p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-p 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/{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trunk,branches,tags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Directory Structure into SVN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file:///path/to/svn_repo/cloudservice -m "Initialized trunk, branches, and   tags for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Trunk Exists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file:///path/to/svn_repo/cloudservice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Trunk from Client-Side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checkout file:///path/to/svn_repo/cloudservice/trunk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05BD-3453-B401-E188-299342A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2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3C83-DCE2-3ADD-6CD6-FB3E674B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D3A53-97B8-9764-2755-8F4470615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5342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A927-F80A-11A8-8C06-08575079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5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27C1-A1AE-B44F-A028-BBC4B656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01213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reating</a:t>
            </a:r>
            <a:r>
              <a:rPr lang="en-IN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trunk using working copy 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779E-F7F8-49FE-7136-0371B48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961"/>
            <a:ext cx="10515600" cy="4980038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the Repository Root: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/>
              <a:t>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checkout file:///path/to/svn_repo/cloudservice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Trunk Directory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trunk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trunk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Files to Trunk (If Needed)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move * trunk/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Trunk Structure: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file:///path/to/svn_repo/cloudservice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073A-8578-C15B-93F4-D70541D2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4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823B-D81E-0B1D-34D2-3DC753BB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3235D-301C-8739-57FC-A9DE614D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70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1127-B480-CE49-D2F7-104330B0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9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6501-BA22-754E-ADED-D7E42750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MERCURIAL</a:t>
            </a:r>
            <a:endParaRPr lang="en-IN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3849-0F6B-8DE7-D563-7620B43E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0689"/>
            <a:ext cx="10515600" cy="4483970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dirty="0"/>
              <a:t>Install </a:t>
            </a:r>
            <a:r>
              <a:rPr lang="en-IN" sz="1800" b="1" dirty="0" err="1"/>
              <a:t>TortoiseHg</a:t>
            </a:r>
            <a:endParaRPr lang="en-IN" sz="1800" b="1" dirty="0"/>
          </a:p>
          <a:p>
            <a:r>
              <a:rPr lang="en-IN" sz="1800" b="1" dirty="0"/>
              <a:t>Open </a:t>
            </a:r>
            <a:r>
              <a:rPr lang="en-IN" sz="1800" b="1" dirty="0" err="1"/>
              <a:t>TortoiseHg</a:t>
            </a:r>
            <a:r>
              <a:rPr lang="en-IN" sz="1800" b="1" dirty="0"/>
              <a:t> Workbench</a:t>
            </a:r>
          </a:p>
          <a:p>
            <a:r>
              <a:rPr lang="en-IN" sz="1800" b="1" dirty="0"/>
              <a:t>Create a New Repository:</a:t>
            </a:r>
          </a:p>
          <a:p>
            <a:pPr marL="0" indent="0">
              <a:buNone/>
            </a:pPr>
            <a:r>
              <a:rPr lang="en-IN" sz="1800" dirty="0"/>
              <a:t>    Create file </a:t>
            </a:r>
          </a:p>
          <a:p>
            <a:pPr marL="0" indent="0">
              <a:buNone/>
            </a:pPr>
            <a:r>
              <a:rPr lang="en-IN" sz="1800" dirty="0"/>
              <a:t>    create new repository</a:t>
            </a:r>
          </a:p>
          <a:p>
            <a:pPr marL="0" indent="0">
              <a:buNone/>
            </a:pPr>
            <a:r>
              <a:rPr lang="en-IN" sz="1800" dirty="0"/>
              <a:t>    choose destination folder where you want repository</a:t>
            </a:r>
          </a:p>
          <a:p>
            <a:pPr marL="0" indent="0">
              <a:buNone/>
            </a:pPr>
            <a:r>
              <a:rPr lang="en-IN" sz="1800" dirty="0"/>
              <a:t>    click create</a:t>
            </a:r>
          </a:p>
          <a:p>
            <a:r>
              <a:rPr lang="en-IN" sz="1800" b="1" dirty="0"/>
              <a:t>Verify the Repository: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US" sz="1800" dirty="0"/>
              <a:t>Navigate to the repository folder.</a:t>
            </a:r>
          </a:p>
          <a:p>
            <a:pPr marL="0" indent="0">
              <a:buNone/>
            </a:pPr>
            <a:r>
              <a:rPr lang="en-US" sz="1800" dirty="0"/>
              <a:t>     A hidden .hg directory should be inside , indicating the successful setup.</a:t>
            </a:r>
          </a:p>
          <a:p>
            <a:r>
              <a:rPr lang="en-US" sz="1800" b="1" dirty="0"/>
              <a:t>Add &amp; Commit Files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IN" sz="18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37BB-DE8C-0FE1-FA42-ED07609A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FA8E0A-9EA5-768F-5EF1-E4916147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39" y="3952567"/>
            <a:ext cx="8242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0E9E47-3C8C-BD10-BCC3-8F9C839F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043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FE36-6647-FE6E-6A93-738CDD16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1F79D-A82B-4E00-EC9A-58F84ED3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8118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867B-68E7-757A-7EE1-9CD9F008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1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72D7-EB08-7857-9C93-446B0EC5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34E780-5295-F41F-23D1-6F5DEF65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BB22-7CC2-5E16-1984-FF890804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7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669-B662-6B1B-CC9C-C0731A64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39" y="22332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457AA-163E-A9C5-B659-53207A75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24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2367-62CF-9C8B-7831-8A0F45E6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SUBVERSION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3927-DAB4-6369-A4E3-45B8F70D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11593"/>
            <a:ext cx="9872871" cy="5467819"/>
          </a:xfrm>
        </p:spPr>
        <p:txBody>
          <a:bodyPr/>
          <a:lstStyle/>
          <a:p>
            <a:pPr marL="4572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Install SVN: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7C7D3-DD61-972C-722B-5FBDBA08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783D59-BB35-5399-5D42-DBBF7D4D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4" y="2635045"/>
            <a:ext cx="9183330" cy="384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E0F-D09F-0D57-BB2B-40139FCE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60206"/>
            <a:ext cx="3931920" cy="1563329"/>
          </a:xfrm>
        </p:spPr>
        <p:txBody>
          <a:bodyPr>
            <a:noAutofit/>
          </a:bodyPr>
          <a:lstStyle/>
          <a:p>
            <a:r>
              <a:rPr lang="en-IN" sz="4400" dirty="0"/>
              <a:t>Set up SVN repository in Ubuntu: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B42682D-3B6E-6BD8-E0E1-1CCB90B944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r="796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AA211-6C6F-6353-C20D-0E6E7EE8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834639"/>
            <a:ext cx="3931920" cy="3754314"/>
          </a:xfrm>
        </p:spPr>
        <p:txBody>
          <a:bodyPr>
            <a:normAutofit fontScale="3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b="1" dirty="0"/>
              <a:t>Create a Directory for Your Repository:</a:t>
            </a:r>
          </a:p>
          <a:p>
            <a:r>
              <a:rPr lang="en-US" sz="3200" dirty="0"/>
              <a:t>           1.sudo </a:t>
            </a:r>
            <a:r>
              <a:rPr lang="en-US" sz="3200" dirty="0" err="1"/>
              <a:t>mkdir</a:t>
            </a:r>
            <a:r>
              <a:rPr lang="en-US" sz="3200" dirty="0"/>
              <a:t> -p /path/to/</a:t>
            </a:r>
            <a:r>
              <a:rPr lang="en-US" sz="3200" dirty="0" err="1"/>
              <a:t>svn_repo</a:t>
            </a:r>
            <a:endParaRPr lang="en-US" sz="3200" dirty="0"/>
          </a:p>
          <a:p>
            <a:r>
              <a:rPr lang="en-US" sz="3200" dirty="0"/>
              <a:t>            2.sudo </a:t>
            </a:r>
            <a:r>
              <a:rPr lang="en-US" sz="3200" dirty="0" err="1"/>
              <a:t>chown</a:t>
            </a:r>
            <a:r>
              <a:rPr lang="en-US" sz="3200" dirty="0"/>
              <a:t> -R $USER:$USER    /path/to/</a:t>
            </a:r>
            <a:r>
              <a:rPr lang="en-US" sz="3200" dirty="0" err="1"/>
              <a:t>svn_repo</a:t>
            </a:r>
            <a:r>
              <a:rPr lang="en-US" sz="3200" dirty="0"/>
              <a:t>  # Give yourself 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Check Directory Permissions:</a:t>
            </a:r>
          </a:p>
          <a:p>
            <a:r>
              <a:rPr lang="en-US" sz="3200" dirty="0"/>
              <a:t>            ls -</a:t>
            </a:r>
            <a:r>
              <a:rPr lang="en-US" sz="3200" dirty="0" err="1"/>
              <a:t>ld</a:t>
            </a:r>
            <a:r>
              <a:rPr lang="en-US" sz="3200" dirty="0"/>
              <a:t> /path/to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sudo</a:t>
            </a:r>
            <a:r>
              <a:rPr lang="en-US" sz="3200" dirty="0"/>
              <a:t> </a:t>
            </a:r>
            <a:r>
              <a:rPr lang="en-US" sz="3200" dirty="0" err="1"/>
              <a:t>chmod</a:t>
            </a:r>
            <a:r>
              <a:rPr lang="en-US" sz="3200" dirty="0"/>
              <a:t> 777 /path/to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Choose a Different Location: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mkdir</a:t>
            </a:r>
            <a:r>
              <a:rPr lang="en-US" sz="3200" dirty="0"/>
              <a:t> -p ~/</a:t>
            </a:r>
            <a:r>
              <a:rPr lang="en-US" sz="3200" dirty="0" err="1"/>
              <a:t>svn_repo</a:t>
            </a:r>
            <a:endParaRPr lang="en-US" sz="3200" dirty="0"/>
          </a:p>
          <a:p>
            <a:r>
              <a:rPr lang="en-US" sz="3200" dirty="0"/>
              <a:t>            </a:t>
            </a:r>
            <a:r>
              <a:rPr lang="en-US" sz="3200" dirty="0" err="1"/>
              <a:t>svnadmin</a:t>
            </a:r>
            <a:r>
              <a:rPr lang="en-US" sz="3200" dirty="0"/>
              <a:t> create ~/</a:t>
            </a:r>
            <a:r>
              <a:rPr lang="en-US" sz="3200" dirty="0" err="1"/>
              <a:t>svn_repo</a:t>
            </a:r>
            <a:r>
              <a:rPr lang="en-US" sz="3200" dirty="0"/>
              <a:t>/</a:t>
            </a:r>
            <a:r>
              <a:rPr lang="en-US" sz="3200" dirty="0" err="1"/>
              <a:t>cloudservice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Navigate to Your Working Directory:</a:t>
            </a:r>
          </a:p>
          <a:p>
            <a:r>
              <a:rPr lang="en-US" sz="3200" dirty="0"/>
              <a:t>           cd /path/to/</a:t>
            </a:r>
            <a:r>
              <a:rPr lang="en-US" sz="3200" dirty="0" err="1"/>
              <a:t>working_copy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Add a New File:</a:t>
            </a:r>
          </a:p>
          <a:p>
            <a:r>
              <a:rPr lang="en-US" sz="3200" dirty="0"/>
              <a:t>            touch newfile.txt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svn</a:t>
            </a:r>
            <a:r>
              <a:rPr lang="en-US" sz="3200" dirty="0"/>
              <a:t> add newfile.txt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AB5BE-590B-B6C1-421C-73F5421D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1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99ED-6FAA-78D2-9F7E-8DAEAF6A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75" y="2738284"/>
            <a:ext cx="3932237" cy="3785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9B12F0CB-A500-A567-D94A-046AAFAAF9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4" r="17944"/>
          <a:stretch>
            <a:fillRect/>
          </a:stretch>
        </p:blipFill>
        <p:spPr>
          <a:xfrm>
            <a:off x="5383751" y="1068388"/>
            <a:ext cx="6099048" cy="4800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E2911-4850-D090-429A-104F189D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Commit the Change:</a:t>
            </a:r>
          </a:p>
          <a:p>
            <a:r>
              <a:rPr lang="en-IN" dirty="0"/>
              <a:t>       </a:t>
            </a:r>
            <a:r>
              <a:rPr lang="en-US" dirty="0" err="1"/>
              <a:t>svn</a:t>
            </a:r>
            <a:r>
              <a:rPr lang="en-US" dirty="0"/>
              <a:t> commit -m "Added newfile.txt to    Cloud Service project“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Update Your Working Copy:</a:t>
            </a:r>
          </a:p>
          <a:p>
            <a:r>
              <a:rPr lang="en-IN" dirty="0"/>
              <a:t>       </a:t>
            </a:r>
            <a:r>
              <a:rPr lang="en-IN" dirty="0" err="1"/>
              <a:t>svn</a:t>
            </a:r>
            <a:r>
              <a:rPr lang="en-IN" dirty="0"/>
              <a:t>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Check Repository Status:</a:t>
            </a:r>
          </a:p>
          <a:p>
            <a:r>
              <a:rPr lang="en-IN" dirty="0"/>
              <a:t>       </a:t>
            </a:r>
            <a:r>
              <a:rPr lang="en-IN" dirty="0" err="1"/>
              <a:t>svn</a:t>
            </a:r>
            <a:r>
              <a:rPr lang="en-IN" dirty="0"/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View Commit Logs:</a:t>
            </a:r>
          </a:p>
          <a:p>
            <a:r>
              <a:rPr lang="en-IN" dirty="0"/>
              <a:t>       </a:t>
            </a:r>
            <a:r>
              <a:rPr lang="en-IN" dirty="0" err="1"/>
              <a:t>svn</a:t>
            </a:r>
            <a:r>
              <a:rPr lang="en-IN" dirty="0"/>
              <a:t>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Delete a File:</a:t>
            </a:r>
          </a:p>
          <a:p>
            <a:r>
              <a:rPr lang="en-IN" dirty="0"/>
              <a:t>      </a:t>
            </a:r>
            <a:r>
              <a:rPr lang="en-IN" dirty="0" err="1"/>
              <a:t>svn</a:t>
            </a:r>
            <a:r>
              <a:rPr lang="en-IN" dirty="0"/>
              <a:t> delete newfile.txt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Commit the Deletion:</a:t>
            </a:r>
          </a:p>
          <a:p>
            <a:r>
              <a:rPr lang="en-IN" dirty="0"/>
              <a:t>       </a:t>
            </a:r>
            <a:r>
              <a:rPr lang="en-US" dirty="0" err="1"/>
              <a:t>svn</a:t>
            </a:r>
            <a:r>
              <a:rPr lang="en-US" dirty="0"/>
              <a:t> commit -m "Removed newfile.txt        from Cloud Service project"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DD6B-BC31-B67F-BBA1-CD8ACD9C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8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F98-DEEB-CAF1-1ADC-E2EA44D8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DEVELOP A TRUNK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80DD6-CF33-F696-9F27-F2021780B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4" y="1690688"/>
            <a:ext cx="9409471" cy="43659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B504-0AC2-B637-7480-F6FF8F6B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0054-F772-E9C3-F1D1-858CF7CA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3357E-D80A-D2A6-4C58-AD22BB88D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6" y="365126"/>
            <a:ext cx="10668000" cy="58118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8183-63E7-64AD-2BB5-B2D16519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0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7867-9ECA-A072-8CBC-C83619CE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7BEBDB-C958-6054-1F71-2088537BC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471"/>
            <a:ext cx="10515600" cy="59114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D515-8FB9-BFD1-D8B5-50EB1D90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1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C8D4-A390-0E62-B38A-A42F875A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reating trunk from </a:t>
            </a:r>
            <a:r>
              <a:rPr lang="en-IN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clientside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2587-1168-4887-F60B-444C9694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the Repository Root:</a:t>
            </a:r>
          </a:p>
          <a:p>
            <a:pPr marL="0" indent="0">
              <a:buNone/>
            </a:pPr>
            <a:r>
              <a:rPr lang="en-IN" sz="7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checkout file:///path/to/svn_repo/cloudservice </a:t>
            </a:r>
            <a:r>
              <a:rPr lang="en-IN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Trunk Directory Locally:</a:t>
            </a:r>
          </a:p>
          <a:p>
            <a:pPr marL="0" indent="0">
              <a:buNone/>
            </a:pPr>
            <a:r>
              <a:rPr lang="en-IN" sz="7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</a:t>
            </a:r>
            <a:r>
              <a:rPr lang="en-IN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trunk branches tags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Trunk to Version Control</a:t>
            </a: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trunk branches tags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 the Changes to Create Trunk on the Server</a:t>
            </a: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svn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commit -m "Created trunk, branches, and tags for </a:t>
            </a:r>
            <a:r>
              <a:rPr lang="en-IN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CloudService</a:t>
            </a:r>
            <a:r>
              <a:rPr lang="en-IN" sz="7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Trunk Exists</a:t>
            </a: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unk</a:t>
            </a: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0A6C-8660-9BDB-94B8-391B01CC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4625-FD72-FEF3-A201-C3ABB693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D393A-2D92-FC45-9F4A-C7EE9C2B6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3769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00A5-F9A3-A806-52AC-8A9C840F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C337-3CBE-4378-96CA-B9EE29AB77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532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166</TotalTime>
  <Words>583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Segoe UI</vt:lpstr>
      <vt:lpstr>Basis</vt:lpstr>
      <vt:lpstr>DEVOPS</vt:lpstr>
      <vt:lpstr>SUBVERSION</vt:lpstr>
      <vt:lpstr>Set up SVN repository in Ubuntu:</vt:lpstr>
      <vt:lpstr>PowerPoint Presentation</vt:lpstr>
      <vt:lpstr>DEVELOP A TRUNK</vt:lpstr>
      <vt:lpstr>PowerPoint Presentation</vt:lpstr>
      <vt:lpstr>PowerPoint Presentation</vt:lpstr>
      <vt:lpstr>Creating trunk from clientside </vt:lpstr>
      <vt:lpstr>PowerPoint Presentation</vt:lpstr>
      <vt:lpstr>Creating trunk from serverside </vt:lpstr>
      <vt:lpstr>PowerPoint Presentation</vt:lpstr>
      <vt:lpstr>Creating trunk using working copy </vt:lpstr>
      <vt:lpstr>PowerPoint Presentation</vt:lpstr>
      <vt:lpstr>MERCURIAL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Pandey</dc:creator>
  <cp:lastModifiedBy>Shreya Pandey</cp:lastModifiedBy>
  <cp:revision>4</cp:revision>
  <dcterms:created xsi:type="dcterms:W3CDTF">2025-02-15T17:58:50Z</dcterms:created>
  <dcterms:modified xsi:type="dcterms:W3CDTF">2025-02-15T21:01:11Z</dcterms:modified>
</cp:coreProperties>
</file>