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19-Feb-18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19-Feb-18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19-Feb-18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5" y="1049866"/>
            <a:ext cx="8637073" cy="1013178"/>
          </a:xfrm>
        </p:spPr>
        <p:txBody>
          <a:bodyPr/>
          <a:lstStyle/>
          <a:p>
            <a:r>
              <a:rPr lang="en-US" sz="4400" b="1" dirty="0"/>
              <a:t>ViQu </a:t>
            </a:r>
            <a:r>
              <a:rPr lang="en-US" sz="3200" dirty="0"/>
              <a:t>- </a:t>
            </a:r>
            <a:r>
              <a:rPr lang="en-US" sz="2400" dirty="0"/>
              <a:t>A smart viva and quizzing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5" y="2348089"/>
            <a:ext cx="8637072" cy="3296356"/>
          </a:xfrm>
        </p:spPr>
        <p:txBody>
          <a:bodyPr>
            <a:normAutofit fontScale="47500" lnSpcReduction="20000"/>
          </a:bodyPr>
          <a:lstStyle/>
          <a:p>
            <a:r>
              <a:rPr lang="en-US" sz="2500" b="1" dirty="0"/>
              <a:t>Submitted by:</a:t>
            </a:r>
            <a:endParaRPr lang="en-US" sz="2500" dirty="0"/>
          </a:p>
          <a:p>
            <a:r>
              <a:rPr lang="en-US" sz="2500" dirty="0"/>
              <a:t>101503208		Shivam Sharma, BE Third Year, COE-10</a:t>
            </a:r>
          </a:p>
          <a:p>
            <a:r>
              <a:rPr lang="en-US" sz="2500" dirty="0"/>
              <a:t>101503211		Shobhit Jain, BE Third Year, COE-10</a:t>
            </a:r>
          </a:p>
          <a:p>
            <a:r>
              <a:rPr lang="en-US" sz="2500" dirty="0"/>
              <a:t>101503213		Shreya Aggarwal, BE Third Year, COE-10</a:t>
            </a:r>
          </a:p>
          <a:p>
            <a:r>
              <a:rPr lang="en-US" sz="2500" b="1" dirty="0"/>
              <a:t>Capstone Team No. : CPG28</a:t>
            </a:r>
          </a:p>
          <a:p>
            <a:r>
              <a:rPr lang="en-US" dirty="0"/>
              <a:t> </a:t>
            </a:r>
          </a:p>
          <a:p>
            <a:r>
              <a:rPr lang="en-US" sz="3000" dirty="0"/>
              <a:t>Under the Mentorship of</a:t>
            </a:r>
          </a:p>
          <a:p>
            <a:r>
              <a:rPr lang="en-US" sz="3000" dirty="0"/>
              <a:t>Dr. Maninder Kaur			&amp;			Mr. Ashish Girdhar</a:t>
            </a:r>
          </a:p>
          <a:p>
            <a:r>
              <a:rPr lang="en-US" sz="3000" dirty="0"/>
              <a:t>Assistant Professor						Lecturer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Work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36" y="1477941"/>
            <a:ext cx="825932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3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17" y="1549401"/>
            <a:ext cx="9162015" cy="34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3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8503" y="2133600"/>
            <a:ext cx="5018397" cy="1468967"/>
          </a:xfrm>
        </p:spPr>
        <p:txBody>
          <a:bodyPr>
            <a:no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16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91654"/>
          </a:xfrm>
        </p:spPr>
        <p:txBody>
          <a:bodyPr/>
          <a:lstStyle/>
          <a:p>
            <a:r>
              <a:rPr lang="en-US" sz="2400" b="1" dirty="0"/>
              <a:t>Need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92958"/>
            <a:ext cx="9603275" cy="40213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Need to simplify the viva 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Need for a question bank</a:t>
            </a:r>
          </a:p>
          <a:p>
            <a:pPr>
              <a:lnSpc>
                <a:spcPct val="150000"/>
              </a:lnSpc>
            </a:pPr>
            <a:r>
              <a:rPr lang="en-US" dirty="0"/>
              <a:t>Need for quicker and easier quiz checking process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8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259-BDFD-4287-82E1-8DCAC9C1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Project Overview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2604-A818-4CE6-9B60-2F33E8C7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89185"/>
            <a:ext cx="9603275" cy="4077160"/>
          </a:xfrm>
        </p:spPr>
        <p:txBody>
          <a:bodyPr>
            <a:normAutofit/>
          </a:bodyPr>
          <a:lstStyle/>
          <a:p>
            <a:r>
              <a:rPr lang="en-US" dirty="0"/>
              <a:t>A product “ViQu” based on Raspberry Pi 3 along with some sensors will be created, which will be able to conduct vivas, create quizzes and even check them hence, creating a digitized result sheet instantly.</a:t>
            </a:r>
            <a:endParaRPr lang="en-IN" dirty="0"/>
          </a:p>
          <a:p>
            <a:r>
              <a:rPr lang="en-US" dirty="0"/>
              <a:t>Moreover, a database of MCQs and subjective viva-like questions will be created overtime by the teachers which will help in the future.</a:t>
            </a:r>
            <a:endParaRPr lang="en-IN" dirty="0"/>
          </a:p>
          <a:p>
            <a:r>
              <a:rPr lang="en-US" dirty="0"/>
              <a:t>Finally,  the product ViQu will be able to conduct vivas, mark them, create quizzes, mark them and a fine database of questions will be created for the above.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87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46498"/>
          </a:xfrm>
        </p:spPr>
        <p:txBody>
          <a:bodyPr/>
          <a:lstStyle/>
          <a:p>
            <a:r>
              <a:rPr lang="en-US" sz="24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77623"/>
            <a:ext cx="9603275" cy="40665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simplify the viva 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To create a question bank</a:t>
            </a:r>
          </a:p>
          <a:p>
            <a:pPr>
              <a:lnSpc>
                <a:spcPct val="150000"/>
              </a:lnSpc>
            </a:pPr>
            <a:r>
              <a:rPr lang="en-US" dirty="0"/>
              <a:t>To simplify the quizzing process </a:t>
            </a:r>
          </a:p>
          <a:p>
            <a:pPr>
              <a:lnSpc>
                <a:spcPct val="150000"/>
              </a:lnSpc>
            </a:pPr>
            <a:r>
              <a:rPr lang="en-US" dirty="0"/>
              <a:t>To improve our skill set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E922-7B77-4D2C-B9C9-3501A8B2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41368"/>
          </a:xfrm>
        </p:spPr>
        <p:txBody>
          <a:bodyPr>
            <a:normAutofit/>
          </a:bodyPr>
          <a:lstStyle/>
          <a:p>
            <a:r>
              <a:rPr lang="en-US" sz="2400" b="1" dirty="0"/>
              <a:t>Project Execution Plan (Broad Methodology)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9A5D-EEC9-4116-987B-7F10E1C5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94693"/>
            <a:ext cx="9603275" cy="3971652"/>
          </a:xfrm>
        </p:spPr>
        <p:txBody>
          <a:bodyPr/>
          <a:lstStyle/>
          <a:p>
            <a:r>
              <a:rPr lang="en-US" dirty="0"/>
              <a:t>We will be collecting the problems faced in the viva and quiz taking process and will also evaluate how the whole process is undertaken.</a:t>
            </a:r>
          </a:p>
          <a:p>
            <a:r>
              <a:rPr lang="en-US" dirty="0"/>
              <a:t>Then we will be searching for the perfect solution through research about how these problems can be solved such as the use of Raspberry Pi, NLP, various APIs, etc.</a:t>
            </a:r>
          </a:p>
          <a:p>
            <a:r>
              <a:rPr lang="en-US" dirty="0"/>
              <a:t>Then we will go on with the proper hardware implementation and side by side create modules for various features.</a:t>
            </a:r>
          </a:p>
          <a:p>
            <a:r>
              <a:rPr lang="en-US" dirty="0"/>
              <a:t>Now we will run certain tests and try to keep the scenario as real as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87568"/>
            <a:ext cx="9603275" cy="3403531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Raspberry Pi 3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Camera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Mic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Speakers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Raspberry Pi box case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Laptop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1587568"/>
            <a:ext cx="3181189" cy="2387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89" y="3974344"/>
            <a:ext cx="180190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95" y="3975100"/>
            <a:ext cx="1421393" cy="14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676469"/>
            <a:ext cx="9603275" cy="329457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Python 2.7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Various Python Libraries such as openCV, pytesseract, etc.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Raspbian OS for Raspberry Pi 3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0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25600"/>
            <a:ext cx="9603275" cy="399314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ViQu will be able to take the viva of a student and evaluate it.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ViQu will also record these viva for any future discrepancies if there are any.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ViQu will also be able to create quizzes (MCQ type) and evaluate them.</a:t>
            </a:r>
          </a:p>
        </p:txBody>
      </p:sp>
    </p:spTree>
    <p:extLst>
      <p:ext uri="{BB962C8B-B14F-4D97-AF65-F5344CB8AC3E}">
        <p14:creationId xmlns:p14="http://schemas.microsoft.com/office/powerpoint/2010/main" val="33747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3 	-	₹3000</a:t>
            </a:r>
          </a:p>
          <a:p>
            <a:r>
              <a:rPr lang="en-US" dirty="0"/>
              <a:t>Camera		-	₹900</a:t>
            </a:r>
          </a:p>
          <a:p>
            <a:r>
              <a:rPr lang="en-US" dirty="0"/>
              <a:t>Mic			-	₹300-500</a:t>
            </a:r>
          </a:p>
          <a:p>
            <a:r>
              <a:rPr lang="en-US" dirty="0"/>
              <a:t>Speakers		-	₹300</a:t>
            </a:r>
          </a:p>
          <a:p>
            <a:endParaRPr lang="en-US" dirty="0"/>
          </a:p>
          <a:p>
            <a:r>
              <a:rPr lang="en-US" b="1" dirty="0"/>
              <a:t>Total</a:t>
            </a:r>
            <a:r>
              <a:rPr lang="en-US" dirty="0"/>
              <a:t>			-	 </a:t>
            </a:r>
            <a:r>
              <a:rPr lang="en-US" b="1" dirty="0"/>
              <a:t>₹4500- ₹4700</a:t>
            </a:r>
          </a:p>
        </p:txBody>
      </p:sp>
    </p:spTree>
    <p:extLst>
      <p:ext uri="{BB962C8B-B14F-4D97-AF65-F5344CB8AC3E}">
        <p14:creationId xmlns:p14="http://schemas.microsoft.com/office/powerpoint/2010/main" val="34969770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346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Gallery</vt:lpstr>
      <vt:lpstr>ViQu - A smart viva and quizzing solution</vt:lpstr>
      <vt:lpstr>Need Analysis</vt:lpstr>
      <vt:lpstr>Project Overview</vt:lpstr>
      <vt:lpstr>Objectives</vt:lpstr>
      <vt:lpstr>Project Execution Plan (Broad Methodology)</vt:lpstr>
      <vt:lpstr>Hardware Requirements</vt:lpstr>
      <vt:lpstr>Software Requirements</vt:lpstr>
      <vt:lpstr>Outcomes</vt:lpstr>
      <vt:lpstr>Cost Analysis</vt:lpstr>
      <vt:lpstr>Work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ViQu-A smart viva and quizzing solution</dc:title>
  <dc:creator>Shobhit Jain</dc:creator>
  <cp:lastModifiedBy>Shobhit Jain</cp:lastModifiedBy>
  <cp:revision>11</cp:revision>
  <dcterms:created xsi:type="dcterms:W3CDTF">2018-02-18T18:03:25Z</dcterms:created>
  <dcterms:modified xsi:type="dcterms:W3CDTF">2018-02-19T03:18:30Z</dcterms:modified>
</cp:coreProperties>
</file>