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Franklin Gothic Heavy" panose="020B090302010202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2" d="100"/>
          <a:sy n="32" d="100"/>
        </p:scale>
        <p:origin x="7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43000" y="68337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2600" spc="-10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E54C91-2C02-DCA3-2A34-8D3BC6BEFFD2}"/>
              </a:ext>
            </a:extLst>
          </p:cNvPr>
          <p:cNvSpPr txBox="1"/>
          <p:nvPr/>
        </p:nvSpPr>
        <p:spPr>
          <a:xfrm>
            <a:off x="10853246" y="1968428"/>
            <a:ext cx="713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content categories were found.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1A6076-D542-CA1F-17C9-5AD472FA7F62}"/>
              </a:ext>
            </a:extLst>
          </p:cNvPr>
          <p:cNvSpPr txBox="1"/>
          <p:nvPr/>
        </p:nvSpPr>
        <p:spPr>
          <a:xfrm>
            <a:off x="10853246" y="4394608"/>
            <a:ext cx="70878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category is Animals. It received the most number of reactions too.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A4773-9D16-8F23-5F95-C05314D9DEAE}"/>
              </a:ext>
            </a:extLst>
          </p:cNvPr>
          <p:cNvSpPr txBox="1"/>
          <p:nvPr/>
        </p:nvSpPr>
        <p:spPr>
          <a:xfrm>
            <a:off x="10853246" y="7448636"/>
            <a:ext cx="71346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reactions were posted in the month of August.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89908" y="2524201"/>
            <a:ext cx="8673443" cy="6079305"/>
            <a:chOff x="0" y="0"/>
            <a:chExt cx="11564591" cy="810573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807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22679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20392" y="2289541"/>
            <a:ext cx="12823991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29870" y="1807957"/>
            <a:ext cx="6232922" cy="72390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949223" y="4074714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2A7296-0CAE-E40B-1EA2-EB0C1B80B8D1}"/>
              </a:ext>
            </a:extLst>
          </p:cNvPr>
          <p:cNvSpPr txBox="1"/>
          <p:nvPr/>
        </p:nvSpPr>
        <p:spPr>
          <a:xfrm>
            <a:off x="6477001" y="2559747"/>
            <a:ext cx="11293886" cy="54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our engagement with Social Buzz, we are running a 3 month initial project in order to prove to them that we are the best firm to work with. They are expecting the following: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their big data practice.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analysis of their content categories that highlights the top 5 categories with the largest aggregate popularity.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381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950803" y="197850"/>
            <a:ext cx="3087797" cy="283482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555362" y="972064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F0E837-373A-F1DB-7EDB-44E8B351515F}"/>
              </a:ext>
            </a:extLst>
          </p:cNvPr>
          <p:cNvSpPr txBox="1"/>
          <p:nvPr/>
        </p:nvSpPr>
        <p:spPr>
          <a:xfrm>
            <a:off x="2555362" y="3009502"/>
            <a:ext cx="707169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IN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posts per day</a:t>
            </a:r>
          </a:p>
          <a:p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36,500,000</a:t>
            </a: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pieces of content per year!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capitalize on it when there is so much?</a:t>
            </a:r>
          </a:p>
          <a:p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657198" y="1015722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531185" y="1036158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5" name="Freeform 25"/>
          <p:cNvSpPr/>
          <p:nvPr/>
        </p:nvSpPr>
        <p:spPr>
          <a:xfrm>
            <a:off x="11711509" y="411691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2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766201" y="7154190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56C0E6-A6D2-7FA1-0FB0-B042D5C996D6}"/>
              </a:ext>
            </a:extLst>
          </p:cNvPr>
          <p:cNvSpPr txBox="1"/>
          <p:nvPr/>
        </p:nvSpPr>
        <p:spPr>
          <a:xfrm>
            <a:off x="14164313" y="1181127"/>
            <a:ext cx="361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 </a:t>
            </a:r>
            <a:r>
              <a:rPr lang="en-US" sz="3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Chief Technical Architect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8D833D-1223-FD05-602E-5E69F99B06B8}"/>
              </a:ext>
            </a:extLst>
          </p:cNvPr>
          <p:cNvSpPr txBox="1"/>
          <p:nvPr/>
        </p:nvSpPr>
        <p:spPr>
          <a:xfrm>
            <a:off x="12348459" y="1504292"/>
            <a:ext cx="924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2DC459-8831-65B4-3D7E-65F1A18DECC8}"/>
              </a:ext>
            </a:extLst>
          </p:cNvPr>
          <p:cNvSpPr txBox="1"/>
          <p:nvPr/>
        </p:nvSpPr>
        <p:spPr>
          <a:xfrm>
            <a:off x="12486477" y="4548640"/>
            <a:ext cx="924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CC89E8-088E-BC5E-3903-F1B7D1A4C007}"/>
              </a:ext>
            </a:extLst>
          </p:cNvPr>
          <p:cNvSpPr txBox="1"/>
          <p:nvPr/>
        </p:nvSpPr>
        <p:spPr>
          <a:xfrm>
            <a:off x="12513823" y="7659171"/>
            <a:ext cx="924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4A80B7-F715-573B-8A15-9E5EC7A2676C}"/>
              </a:ext>
            </a:extLst>
          </p:cNvPr>
          <p:cNvSpPr txBox="1"/>
          <p:nvPr/>
        </p:nvSpPr>
        <p:spPr>
          <a:xfrm>
            <a:off x="14220782" y="4583090"/>
            <a:ext cx="37831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IN" sz="36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r>
              <a:rPr lang="en-IN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Principle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F361A0-DF42-9209-07F9-7080F3B7C8DE}"/>
              </a:ext>
            </a:extLst>
          </p:cNvPr>
          <p:cNvSpPr txBox="1"/>
          <p:nvPr/>
        </p:nvSpPr>
        <p:spPr>
          <a:xfrm>
            <a:off x="14303892" y="7533895"/>
            <a:ext cx="3616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Shreya Dutta </a:t>
            </a:r>
            <a:r>
              <a:rPr lang="en-US" sz="3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101454" y="7911338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928269" y="83082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D9B39-10D2-F4B8-0F46-17C7F3619C9B}"/>
              </a:ext>
            </a:extLst>
          </p:cNvPr>
          <p:cNvSpPr txBox="1"/>
          <p:nvPr/>
        </p:nvSpPr>
        <p:spPr>
          <a:xfrm>
            <a:off x="3780378" y="1013451"/>
            <a:ext cx="848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problem statement – 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90157E-A438-26B5-D074-52FC7E351252}"/>
              </a:ext>
            </a:extLst>
          </p:cNvPr>
          <p:cNvSpPr txBox="1"/>
          <p:nvPr/>
        </p:nvSpPr>
        <p:spPr>
          <a:xfrm>
            <a:off x="5654523" y="3015702"/>
            <a:ext cx="12826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F522C1-198F-9D86-657C-4CF88B7FF83F}"/>
              </a:ext>
            </a:extLst>
          </p:cNvPr>
          <p:cNvSpPr txBox="1"/>
          <p:nvPr/>
        </p:nvSpPr>
        <p:spPr>
          <a:xfrm>
            <a:off x="7485926" y="4743450"/>
            <a:ext cx="9163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FFA03-D067-1C1F-5E7B-D63CBD061981}"/>
              </a:ext>
            </a:extLst>
          </p:cNvPr>
          <p:cNvSpPr txBox="1"/>
          <p:nvPr/>
        </p:nvSpPr>
        <p:spPr>
          <a:xfrm>
            <a:off x="9286044" y="6336658"/>
            <a:ext cx="9163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A30119-606D-9199-22E5-569FFC0CA06D}"/>
              </a:ext>
            </a:extLst>
          </p:cNvPr>
          <p:cNvSpPr txBox="1"/>
          <p:nvPr/>
        </p:nvSpPr>
        <p:spPr>
          <a:xfrm>
            <a:off x="11260496" y="8410871"/>
            <a:ext cx="6552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74933" y="6793147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637" y="6836457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86180" y="6928742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9DB7FB-62AF-FE17-414B-0980A83415A4}"/>
              </a:ext>
            </a:extLst>
          </p:cNvPr>
          <p:cNvSpPr txBox="1"/>
          <p:nvPr/>
        </p:nvSpPr>
        <p:spPr>
          <a:xfrm>
            <a:off x="1012135" y="2130121"/>
            <a:ext cx="16742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top 5 categories, the best way to represent it is in a bar chart by converting the values into probabilities.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gives a visualization of the most as well as the least popular content categories clearly. 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5 categories are : Animals, science, healthy eating, technology and food. The graph is shown in the next slide.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9EB2278-FA00-C984-80CA-80D67C675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583" y="2017079"/>
            <a:ext cx="17187220" cy="6834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DA284EA-3A5C-E48C-6EEA-514DF691DE3F}"/>
              </a:ext>
            </a:extLst>
          </p:cNvPr>
          <p:cNvSpPr txBox="1"/>
          <p:nvPr/>
        </p:nvSpPr>
        <p:spPr>
          <a:xfrm>
            <a:off x="2892618" y="2374369"/>
            <a:ext cx="149163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sixteen unique categories. They are: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Animals, cooking, culture, dogs, education, fitness, food, healthy eating, public    speaking, science, soccer, technology, tennis, travel, veganism.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most popular category is Animals and the number of reactions received for this category is 74,965 reactions.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month of August was the month with the most posts.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373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Clear Sans Regular Bold</vt:lpstr>
      <vt:lpstr>Arial</vt:lpstr>
      <vt:lpstr>Times New Roman</vt:lpstr>
      <vt:lpstr>Franklin Gothic Heavy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Shreya Dutta</cp:lastModifiedBy>
  <cp:revision>9</cp:revision>
  <dcterms:created xsi:type="dcterms:W3CDTF">2006-08-16T00:00:00Z</dcterms:created>
  <dcterms:modified xsi:type="dcterms:W3CDTF">2023-01-24T17:50:00Z</dcterms:modified>
  <dc:identifier>DAEhDyfaYKE</dc:identifier>
</cp:coreProperties>
</file>