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Netflix Data Analysis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000"/>
              </a:spcAft>
            </a:pPr>
            <a:r>
              <a:rPr sz="2800" dirty="0"/>
              <a:t>Created by: Shreya Hemant Patil</a:t>
            </a:r>
          </a:p>
          <a:p>
            <a:pPr>
              <a:spcAft>
                <a:spcPts val="1000"/>
              </a:spcAft>
            </a:pPr>
            <a:r>
              <a:rPr sz="2800" dirty="0"/>
              <a:t>Project: Data Analysis on Netflix Dataset</a:t>
            </a:r>
          </a:p>
          <a:p>
            <a:pPr>
              <a:spcAft>
                <a:spcPts val="1000"/>
              </a:spcAft>
            </a:pPr>
            <a:r>
              <a:rPr sz="2800" dirty="0"/>
              <a:t>Goal: To uncover insights about movies and TV shows on Netflix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 &amp;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000"/>
              </a:spcAft>
            </a:pPr>
            <a:r>
              <a:rPr sz="2800" dirty="0"/>
              <a:t>Objective: Analyze Netflix data to find content trends and audience preferences.</a:t>
            </a:r>
          </a:p>
          <a:p>
            <a:pPr>
              <a:spcAft>
                <a:spcPts val="1000"/>
              </a:spcAft>
            </a:pPr>
            <a:r>
              <a:rPr sz="2800" dirty="0"/>
              <a:t>Scope: Data cleaning, visualization, and insight extraction using Python libraries.</a:t>
            </a:r>
          </a:p>
          <a:p>
            <a:pPr>
              <a:spcAft>
                <a:spcPts val="1000"/>
              </a:spcAft>
            </a:pPr>
            <a:r>
              <a:rPr sz="2800" dirty="0"/>
              <a:t>Tools Used: Python, Pandas, </a:t>
            </a:r>
            <a:r>
              <a:rPr sz="2800" dirty="0" err="1"/>
              <a:t>Matplotlib</a:t>
            </a:r>
            <a:r>
              <a:rPr sz="2800" dirty="0"/>
              <a:t>, </a:t>
            </a:r>
            <a:r>
              <a:rPr sz="2800" dirty="0" err="1"/>
              <a:t>Seaborn</a:t>
            </a:r>
            <a:r>
              <a:rPr sz="2800" dirty="0"/>
              <a:t>, </a:t>
            </a:r>
            <a:r>
              <a:rPr sz="2800" dirty="0" err="1"/>
              <a:t>Jupyter</a:t>
            </a:r>
            <a:r>
              <a:rPr sz="2800" dirty="0"/>
              <a:t> Notebook.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Source &amp;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/>
          </a:p>
          <a:p>
            <a:pPr>
              <a:spcAft>
                <a:spcPts val="1000"/>
              </a:spcAft>
            </a:pPr>
            <a:r>
              <a:t>Dataset includes information on Netflix titles – type, genre, release year, rating, and country.</a:t>
            </a:r>
          </a:p>
          <a:p>
            <a:pPr>
              <a:spcAft>
                <a:spcPts val="1000"/>
              </a:spcAft>
            </a:pPr>
            <a:r>
              <a:t>Steps:</a:t>
            </a:r>
          </a:p>
          <a:p>
            <a:pPr>
              <a:spcAft>
                <a:spcPts val="1000"/>
              </a:spcAft>
            </a:pPr>
            <a:r>
              <a:t>- Data Cleaning (handling duplicates and missing values)</a:t>
            </a:r>
          </a:p>
          <a:p>
            <a:pPr>
              <a:spcAft>
                <a:spcPts val="1000"/>
              </a:spcAft>
            </a:pPr>
            <a:r>
              <a:t>- Exploratory Data Analysis (EDA)</a:t>
            </a:r>
          </a:p>
          <a:p>
            <a:pPr>
              <a:spcAft>
                <a:spcPts val="1000"/>
              </a:spcAft>
            </a:pPr>
            <a:r>
              <a:t>- Data Visualization for pattern discovery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Findings: Release Year &amp;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000"/>
              </a:spcAft>
            </a:pPr>
            <a:r>
              <a:rPr dirty="0"/>
              <a:t>Observed increase in Netflix titles from 2015 onwards.</a:t>
            </a:r>
          </a:p>
          <a:p>
            <a:pPr>
              <a:spcAft>
                <a:spcPts val="1000"/>
              </a:spcAft>
            </a:pPr>
            <a:r>
              <a:rPr dirty="0"/>
              <a:t>Movies are more in number than TV Shows but shows are rising recently.</a:t>
            </a:r>
          </a:p>
          <a:p>
            <a:pPr>
              <a:spcAft>
                <a:spcPts val="1000"/>
              </a:spcAft>
            </a:pPr>
            <a:r>
              <a:rPr dirty="0"/>
              <a:t>Peak release years show Netflix’s content expansion phase.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Findings: Genre &amp; Rating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000"/>
              </a:spcAft>
            </a:pPr>
            <a:r>
              <a:rPr sz="2800" dirty="0"/>
              <a:t>Top genres: Drama, Comedy, and Documentaries dominate the platform.</a:t>
            </a:r>
          </a:p>
          <a:p>
            <a:pPr>
              <a:spcAft>
                <a:spcPts val="1000"/>
              </a:spcAft>
            </a:pPr>
            <a:r>
              <a:rPr sz="2800" dirty="0"/>
              <a:t>Most content rated TV-MA and TV-14, targeting mature and teen audiences.</a:t>
            </a:r>
          </a:p>
          <a:p>
            <a:pPr>
              <a:spcAft>
                <a:spcPts val="1000"/>
              </a:spcAft>
            </a:pPr>
            <a:r>
              <a:rPr sz="2800" dirty="0"/>
              <a:t>Family content (TV-G, PG) comparatively lower.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Findings: Region &amp; Content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000"/>
              </a:spcAft>
            </a:pPr>
            <a:r>
              <a:rPr sz="2800" dirty="0"/>
              <a:t>United States and India produce the most Netflix content.</a:t>
            </a:r>
          </a:p>
          <a:p>
            <a:pPr>
              <a:spcAft>
                <a:spcPts val="1000"/>
              </a:spcAft>
            </a:pPr>
            <a:r>
              <a:rPr sz="2800" dirty="0"/>
              <a:t>Significant growth in non-English content in recent years.</a:t>
            </a:r>
          </a:p>
          <a:p>
            <a:pPr>
              <a:spcAft>
                <a:spcPts val="1000"/>
              </a:spcAft>
            </a:pPr>
            <a:r>
              <a:rPr sz="2800" dirty="0"/>
              <a:t>Increase in Netflix Originals and regional shows.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000"/>
              </a:spcAft>
            </a:pPr>
            <a:r>
              <a:rPr sz="2400" dirty="0"/>
              <a:t>Netflix library has expanded rapidly since 2015.</a:t>
            </a:r>
          </a:p>
          <a:p>
            <a:pPr>
              <a:spcAft>
                <a:spcPts val="1000"/>
              </a:spcAft>
            </a:pPr>
            <a:r>
              <a:rPr sz="2400" dirty="0"/>
              <a:t>TV Shows are increasing in number and popularity.</a:t>
            </a:r>
          </a:p>
          <a:p>
            <a:pPr>
              <a:spcAft>
                <a:spcPts val="1000"/>
              </a:spcAft>
            </a:pPr>
            <a:r>
              <a:rPr sz="2400" dirty="0"/>
              <a:t>Recommendations:</a:t>
            </a:r>
          </a:p>
          <a:p>
            <a:pPr>
              <a:spcAft>
                <a:spcPts val="1000"/>
              </a:spcAft>
            </a:pPr>
            <a:r>
              <a:rPr sz="2400" dirty="0"/>
              <a:t>- Invest more in regional content.</a:t>
            </a:r>
          </a:p>
          <a:p>
            <a:pPr>
              <a:spcAft>
                <a:spcPts val="1000"/>
              </a:spcAft>
            </a:pPr>
            <a:r>
              <a:rPr sz="2400" dirty="0"/>
              <a:t>- Maintain balance between movies and series.</a:t>
            </a:r>
          </a:p>
          <a:p>
            <a:pPr>
              <a:spcAft>
                <a:spcPts val="1000"/>
              </a:spcAft>
            </a:pPr>
            <a:r>
              <a:rPr sz="2400" dirty="0"/>
              <a:t>- Explore niche genres for global audience reach.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 &amp;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1000"/>
              </a:spcAft>
            </a:pPr>
            <a:r>
              <a:t>Future Scope:</a:t>
            </a:r>
          </a:p>
          <a:p>
            <a:pPr>
              <a:spcAft>
                <a:spcPts val="1000"/>
              </a:spcAft>
            </a:pPr>
            <a:r>
              <a:t>- Include viewer engagement metrics for deeper insights.</a:t>
            </a:r>
          </a:p>
          <a:p>
            <a:pPr>
              <a:spcAft>
                <a:spcPts val="1000"/>
              </a:spcAft>
            </a:pPr>
            <a:r>
              <a:t>- Add sentiment analysis on reviews.</a:t>
            </a:r>
          </a:p>
          <a:p>
            <a:pPr>
              <a:spcAft>
                <a:spcPts val="1000"/>
              </a:spcAft>
            </a:pPr>
            <a:r>
              <a:t>- Predict trending genres using ML models.</a:t>
            </a:r>
          </a:p>
          <a:p>
            <a:pPr>
              <a:spcAft>
                <a:spcPts val="1000"/>
              </a:spcAft>
            </a:pPr>
            <a: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313</Words>
  <Application>Microsoft Office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Netflix Data Analysis Project</vt:lpstr>
      <vt:lpstr>Introduction &amp; Objective</vt:lpstr>
      <vt:lpstr>Data Source &amp; Methodology</vt:lpstr>
      <vt:lpstr>Findings: Release Year &amp; Type</vt:lpstr>
      <vt:lpstr>Findings: Genre &amp; Rating</vt:lpstr>
      <vt:lpstr>Findings: Region &amp; Content Trends</vt:lpstr>
      <vt:lpstr>Conclusion &amp; Recommendations</vt:lpstr>
      <vt:lpstr>Future Work &amp; 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Data Analysis Project</dc:title>
  <dc:subject/>
  <dc:creator/>
  <cp:keywords/>
  <dc:description>generated using python-pptx</dc:description>
  <cp:lastModifiedBy>sandip patil</cp:lastModifiedBy>
  <cp:revision>2</cp:revision>
  <dcterms:created xsi:type="dcterms:W3CDTF">2013-01-27T09:14:16Z</dcterms:created>
  <dcterms:modified xsi:type="dcterms:W3CDTF">2025-10-30T18:03:45Z</dcterms:modified>
  <cp:category/>
</cp:coreProperties>
</file>