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82" r:id="rId6"/>
    <p:sldId id="261" r:id="rId7"/>
    <p:sldId id="273" r:id="rId8"/>
    <p:sldId id="262" r:id="rId9"/>
    <p:sldId id="264" r:id="rId10"/>
    <p:sldId id="265" r:id="rId11"/>
    <p:sldId id="271" r:id="rId12"/>
    <p:sldId id="266" r:id="rId13"/>
    <p:sldId id="267" r:id="rId14"/>
    <p:sldId id="269" r:id="rId15"/>
    <p:sldId id="281" r:id="rId16"/>
    <p:sldId id="270" r:id="rId17"/>
    <p:sldId id="279" r:id="rId18"/>
    <p:sldId id="280" r:id="rId19"/>
    <p:sldId id="277" r:id="rId20"/>
    <p:sldId id="263" r:id="rId21"/>
    <p:sldId id="268" r:id="rId22"/>
    <p:sldId id="274" r:id="rId23"/>
    <p:sldId id="275" r:id="rId24"/>
    <p:sldId id="276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4ECF8-D67F-4555-8B38-FD152C8C5CC2}">
          <p14:sldIdLst>
            <p14:sldId id="256"/>
            <p14:sldId id="257"/>
            <p14:sldId id="259"/>
            <p14:sldId id="258"/>
            <p14:sldId id="282"/>
            <p14:sldId id="261"/>
            <p14:sldId id="273"/>
            <p14:sldId id="262"/>
            <p14:sldId id="264"/>
            <p14:sldId id="265"/>
            <p14:sldId id="271"/>
            <p14:sldId id="266"/>
            <p14:sldId id="267"/>
            <p14:sldId id="269"/>
            <p14:sldId id="281"/>
            <p14:sldId id="270"/>
            <p14:sldId id="279"/>
            <p14:sldId id="280"/>
            <p14:sldId id="277"/>
            <p14:sldId id="263"/>
            <p14:sldId id="268"/>
            <p14:sldId id="274"/>
            <p14:sldId id="275"/>
            <p14:sldId id="27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937" autoAdjust="0"/>
  </p:normalViewPr>
  <p:slideViewPr>
    <p:cSldViewPr snapToGrid="0">
      <p:cViewPr varScale="1">
        <p:scale>
          <a:sx n="56" d="100"/>
          <a:sy n="56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5DC73-67E2-433D-BFB7-C9D5A1DC453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06A19-3068-4619-BCE1-059535850F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Improved Patient Engagement</a:t>
          </a:r>
        </a:p>
      </dgm:t>
    </dgm:pt>
    <dgm:pt modelId="{B69F37AA-CA0A-4A85-BD0D-A90EE9CC4E7F}" type="parTrans" cxnId="{ABF90F1E-D5D7-4241-B960-2753C00336F3}">
      <dgm:prSet/>
      <dgm:spPr/>
      <dgm:t>
        <a:bodyPr/>
        <a:lstStyle/>
        <a:p>
          <a:endParaRPr lang="en-US"/>
        </a:p>
      </dgm:t>
    </dgm:pt>
    <dgm:pt modelId="{FF048E72-6500-4B9F-851F-CB498D3C3BBC}" type="sibTrans" cxnId="{ABF90F1E-D5D7-4241-B960-2753C00336F3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E6954B2F-9C37-499A-B873-508D81222848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Search for Doctor </a:t>
          </a:r>
        </a:p>
      </dgm:t>
    </dgm:pt>
    <dgm:pt modelId="{D7A75894-B419-4240-BBB4-02A9888A1F73}" type="parTrans" cxnId="{3AFD7E57-EB0A-4DE3-B54B-28B3447291D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13408837-9154-4C70-9374-3F9133B87BAD}" type="sibTrans" cxnId="{3AFD7E57-EB0A-4DE3-B54B-28B3447291D9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7807E087-47A2-4488-AF72-7E97502E4A1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Schedule Appointment</a:t>
          </a:r>
        </a:p>
      </dgm:t>
    </dgm:pt>
    <dgm:pt modelId="{5DC10BB7-AEFC-49BA-B4A1-648947EAA5F3}" type="parTrans" cxnId="{A16CFF09-A50E-41B1-A168-54E10526C6C6}">
      <dgm:prSet/>
      <dgm:spPr/>
      <dgm:t>
        <a:bodyPr/>
        <a:lstStyle/>
        <a:p>
          <a:endParaRPr lang="en-US" sz="1400"/>
        </a:p>
      </dgm:t>
    </dgm:pt>
    <dgm:pt modelId="{A709842F-78C6-4876-A4E5-B69D07BE0273}" type="sibTrans" cxnId="{A16CFF09-A50E-41B1-A168-54E10526C6C6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A2780849-970D-48CB-9847-E164C0E0D3B5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400" dirty="0"/>
            <a:t>Record Vitals</a:t>
          </a:r>
        </a:p>
      </dgm:t>
    </dgm:pt>
    <dgm:pt modelId="{E0D484D3-47F3-4309-BABD-077B1BF810FA}" type="parTrans" cxnId="{5FDDA643-81C3-4338-A08F-63A22FF7CB4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89CABBDC-282F-461E-955F-BB113AC65534}" type="sibTrans" cxnId="{5FDDA643-81C3-4338-A08F-63A22FF7CB45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E702EA7A-FDE3-403D-84EB-C8B8D6357EAB}" type="asst">
      <dgm:prSet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Zip Code</a:t>
          </a:r>
        </a:p>
      </dgm:t>
    </dgm:pt>
    <dgm:pt modelId="{83E46095-D285-48AC-A02B-14432A57DA87}" type="parTrans" cxnId="{E2F3B0AD-4F79-4A3B-BEAA-1F3BDA0BFD1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DB2D01EF-F832-4533-A7F8-5A7842BE4009}" type="sibTrans" cxnId="{E2F3B0AD-4F79-4A3B-BEAA-1F3BDA0BFD1E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A03E8314-5AF9-42E6-9691-5663668AD34A}" type="asst">
      <dgm:prSet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Doctor’s Specialty</a:t>
          </a:r>
        </a:p>
      </dgm:t>
    </dgm:pt>
    <dgm:pt modelId="{E4488CC1-6372-42BC-9F91-C2BD6032FD89}" type="parTrans" cxnId="{6456CCFF-719B-4A79-B15E-D3EEEEE5211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0B4CF046-7B2A-411E-9033-9B1D4C73CEF0}" type="sibTrans" cxnId="{6456CCFF-719B-4A79-B15E-D3EEEEE52114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AB3356BB-8BE1-4AE3-AEEA-3ABEEB4A41BA}" type="asst">
      <dgm:prSet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Avoid Appointment Overlap </a:t>
          </a:r>
        </a:p>
      </dgm:t>
    </dgm:pt>
    <dgm:pt modelId="{342B13D1-E673-4C07-B71A-602A0DB84762}" type="parTrans" cxnId="{04A9C177-2F83-4CE6-9EB4-04F3E4EB00F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6396F520-E5D9-4AEC-82BF-0A0EE42DE69A}" type="sibTrans" cxnId="{04A9C177-2F83-4CE6-9EB4-04F3E4EB00FD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1DE46D71-31AC-48CC-883F-8D067FD0B036}" type="asst">
      <dgm:prSet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Heartbeat</a:t>
          </a:r>
        </a:p>
      </dgm:t>
    </dgm:pt>
    <dgm:pt modelId="{7FCA1A98-1699-4E21-98CF-8269D0D1CAC8}" type="parTrans" cxnId="{11A0BD99-0F72-4F3F-B906-B08AE3242B6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8A481B7E-9481-4021-AADF-277BAB71E099}" type="sibTrans" cxnId="{11A0BD99-0F72-4F3F-B906-B08AE3242B67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A6961050-6503-4D46-BDA5-45AAB6CCA759}" type="asst">
      <dgm:prSet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400" dirty="0"/>
            <a:t>Blood-Pressure</a:t>
          </a:r>
        </a:p>
      </dgm:t>
    </dgm:pt>
    <dgm:pt modelId="{478AAE92-1287-4896-BD49-0A0418BAAFF1}" type="parTrans" cxnId="{51D33A9F-66A2-4255-B040-CA879AAA31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6FF57CFC-4FDA-463C-A387-C2111FCE0CE7}" type="sibTrans" cxnId="{51D33A9F-66A2-4255-B040-CA879AAA3196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09122C31-9F30-4F82-B401-A27600F82DDF}" type="asst">
      <dgm:prSet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Blood-Sugar</a:t>
          </a:r>
        </a:p>
      </dgm:t>
    </dgm:pt>
    <dgm:pt modelId="{66B449D9-584F-4DEA-A257-D140C899CDBE}" type="parTrans" cxnId="{0E7B6A01-0E68-42C4-8CE0-EEBD428878B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F99FEAB9-C5D3-4E2A-A29F-C7A78FE1D0A1}" type="sibTrans" cxnId="{0E7B6A01-0E68-42C4-8CE0-EEBD428878BD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7CF5985E-79DE-4609-9727-54859C858BB5}" type="asst">
      <dgm:prSet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400" dirty="0"/>
            <a:t>Temperature</a:t>
          </a:r>
        </a:p>
      </dgm:t>
    </dgm:pt>
    <dgm:pt modelId="{7E7ADE51-96A0-4768-B293-451B0F587897}" type="parTrans" cxnId="{2E0B166B-70BD-4B5E-A4D3-43E73A8EC3A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A6F8611D-8D8B-4212-A93C-1055125EA3D4}" type="sibTrans" cxnId="{2E0B166B-70BD-4B5E-A4D3-43E73A8EC3AE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F1A6460F-C556-45CC-BC06-A48C47ABF6AC}">
      <dgm:prSet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400" dirty="0"/>
            <a:t>Store Health Reports Online</a:t>
          </a:r>
        </a:p>
      </dgm:t>
    </dgm:pt>
    <dgm:pt modelId="{53C1B9F2-43BC-4C35-AAC9-FAC2E4A8B26E}" type="parTrans" cxnId="{9135EAE1-A9FA-4C86-A353-ACB749AA9EA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2AA68754-E345-43E2-8B10-A0588799D542}" type="sibTrans" cxnId="{9135EAE1-A9FA-4C86-A353-ACB749AA9EAF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6131BE5F-D747-4894-917D-909C6D862CF0}">
      <dgm:prSet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 Review Doctor’s Services</a:t>
          </a:r>
        </a:p>
      </dgm:t>
    </dgm:pt>
    <dgm:pt modelId="{E5AD4623-5C77-4230-9344-3DD9B1708F2F}" type="parTrans" cxnId="{0AFD5D9A-2D91-41E8-AF82-4E685AF99C1C}">
      <dgm:prSet/>
      <dgm:spPr/>
      <dgm:t>
        <a:bodyPr/>
        <a:lstStyle/>
        <a:p>
          <a:endParaRPr lang="en-US" sz="1400"/>
        </a:p>
      </dgm:t>
    </dgm:pt>
    <dgm:pt modelId="{CA7EC895-A8F7-41F4-A835-EBC8E5E335F6}" type="sibTrans" cxnId="{0AFD5D9A-2D91-41E8-AF82-4E685AF99C1C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1A366EA6-F303-45D5-BFDD-E3639F575686}">
      <dgm:prSet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Message Doctor</a:t>
          </a:r>
        </a:p>
      </dgm:t>
    </dgm:pt>
    <dgm:pt modelId="{6417B99D-5FFD-40B0-9B8D-B2F7538E91D0}" type="parTrans" cxnId="{C582AD58-AA69-4C99-972E-025C254E7FF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190E1C04-F5D6-4528-BA92-7B62C52399C1}" type="sibTrans" cxnId="{C582AD58-AA69-4C99-972E-025C254E7FF2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81103E38-C105-4570-B075-6EB60290EAB4}" type="asst">
      <dgm:prSet custT="1"/>
      <dgm:spPr>
        <a:solidFill>
          <a:srgbClr val="0070C0"/>
        </a:solidFill>
      </dgm:spPr>
      <dgm:t>
        <a:bodyPr/>
        <a:lstStyle/>
        <a:p>
          <a:r>
            <a:rPr lang="en-US" sz="1400" dirty="0"/>
            <a:t>Minimum</a:t>
          </a:r>
          <a:r>
            <a:rPr lang="en-US" sz="1400" baseline="0" dirty="0"/>
            <a:t> Payment </a:t>
          </a:r>
          <a:endParaRPr lang="en-US" sz="1400" dirty="0"/>
        </a:p>
      </dgm:t>
    </dgm:pt>
    <dgm:pt modelId="{E5873A5D-CB02-4FA5-AA2C-46904DD4A1E8}" type="parTrans" cxnId="{2C257D0F-5C4A-4591-BF23-F9B741C5C2A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E4B3C858-4B40-435C-9771-BFA8F0450EE8}" type="sibTrans" cxnId="{2C257D0F-5C4A-4591-BF23-F9B741C5C2A4}">
      <dgm:prSet custT="1"/>
      <dgm:spPr>
        <a:ln>
          <a:noFill/>
        </a:ln>
      </dgm:spPr>
      <dgm:t>
        <a:bodyPr/>
        <a:lstStyle/>
        <a:p>
          <a:endParaRPr lang="en-US" sz="1400"/>
        </a:p>
      </dgm:t>
    </dgm:pt>
    <dgm:pt modelId="{F5953C82-B2BD-459B-B80C-1FF1C3FDDC39}" type="asst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Customizable Vital</a:t>
          </a:r>
        </a:p>
      </dgm:t>
    </dgm:pt>
    <dgm:pt modelId="{87ABDF91-B5A7-4965-A3E7-0443374BBA6B}" type="parTrans" cxnId="{FE1E0CD7-1F69-468B-A49B-835B1608DABC}">
      <dgm:prSet/>
      <dgm:spPr/>
      <dgm:t>
        <a:bodyPr/>
        <a:lstStyle/>
        <a:p>
          <a:endParaRPr lang="en-US"/>
        </a:p>
      </dgm:t>
    </dgm:pt>
    <dgm:pt modelId="{99EEEE0B-DD92-47CD-92C0-FFE5DE4EB9DD}" type="sibTrans" cxnId="{FE1E0CD7-1F69-468B-A49B-835B1608DAB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528A9A4E-1F69-4998-AE2D-4DAE61F95FC1}" type="asst">
      <dgm:prSet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400" dirty="0"/>
            <a:t>Weight</a:t>
          </a:r>
        </a:p>
      </dgm:t>
    </dgm:pt>
    <dgm:pt modelId="{FEA2E103-83EA-4493-B8DC-F0B9BFDF6255}" type="sibTrans" cxnId="{F3915C53-1FB8-4E3B-AF9C-AB8D9C28F52D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400"/>
        </a:p>
      </dgm:t>
    </dgm:pt>
    <dgm:pt modelId="{F8FA8DC2-935F-4040-8043-B8BB655B6641}" type="parTrans" cxnId="{F3915C53-1FB8-4E3B-AF9C-AB8D9C28F52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400"/>
        </a:p>
      </dgm:t>
    </dgm:pt>
    <dgm:pt modelId="{1FB8D746-EFBF-4852-BD8D-D088698CA032}" type="pres">
      <dgm:prSet presAssocID="{3795DC73-67E2-433D-BFB7-C9D5A1DC45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10DEAC-2176-436A-AC52-ABD829CE8DDD}" type="pres">
      <dgm:prSet presAssocID="{83206A19-3068-4619-BCE1-059535850F96}" presName="hierRoot1" presStyleCnt="0">
        <dgm:presLayoutVars>
          <dgm:hierBranch val="init"/>
        </dgm:presLayoutVars>
      </dgm:prSet>
      <dgm:spPr/>
    </dgm:pt>
    <dgm:pt modelId="{8CC1AD90-C64F-4533-9CD9-AD66FE31A958}" type="pres">
      <dgm:prSet presAssocID="{83206A19-3068-4619-BCE1-059535850F96}" presName="rootComposite1" presStyleCnt="0"/>
      <dgm:spPr/>
    </dgm:pt>
    <dgm:pt modelId="{381162AC-ED9A-4FEC-A7FF-A081723CAB5C}" type="pres">
      <dgm:prSet presAssocID="{83206A19-3068-4619-BCE1-059535850F96}" presName="rootText1" presStyleLbl="node0" presStyleIdx="0" presStyleCnt="1">
        <dgm:presLayoutVars>
          <dgm:chMax/>
          <dgm:chPref val="3"/>
        </dgm:presLayoutVars>
      </dgm:prSet>
      <dgm:spPr/>
    </dgm:pt>
    <dgm:pt modelId="{C7AB1043-1F53-4AA6-9D79-067B1F72BB93}" type="pres">
      <dgm:prSet presAssocID="{83206A19-3068-4619-BCE1-059535850F96}" presName="titleText1" presStyleLbl="fgAcc0" presStyleIdx="0" presStyleCnt="1" custLinFactY="500000" custLinFactNeighborX="-51240" custLinFactNeighborY="587915">
        <dgm:presLayoutVars>
          <dgm:chMax val="0"/>
          <dgm:chPref val="0"/>
        </dgm:presLayoutVars>
      </dgm:prSet>
      <dgm:spPr/>
    </dgm:pt>
    <dgm:pt modelId="{63868B03-C4F9-448D-BA52-CF66A5EDD9DD}" type="pres">
      <dgm:prSet presAssocID="{83206A19-3068-4619-BCE1-059535850F96}" presName="rootConnector1" presStyleLbl="node1" presStyleIdx="0" presStyleCnt="6"/>
      <dgm:spPr/>
    </dgm:pt>
    <dgm:pt modelId="{9EF66C0D-D0C3-446F-BC58-3561F597F1D0}" type="pres">
      <dgm:prSet presAssocID="{83206A19-3068-4619-BCE1-059535850F96}" presName="hierChild2" presStyleCnt="0"/>
      <dgm:spPr/>
    </dgm:pt>
    <dgm:pt modelId="{5CEBB4DB-677B-4916-8D9C-6D19E9EEFA5D}" type="pres">
      <dgm:prSet presAssocID="{D7A75894-B419-4240-BBB4-02A9888A1F73}" presName="Name37" presStyleLbl="parChTrans1D2" presStyleIdx="0" presStyleCnt="6"/>
      <dgm:spPr/>
    </dgm:pt>
    <dgm:pt modelId="{DAD5DAC3-8591-490B-8859-8F3B75EC1EAD}" type="pres">
      <dgm:prSet presAssocID="{E6954B2F-9C37-499A-B873-508D81222848}" presName="hierRoot2" presStyleCnt="0">
        <dgm:presLayoutVars>
          <dgm:hierBranch val="init"/>
        </dgm:presLayoutVars>
      </dgm:prSet>
      <dgm:spPr/>
    </dgm:pt>
    <dgm:pt modelId="{7537914E-1227-440B-A68C-C4873728F5EB}" type="pres">
      <dgm:prSet presAssocID="{E6954B2F-9C37-499A-B873-508D81222848}" presName="rootComposite" presStyleCnt="0"/>
      <dgm:spPr/>
    </dgm:pt>
    <dgm:pt modelId="{38499B8F-2587-4C88-A4FA-E72F79FF5853}" type="pres">
      <dgm:prSet presAssocID="{E6954B2F-9C37-499A-B873-508D81222848}" presName="rootText" presStyleLbl="node1" presStyleIdx="0" presStyleCnt="6">
        <dgm:presLayoutVars>
          <dgm:chMax/>
          <dgm:chPref val="3"/>
        </dgm:presLayoutVars>
      </dgm:prSet>
      <dgm:spPr/>
    </dgm:pt>
    <dgm:pt modelId="{55ED5064-0F22-4DED-AD22-F1EEC3D7F9D5}" type="pres">
      <dgm:prSet presAssocID="{E6954B2F-9C37-499A-B873-508D81222848}" presName="titleText2" presStyleLbl="fgAcc1" presStyleIdx="0" presStyleCnt="6" custLinFactY="400000" custLinFactNeighborX="33554" custLinFactNeighborY="484329">
        <dgm:presLayoutVars>
          <dgm:chMax val="0"/>
          <dgm:chPref val="0"/>
        </dgm:presLayoutVars>
      </dgm:prSet>
      <dgm:spPr/>
    </dgm:pt>
    <dgm:pt modelId="{CA01B100-2E74-41BE-A723-40A4802EB6E8}" type="pres">
      <dgm:prSet presAssocID="{E6954B2F-9C37-499A-B873-508D81222848}" presName="rootConnector" presStyleLbl="node2" presStyleIdx="0" presStyleCnt="0"/>
      <dgm:spPr/>
    </dgm:pt>
    <dgm:pt modelId="{62CA01F1-7558-486D-AD8A-13CA498EC621}" type="pres">
      <dgm:prSet presAssocID="{E6954B2F-9C37-499A-B873-508D81222848}" presName="hierChild4" presStyleCnt="0"/>
      <dgm:spPr/>
    </dgm:pt>
    <dgm:pt modelId="{84DD3284-B2AA-439A-88A7-5ABC089476CD}" type="pres">
      <dgm:prSet presAssocID="{E6954B2F-9C37-499A-B873-508D81222848}" presName="hierChild5" presStyleCnt="0"/>
      <dgm:spPr/>
    </dgm:pt>
    <dgm:pt modelId="{32FB7094-C0CB-432C-89A0-6EDB1465D367}" type="pres">
      <dgm:prSet presAssocID="{83E46095-D285-48AC-A02B-14432A57DA87}" presName="Name96" presStyleLbl="parChTrans1D3" presStyleIdx="0" presStyleCnt="10"/>
      <dgm:spPr/>
    </dgm:pt>
    <dgm:pt modelId="{44C13BD1-401B-4878-9E5C-E079FE5C3E73}" type="pres">
      <dgm:prSet presAssocID="{E702EA7A-FDE3-403D-84EB-C8B8D6357EAB}" presName="hierRoot3" presStyleCnt="0">
        <dgm:presLayoutVars>
          <dgm:hierBranch val="init"/>
        </dgm:presLayoutVars>
      </dgm:prSet>
      <dgm:spPr/>
    </dgm:pt>
    <dgm:pt modelId="{1A3A0BA1-B95E-4974-8ACF-4B5155F7A3EA}" type="pres">
      <dgm:prSet presAssocID="{E702EA7A-FDE3-403D-84EB-C8B8D6357EAB}" presName="rootComposite3" presStyleCnt="0"/>
      <dgm:spPr/>
    </dgm:pt>
    <dgm:pt modelId="{05E09B43-5E96-436A-A5DD-C0A5845CFDBF}" type="pres">
      <dgm:prSet presAssocID="{E702EA7A-FDE3-403D-84EB-C8B8D6357EAB}" presName="rootText3" presStyleLbl="asst1" presStyleIdx="0" presStyleCnt="10">
        <dgm:presLayoutVars>
          <dgm:chPref val="3"/>
        </dgm:presLayoutVars>
      </dgm:prSet>
      <dgm:spPr/>
    </dgm:pt>
    <dgm:pt modelId="{E5222BE9-28BB-4878-9B89-3F12963F252B}" type="pres">
      <dgm:prSet presAssocID="{E702EA7A-FDE3-403D-84EB-C8B8D6357EAB}" presName="titleText3" presStyleLbl="fgAcc2" presStyleIdx="0" presStyleCnt="10" custLinFactY="300000" custLinFactNeighborX="57954" custLinFactNeighborY="329846">
        <dgm:presLayoutVars>
          <dgm:chMax val="0"/>
          <dgm:chPref val="0"/>
        </dgm:presLayoutVars>
      </dgm:prSet>
      <dgm:spPr/>
    </dgm:pt>
    <dgm:pt modelId="{A32C127F-0EF0-424F-950D-D718A3A91EC4}" type="pres">
      <dgm:prSet presAssocID="{E702EA7A-FDE3-403D-84EB-C8B8D6357EAB}" presName="rootConnector3" presStyleLbl="asst2" presStyleIdx="0" presStyleCnt="0"/>
      <dgm:spPr/>
    </dgm:pt>
    <dgm:pt modelId="{54F924D0-7E94-4AF7-868A-67B211C46BB9}" type="pres">
      <dgm:prSet presAssocID="{E702EA7A-FDE3-403D-84EB-C8B8D6357EAB}" presName="hierChild6" presStyleCnt="0"/>
      <dgm:spPr/>
    </dgm:pt>
    <dgm:pt modelId="{5A0C0BDB-056E-4680-B1FE-E5D0246C632D}" type="pres">
      <dgm:prSet presAssocID="{E702EA7A-FDE3-403D-84EB-C8B8D6357EAB}" presName="hierChild7" presStyleCnt="0"/>
      <dgm:spPr/>
    </dgm:pt>
    <dgm:pt modelId="{253571D7-C01A-4A24-85B3-85A95BA76A96}" type="pres">
      <dgm:prSet presAssocID="{E4488CC1-6372-42BC-9F91-C2BD6032FD89}" presName="Name96" presStyleLbl="parChTrans1D3" presStyleIdx="1" presStyleCnt="10"/>
      <dgm:spPr/>
    </dgm:pt>
    <dgm:pt modelId="{5FFE964B-7B69-43A6-877A-4B5E19424FF8}" type="pres">
      <dgm:prSet presAssocID="{A03E8314-5AF9-42E6-9691-5663668AD34A}" presName="hierRoot3" presStyleCnt="0">
        <dgm:presLayoutVars>
          <dgm:hierBranch val="init"/>
        </dgm:presLayoutVars>
      </dgm:prSet>
      <dgm:spPr/>
    </dgm:pt>
    <dgm:pt modelId="{8339AC49-82EE-4A87-8B80-EC619C95E602}" type="pres">
      <dgm:prSet presAssocID="{A03E8314-5AF9-42E6-9691-5663668AD34A}" presName="rootComposite3" presStyleCnt="0"/>
      <dgm:spPr/>
    </dgm:pt>
    <dgm:pt modelId="{3833759C-2BDB-48F3-9E19-7D297C606EB9}" type="pres">
      <dgm:prSet presAssocID="{A03E8314-5AF9-42E6-9691-5663668AD34A}" presName="rootText3" presStyleLbl="asst1" presStyleIdx="1" presStyleCnt="10">
        <dgm:presLayoutVars>
          <dgm:chPref val="3"/>
        </dgm:presLayoutVars>
      </dgm:prSet>
      <dgm:spPr/>
    </dgm:pt>
    <dgm:pt modelId="{DD426AA8-1B0E-48A5-919F-58549E0B946B}" type="pres">
      <dgm:prSet presAssocID="{A03E8314-5AF9-42E6-9691-5663668AD34A}" presName="titleText3" presStyleLbl="fgAcc2" presStyleIdx="1" presStyleCnt="10" custLinFactY="200000" custLinFactNeighborX="62834" custLinFactNeighborY="277156">
        <dgm:presLayoutVars>
          <dgm:chMax val="0"/>
          <dgm:chPref val="0"/>
        </dgm:presLayoutVars>
      </dgm:prSet>
      <dgm:spPr/>
    </dgm:pt>
    <dgm:pt modelId="{89315439-BC8B-4DE5-A202-7DA027A4918B}" type="pres">
      <dgm:prSet presAssocID="{A03E8314-5AF9-42E6-9691-5663668AD34A}" presName="rootConnector3" presStyleLbl="asst2" presStyleIdx="0" presStyleCnt="0"/>
      <dgm:spPr/>
    </dgm:pt>
    <dgm:pt modelId="{7948CFC5-E289-4C57-98BF-7A8067D15A65}" type="pres">
      <dgm:prSet presAssocID="{A03E8314-5AF9-42E6-9691-5663668AD34A}" presName="hierChild6" presStyleCnt="0"/>
      <dgm:spPr/>
    </dgm:pt>
    <dgm:pt modelId="{24E1A192-6F06-4254-BEDA-821058BD0562}" type="pres">
      <dgm:prSet presAssocID="{A03E8314-5AF9-42E6-9691-5663668AD34A}" presName="hierChild7" presStyleCnt="0"/>
      <dgm:spPr/>
    </dgm:pt>
    <dgm:pt modelId="{939D5F60-1D84-4901-9C8D-F8858D60A1EB}" type="pres">
      <dgm:prSet presAssocID="{5DC10BB7-AEFC-49BA-B4A1-648947EAA5F3}" presName="Name37" presStyleLbl="parChTrans1D2" presStyleIdx="1" presStyleCnt="6"/>
      <dgm:spPr/>
    </dgm:pt>
    <dgm:pt modelId="{07DF019E-3588-44AB-B583-2AAA4BC9AA92}" type="pres">
      <dgm:prSet presAssocID="{7807E087-47A2-4488-AF72-7E97502E4A12}" presName="hierRoot2" presStyleCnt="0">
        <dgm:presLayoutVars>
          <dgm:hierBranch val="init"/>
        </dgm:presLayoutVars>
      </dgm:prSet>
      <dgm:spPr/>
    </dgm:pt>
    <dgm:pt modelId="{6B655A7C-C1DC-48F6-98EB-3353890F1DE3}" type="pres">
      <dgm:prSet presAssocID="{7807E087-47A2-4488-AF72-7E97502E4A12}" presName="rootComposite" presStyleCnt="0"/>
      <dgm:spPr/>
    </dgm:pt>
    <dgm:pt modelId="{65B62BAC-0833-4AC7-B266-7BEA4F5A6CB9}" type="pres">
      <dgm:prSet presAssocID="{7807E087-47A2-4488-AF72-7E97502E4A12}" presName="rootText" presStyleLbl="node1" presStyleIdx="1" presStyleCnt="6">
        <dgm:presLayoutVars>
          <dgm:chMax/>
          <dgm:chPref val="3"/>
        </dgm:presLayoutVars>
      </dgm:prSet>
      <dgm:spPr/>
    </dgm:pt>
    <dgm:pt modelId="{35AD5650-2CBC-432A-BBCF-2E5A4C4C0AA1}" type="pres">
      <dgm:prSet presAssocID="{7807E087-47A2-4488-AF72-7E97502E4A12}" presName="titleText2" presStyleLbl="fgAcc1" presStyleIdx="1" presStyleCnt="6" custLinFactX="1260" custLinFactY="500000" custLinFactNeighborX="100000" custLinFactNeighborY="517932">
        <dgm:presLayoutVars>
          <dgm:chMax val="0"/>
          <dgm:chPref val="0"/>
        </dgm:presLayoutVars>
      </dgm:prSet>
      <dgm:spPr/>
    </dgm:pt>
    <dgm:pt modelId="{3ACB7701-209E-4867-89AE-27653A53ED44}" type="pres">
      <dgm:prSet presAssocID="{7807E087-47A2-4488-AF72-7E97502E4A12}" presName="rootConnector" presStyleLbl="node2" presStyleIdx="0" presStyleCnt="0"/>
      <dgm:spPr/>
    </dgm:pt>
    <dgm:pt modelId="{6F80E7CB-F20F-48A2-ACD8-155E5564B98F}" type="pres">
      <dgm:prSet presAssocID="{7807E087-47A2-4488-AF72-7E97502E4A12}" presName="hierChild4" presStyleCnt="0"/>
      <dgm:spPr/>
    </dgm:pt>
    <dgm:pt modelId="{9FB27C7F-3B92-4AAA-A4B5-6DAF85BAADF8}" type="pres">
      <dgm:prSet presAssocID="{7807E087-47A2-4488-AF72-7E97502E4A12}" presName="hierChild5" presStyleCnt="0"/>
      <dgm:spPr/>
    </dgm:pt>
    <dgm:pt modelId="{05C4C840-5FC3-47B8-A8D0-A89EDE01CB56}" type="pres">
      <dgm:prSet presAssocID="{342B13D1-E673-4C07-B71A-602A0DB84762}" presName="Name96" presStyleLbl="parChTrans1D3" presStyleIdx="2" presStyleCnt="10"/>
      <dgm:spPr/>
    </dgm:pt>
    <dgm:pt modelId="{48FE8E21-B8EF-46AD-B2CF-B6CAB61D4D2B}" type="pres">
      <dgm:prSet presAssocID="{AB3356BB-8BE1-4AE3-AEEA-3ABEEB4A41BA}" presName="hierRoot3" presStyleCnt="0">
        <dgm:presLayoutVars>
          <dgm:hierBranch val="init"/>
        </dgm:presLayoutVars>
      </dgm:prSet>
      <dgm:spPr/>
    </dgm:pt>
    <dgm:pt modelId="{78291CC0-667E-4803-A9D4-BD62D583AE5E}" type="pres">
      <dgm:prSet presAssocID="{AB3356BB-8BE1-4AE3-AEEA-3ABEEB4A41BA}" presName="rootComposite3" presStyleCnt="0"/>
      <dgm:spPr/>
    </dgm:pt>
    <dgm:pt modelId="{E1E66899-880D-44BA-9D9E-DDDF23CE4409}" type="pres">
      <dgm:prSet presAssocID="{AB3356BB-8BE1-4AE3-AEEA-3ABEEB4A41BA}" presName="rootText3" presStyleLbl="asst1" presStyleIdx="2" presStyleCnt="10">
        <dgm:presLayoutVars>
          <dgm:chPref val="3"/>
        </dgm:presLayoutVars>
      </dgm:prSet>
      <dgm:spPr/>
    </dgm:pt>
    <dgm:pt modelId="{EF171C97-9B1C-4815-8281-2B2CCAD55078}" type="pres">
      <dgm:prSet presAssocID="{AB3356BB-8BE1-4AE3-AEEA-3ABEEB4A41BA}" presName="titleText3" presStyleLbl="fgAcc2" presStyleIdx="2" presStyleCnt="10" custLinFactY="253501" custLinFactNeighborX="61614" custLinFactNeighborY="300000">
        <dgm:presLayoutVars>
          <dgm:chMax val="0"/>
          <dgm:chPref val="0"/>
        </dgm:presLayoutVars>
      </dgm:prSet>
      <dgm:spPr/>
    </dgm:pt>
    <dgm:pt modelId="{8588B889-A9F7-4CDD-9391-236D9FB90157}" type="pres">
      <dgm:prSet presAssocID="{AB3356BB-8BE1-4AE3-AEEA-3ABEEB4A41BA}" presName="rootConnector3" presStyleLbl="asst2" presStyleIdx="0" presStyleCnt="0"/>
      <dgm:spPr/>
    </dgm:pt>
    <dgm:pt modelId="{4637A643-C746-45D6-AB86-D06BAC48EBA3}" type="pres">
      <dgm:prSet presAssocID="{AB3356BB-8BE1-4AE3-AEEA-3ABEEB4A41BA}" presName="hierChild6" presStyleCnt="0"/>
      <dgm:spPr/>
    </dgm:pt>
    <dgm:pt modelId="{ACF9D5C0-45D7-4589-AC5B-BC7614B2926F}" type="pres">
      <dgm:prSet presAssocID="{AB3356BB-8BE1-4AE3-AEEA-3ABEEB4A41BA}" presName="hierChild7" presStyleCnt="0"/>
      <dgm:spPr/>
    </dgm:pt>
    <dgm:pt modelId="{096C4886-8F82-48DB-A0AF-E595D27D21A2}" type="pres">
      <dgm:prSet presAssocID="{E5873A5D-CB02-4FA5-AA2C-46904DD4A1E8}" presName="Name96" presStyleLbl="parChTrans1D3" presStyleIdx="3" presStyleCnt="10"/>
      <dgm:spPr/>
    </dgm:pt>
    <dgm:pt modelId="{D3FA66E7-22A1-4C1E-9D8F-E99158410559}" type="pres">
      <dgm:prSet presAssocID="{81103E38-C105-4570-B075-6EB60290EAB4}" presName="hierRoot3" presStyleCnt="0">
        <dgm:presLayoutVars>
          <dgm:hierBranch val="init"/>
        </dgm:presLayoutVars>
      </dgm:prSet>
      <dgm:spPr/>
    </dgm:pt>
    <dgm:pt modelId="{E2681E67-310A-4679-A2E2-89EB5936123A}" type="pres">
      <dgm:prSet presAssocID="{81103E38-C105-4570-B075-6EB60290EAB4}" presName="rootComposite3" presStyleCnt="0"/>
      <dgm:spPr/>
    </dgm:pt>
    <dgm:pt modelId="{BD4120FB-BAA5-42F4-8778-6CF568EE85AE}" type="pres">
      <dgm:prSet presAssocID="{81103E38-C105-4570-B075-6EB60290EAB4}" presName="rootText3" presStyleLbl="asst1" presStyleIdx="3" presStyleCnt="10">
        <dgm:presLayoutVars>
          <dgm:chPref val="3"/>
        </dgm:presLayoutVars>
      </dgm:prSet>
      <dgm:spPr/>
    </dgm:pt>
    <dgm:pt modelId="{FED828C7-34E1-48F4-81A5-DED42778C658}" type="pres">
      <dgm:prSet presAssocID="{81103E38-C105-4570-B075-6EB60290EAB4}" presName="titleText3" presStyleLbl="fgAcc2" presStyleIdx="3" presStyleCnt="10" custLinFactX="-4920" custLinFactY="298035" custLinFactNeighborX="-100000" custLinFactNeighborY="300000">
        <dgm:presLayoutVars>
          <dgm:chMax val="0"/>
          <dgm:chPref val="0"/>
        </dgm:presLayoutVars>
      </dgm:prSet>
      <dgm:spPr/>
    </dgm:pt>
    <dgm:pt modelId="{6FAA5E09-46F8-4D35-BDFC-982923E8D3AF}" type="pres">
      <dgm:prSet presAssocID="{81103E38-C105-4570-B075-6EB60290EAB4}" presName="rootConnector3" presStyleLbl="asst2" presStyleIdx="0" presStyleCnt="0"/>
      <dgm:spPr/>
    </dgm:pt>
    <dgm:pt modelId="{A98B0461-6E31-4EF7-BDE7-1F5B48EE96C4}" type="pres">
      <dgm:prSet presAssocID="{81103E38-C105-4570-B075-6EB60290EAB4}" presName="hierChild6" presStyleCnt="0"/>
      <dgm:spPr/>
    </dgm:pt>
    <dgm:pt modelId="{F8A08E74-D53C-4D56-8902-77CFCA15D59D}" type="pres">
      <dgm:prSet presAssocID="{81103E38-C105-4570-B075-6EB60290EAB4}" presName="hierChild7" presStyleCnt="0"/>
      <dgm:spPr/>
    </dgm:pt>
    <dgm:pt modelId="{41A15949-F481-4F36-B173-EAB34C81C358}" type="pres">
      <dgm:prSet presAssocID="{E5AD4623-5C77-4230-9344-3DD9B1708F2F}" presName="Name37" presStyleLbl="parChTrans1D2" presStyleIdx="2" presStyleCnt="6"/>
      <dgm:spPr/>
    </dgm:pt>
    <dgm:pt modelId="{F17BE1BB-3451-404E-AC46-876BE8C7F734}" type="pres">
      <dgm:prSet presAssocID="{6131BE5F-D747-4894-917D-909C6D862CF0}" presName="hierRoot2" presStyleCnt="0">
        <dgm:presLayoutVars>
          <dgm:hierBranch val="init"/>
        </dgm:presLayoutVars>
      </dgm:prSet>
      <dgm:spPr/>
    </dgm:pt>
    <dgm:pt modelId="{57E3E860-3365-4290-901B-D0B9A2BDF2C4}" type="pres">
      <dgm:prSet presAssocID="{6131BE5F-D747-4894-917D-909C6D862CF0}" presName="rootComposite" presStyleCnt="0"/>
      <dgm:spPr/>
    </dgm:pt>
    <dgm:pt modelId="{EB0841CD-F215-4AAF-BD06-E4794A3ECF5E}" type="pres">
      <dgm:prSet presAssocID="{6131BE5F-D747-4894-917D-909C6D862CF0}" presName="rootText" presStyleLbl="node1" presStyleIdx="2" presStyleCnt="6" custScaleX="105423" custScaleY="104585">
        <dgm:presLayoutVars>
          <dgm:chMax/>
          <dgm:chPref val="3"/>
        </dgm:presLayoutVars>
      </dgm:prSet>
      <dgm:spPr/>
    </dgm:pt>
    <dgm:pt modelId="{E513D514-C8CF-428A-9767-086DF1E41643}" type="pres">
      <dgm:prSet presAssocID="{6131BE5F-D747-4894-917D-909C6D862CF0}" presName="titleText2" presStyleLbl="fgAcc1" presStyleIdx="2" presStyleCnt="6" custLinFactY="306190" custLinFactNeighborX="70760" custLinFactNeighborY="400000">
        <dgm:presLayoutVars>
          <dgm:chMax val="0"/>
          <dgm:chPref val="0"/>
        </dgm:presLayoutVars>
      </dgm:prSet>
      <dgm:spPr/>
    </dgm:pt>
    <dgm:pt modelId="{500248F8-F393-4549-9D70-952C44188BBF}" type="pres">
      <dgm:prSet presAssocID="{6131BE5F-D747-4894-917D-909C6D862CF0}" presName="rootConnector" presStyleLbl="node2" presStyleIdx="0" presStyleCnt="0"/>
      <dgm:spPr/>
    </dgm:pt>
    <dgm:pt modelId="{2C474557-2012-475F-986D-67FBA91D5409}" type="pres">
      <dgm:prSet presAssocID="{6131BE5F-D747-4894-917D-909C6D862CF0}" presName="hierChild4" presStyleCnt="0"/>
      <dgm:spPr/>
    </dgm:pt>
    <dgm:pt modelId="{021C7177-B32E-4925-B1D3-92FC56370968}" type="pres">
      <dgm:prSet presAssocID="{6131BE5F-D747-4894-917D-909C6D862CF0}" presName="hierChild5" presStyleCnt="0"/>
      <dgm:spPr/>
    </dgm:pt>
    <dgm:pt modelId="{1454198B-E909-455C-B7E2-55A82DEAEA63}" type="pres">
      <dgm:prSet presAssocID="{6417B99D-5FFD-40B0-9B8D-B2F7538E91D0}" presName="Name37" presStyleLbl="parChTrans1D2" presStyleIdx="3" presStyleCnt="6"/>
      <dgm:spPr/>
    </dgm:pt>
    <dgm:pt modelId="{B992ECBD-8D82-42B0-B612-6F769C5E5867}" type="pres">
      <dgm:prSet presAssocID="{1A366EA6-F303-45D5-BFDD-E3639F575686}" presName="hierRoot2" presStyleCnt="0">
        <dgm:presLayoutVars>
          <dgm:hierBranch val="init"/>
        </dgm:presLayoutVars>
      </dgm:prSet>
      <dgm:spPr/>
    </dgm:pt>
    <dgm:pt modelId="{D11BBDA3-D404-4461-8E6F-732D902B03B0}" type="pres">
      <dgm:prSet presAssocID="{1A366EA6-F303-45D5-BFDD-E3639F575686}" presName="rootComposite" presStyleCnt="0"/>
      <dgm:spPr/>
    </dgm:pt>
    <dgm:pt modelId="{8C8E06B8-EA05-4CAE-9B04-F659E0FF6C75}" type="pres">
      <dgm:prSet presAssocID="{1A366EA6-F303-45D5-BFDD-E3639F575686}" presName="rootText" presStyleLbl="node1" presStyleIdx="3" presStyleCnt="6">
        <dgm:presLayoutVars>
          <dgm:chMax/>
          <dgm:chPref val="3"/>
        </dgm:presLayoutVars>
      </dgm:prSet>
      <dgm:spPr/>
    </dgm:pt>
    <dgm:pt modelId="{94D01A35-5575-4604-B6FC-B68DA51D6683}" type="pres">
      <dgm:prSet presAssocID="{1A366EA6-F303-45D5-BFDD-E3639F575686}" presName="titleText2" presStyleLbl="fgAcc1" presStyleIdx="3" presStyleCnt="6" custLinFactX="-100000" custLinFactY="388898" custLinFactNeighborX="-163496" custLinFactNeighborY="400000">
        <dgm:presLayoutVars>
          <dgm:chMax val="0"/>
          <dgm:chPref val="0"/>
        </dgm:presLayoutVars>
      </dgm:prSet>
      <dgm:spPr/>
    </dgm:pt>
    <dgm:pt modelId="{8A9D0CA9-530C-4C42-9B35-1FF9DF3E14AE}" type="pres">
      <dgm:prSet presAssocID="{1A366EA6-F303-45D5-BFDD-E3639F575686}" presName="rootConnector" presStyleLbl="node2" presStyleIdx="0" presStyleCnt="0"/>
      <dgm:spPr/>
    </dgm:pt>
    <dgm:pt modelId="{3EFA81DE-A917-4A4E-8452-7066CDA4AF16}" type="pres">
      <dgm:prSet presAssocID="{1A366EA6-F303-45D5-BFDD-E3639F575686}" presName="hierChild4" presStyleCnt="0"/>
      <dgm:spPr/>
    </dgm:pt>
    <dgm:pt modelId="{33807979-CEE5-4E0E-BB9D-F21243BB41DB}" type="pres">
      <dgm:prSet presAssocID="{1A366EA6-F303-45D5-BFDD-E3639F575686}" presName="hierChild5" presStyleCnt="0"/>
      <dgm:spPr/>
    </dgm:pt>
    <dgm:pt modelId="{344A9C3E-034F-49F2-8558-DC93DA8A37F7}" type="pres">
      <dgm:prSet presAssocID="{E0D484D3-47F3-4309-BABD-077B1BF810FA}" presName="Name37" presStyleLbl="parChTrans1D2" presStyleIdx="4" presStyleCnt="6"/>
      <dgm:spPr/>
    </dgm:pt>
    <dgm:pt modelId="{F2871FD6-4786-425D-84E6-90EAD096E801}" type="pres">
      <dgm:prSet presAssocID="{A2780849-970D-48CB-9847-E164C0E0D3B5}" presName="hierRoot2" presStyleCnt="0">
        <dgm:presLayoutVars>
          <dgm:hierBranch val="init"/>
        </dgm:presLayoutVars>
      </dgm:prSet>
      <dgm:spPr/>
    </dgm:pt>
    <dgm:pt modelId="{7365FB89-D765-4B7A-B040-95AC76132196}" type="pres">
      <dgm:prSet presAssocID="{A2780849-970D-48CB-9847-E164C0E0D3B5}" presName="rootComposite" presStyleCnt="0"/>
      <dgm:spPr/>
    </dgm:pt>
    <dgm:pt modelId="{1C9EE3F3-FF2E-4857-AD73-BDBB68A83AAA}" type="pres">
      <dgm:prSet presAssocID="{A2780849-970D-48CB-9847-E164C0E0D3B5}" presName="rootText" presStyleLbl="node1" presStyleIdx="4" presStyleCnt="6" custScaleY="86042">
        <dgm:presLayoutVars>
          <dgm:chMax/>
          <dgm:chPref val="3"/>
        </dgm:presLayoutVars>
      </dgm:prSet>
      <dgm:spPr/>
    </dgm:pt>
    <dgm:pt modelId="{88B0A34C-F2A1-4E7F-BCAC-8413C9C7D1D8}" type="pres">
      <dgm:prSet presAssocID="{A2780849-970D-48CB-9847-E164C0E0D3B5}" presName="titleText2" presStyleLbl="fgAcc1" presStyleIdx="4" presStyleCnt="6" custLinFactX="-350300" custLinFactY="655122" custLinFactNeighborX="-400000" custLinFactNeighborY="700000">
        <dgm:presLayoutVars>
          <dgm:chMax val="0"/>
          <dgm:chPref val="0"/>
        </dgm:presLayoutVars>
      </dgm:prSet>
      <dgm:spPr/>
    </dgm:pt>
    <dgm:pt modelId="{FC426230-0477-4FAB-8951-4C258F178CF2}" type="pres">
      <dgm:prSet presAssocID="{A2780849-970D-48CB-9847-E164C0E0D3B5}" presName="rootConnector" presStyleLbl="node2" presStyleIdx="0" presStyleCnt="0"/>
      <dgm:spPr/>
    </dgm:pt>
    <dgm:pt modelId="{A347785C-24F5-48B1-B815-3866B1AC8831}" type="pres">
      <dgm:prSet presAssocID="{A2780849-970D-48CB-9847-E164C0E0D3B5}" presName="hierChild4" presStyleCnt="0"/>
      <dgm:spPr/>
    </dgm:pt>
    <dgm:pt modelId="{1CEB8407-3E35-4326-9253-5788F8890903}" type="pres">
      <dgm:prSet presAssocID="{A2780849-970D-48CB-9847-E164C0E0D3B5}" presName="hierChild5" presStyleCnt="0"/>
      <dgm:spPr/>
    </dgm:pt>
    <dgm:pt modelId="{EE59ADB2-65E4-4664-BAF3-BC891D27CA6F}" type="pres">
      <dgm:prSet presAssocID="{7FCA1A98-1699-4E21-98CF-8269D0D1CAC8}" presName="Name96" presStyleLbl="parChTrans1D3" presStyleIdx="4" presStyleCnt="10"/>
      <dgm:spPr/>
    </dgm:pt>
    <dgm:pt modelId="{A28EB4D3-1DAE-40D8-93B9-AB66C2FBE19E}" type="pres">
      <dgm:prSet presAssocID="{1DE46D71-31AC-48CC-883F-8D067FD0B036}" presName="hierRoot3" presStyleCnt="0">
        <dgm:presLayoutVars>
          <dgm:hierBranch val="init"/>
        </dgm:presLayoutVars>
      </dgm:prSet>
      <dgm:spPr/>
    </dgm:pt>
    <dgm:pt modelId="{19DA5D96-0424-4D27-A0C8-1B17BFD8A37A}" type="pres">
      <dgm:prSet presAssocID="{1DE46D71-31AC-48CC-883F-8D067FD0B036}" presName="rootComposite3" presStyleCnt="0"/>
      <dgm:spPr/>
    </dgm:pt>
    <dgm:pt modelId="{CF57EF2D-7026-4CEC-A4D8-590C9CCA6E13}" type="pres">
      <dgm:prSet presAssocID="{1DE46D71-31AC-48CC-883F-8D067FD0B036}" presName="rootText3" presStyleLbl="asst1" presStyleIdx="4" presStyleCnt="10">
        <dgm:presLayoutVars>
          <dgm:chPref val="3"/>
        </dgm:presLayoutVars>
      </dgm:prSet>
      <dgm:spPr/>
    </dgm:pt>
    <dgm:pt modelId="{75936D78-1308-409D-8ABF-B356691EABB8}" type="pres">
      <dgm:prSet presAssocID="{1DE46D71-31AC-48CC-883F-8D067FD0B036}" presName="titleText3" presStyleLbl="fgAcc2" presStyleIdx="4" presStyleCnt="10" custLinFactX="-57380" custLinFactY="428863" custLinFactNeighborX="-100000" custLinFactNeighborY="500000">
        <dgm:presLayoutVars>
          <dgm:chMax val="0"/>
          <dgm:chPref val="0"/>
        </dgm:presLayoutVars>
      </dgm:prSet>
      <dgm:spPr/>
    </dgm:pt>
    <dgm:pt modelId="{D42B07C4-DFC4-4EA3-9127-D8B296474A88}" type="pres">
      <dgm:prSet presAssocID="{1DE46D71-31AC-48CC-883F-8D067FD0B036}" presName="rootConnector3" presStyleLbl="asst2" presStyleIdx="0" presStyleCnt="0"/>
      <dgm:spPr/>
    </dgm:pt>
    <dgm:pt modelId="{72A6199B-2596-45D4-9546-40C56B5877E8}" type="pres">
      <dgm:prSet presAssocID="{1DE46D71-31AC-48CC-883F-8D067FD0B036}" presName="hierChild6" presStyleCnt="0"/>
      <dgm:spPr/>
    </dgm:pt>
    <dgm:pt modelId="{4F536885-D95E-4F3C-9B7F-585A3D496ED2}" type="pres">
      <dgm:prSet presAssocID="{1DE46D71-31AC-48CC-883F-8D067FD0B036}" presName="hierChild7" presStyleCnt="0"/>
      <dgm:spPr/>
    </dgm:pt>
    <dgm:pt modelId="{ABF487E8-CB10-4C46-A496-19DF2A72A712}" type="pres">
      <dgm:prSet presAssocID="{478AAE92-1287-4896-BD49-0A0418BAAFF1}" presName="Name96" presStyleLbl="parChTrans1D3" presStyleIdx="5" presStyleCnt="10"/>
      <dgm:spPr/>
    </dgm:pt>
    <dgm:pt modelId="{B0153908-EE99-43ED-A602-AA717D1115E4}" type="pres">
      <dgm:prSet presAssocID="{A6961050-6503-4D46-BDA5-45AAB6CCA759}" presName="hierRoot3" presStyleCnt="0">
        <dgm:presLayoutVars>
          <dgm:hierBranch val="init"/>
        </dgm:presLayoutVars>
      </dgm:prSet>
      <dgm:spPr/>
    </dgm:pt>
    <dgm:pt modelId="{EEE3F891-7908-4969-8708-B2FEFCE42D15}" type="pres">
      <dgm:prSet presAssocID="{A6961050-6503-4D46-BDA5-45AAB6CCA759}" presName="rootComposite3" presStyleCnt="0"/>
      <dgm:spPr/>
    </dgm:pt>
    <dgm:pt modelId="{8E75269C-4839-4116-B173-CC8C5C7B86B4}" type="pres">
      <dgm:prSet presAssocID="{A6961050-6503-4D46-BDA5-45AAB6CCA759}" presName="rootText3" presStyleLbl="asst1" presStyleIdx="5" presStyleCnt="10">
        <dgm:presLayoutVars>
          <dgm:chPref val="3"/>
        </dgm:presLayoutVars>
      </dgm:prSet>
      <dgm:spPr/>
    </dgm:pt>
    <dgm:pt modelId="{2346BDC7-277C-4018-B5FD-4433854B6470}" type="pres">
      <dgm:prSet presAssocID="{A6961050-6503-4D46-BDA5-45AAB6CCA759}" presName="titleText3" presStyleLbl="fgAcc2" presStyleIdx="5" presStyleCnt="10" custLinFactX="-300000" custLinFactY="395260" custLinFactNeighborX="-384420" custLinFactNeighborY="400000">
        <dgm:presLayoutVars>
          <dgm:chMax val="0"/>
          <dgm:chPref val="0"/>
        </dgm:presLayoutVars>
      </dgm:prSet>
      <dgm:spPr/>
    </dgm:pt>
    <dgm:pt modelId="{A52B86F2-8814-4E3D-B452-258478627867}" type="pres">
      <dgm:prSet presAssocID="{A6961050-6503-4D46-BDA5-45AAB6CCA759}" presName="rootConnector3" presStyleLbl="asst2" presStyleIdx="0" presStyleCnt="0"/>
      <dgm:spPr/>
    </dgm:pt>
    <dgm:pt modelId="{CA6C16C8-8270-49AF-9858-37859C860049}" type="pres">
      <dgm:prSet presAssocID="{A6961050-6503-4D46-BDA5-45AAB6CCA759}" presName="hierChild6" presStyleCnt="0"/>
      <dgm:spPr/>
    </dgm:pt>
    <dgm:pt modelId="{1B412959-0323-4AC2-8E9C-6C654F6BBCA9}" type="pres">
      <dgm:prSet presAssocID="{A6961050-6503-4D46-BDA5-45AAB6CCA759}" presName="hierChild7" presStyleCnt="0"/>
      <dgm:spPr/>
    </dgm:pt>
    <dgm:pt modelId="{F921E045-6959-4A66-BA89-65EDB601741A}" type="pres">
      <dgm:prSet presAssocID="{66B449D9-584F-4DEA-A257-D140C899CDBE}" presName="Name96" presStyleLbl="parChTrans1D3" presStyleIdx="6" presStyleCnt="10"/>
      <dgm:spPr/>
    </dgm:pt>
    <dgm:pt modelId="{BB9D20FD-5453-4A5B-9426-5102C5B180DF}" type="pres">
      <dgm:prSet presAssocID="{09122C31-9F30-4F82-B401-A27600F82DDF}" presName="hierRoot3" presStyleCnt="0">
        <dgm:presLayoutVars>
          <dgm:hierBranch val="init"/>
        </dgm:presLayoutVars>
      </dgm:prSet>
      <dgm:spPr/>
    </dgm:pt>
    <dgm:pt modelId="{18A0343D-0314-4B32-9C1D-5EF362721431}" type="pres">
      <dgm:prSet presAssocID="{09122C31-9F30-4F82-B401-A27600F82DDF}" presName="rootComposite3" presStyleCnt="0"/>
      <dgm:spPr/>
    </dgm:pt>
    <dgm:pt modelId="{622D4712-70AA-4550-BFED-A7E5378195DC}" type="pres">
      <dgm:prSet presAssocID="{09122C31-9F30-4F82-B401-A27600F82DDF}" presName="rootText3" presStyleLbl="asst1" presStyleIdx="6" presStyleCnt="10">
        <dgm:presLayoutVars>
          <dgm:chPref val="3"/>
        </dgm:presLayoutVars>
      </dgm:prSet>
      <dgm:spPr/>
    </dgm:pt>
    <dgm:pt modelId="{124D4BE3-E79F-445E-ABFD-732E8A9A92EB}" type="pres">
      <dgm:prSet presAssocID="{09122C31-9F30-4F82-B401-A27600F82DDF}" presName="titleText3" presStyleLbl="fgAcc2" presStyleIdx="6" presStyleCnt="10" custLinFactX="-100000" custLinFactY="100000" custLinFactNeighborX="-156200" custLinFactNeighborY="173569">
        <dgm:presLayoutVars>
          <dgm:chMax val="0"/>
          <dgm:chPref val="0"/>
        </dgm:presLayoutVars>
      </dgm:prSet>
      <dgm:spPr/>
    </dgm:pt>
    <dgm:pt modelId="{04A72053-DF57-45BB-B490-6382867C8E0B}" type="pres">
      <dgm:prSet presAssocID="{09122C31-9F30-4F82-B401-A27600F82DDF}" presName="rootConnector3" presStyleLbl="asst2" presStyleIdx="0" presStyleCnt="0"/>
      <dgm:spPr/>
    </dgm:pt>
    <dgm:pt modelId="{8C4A5FFC-F530-40CF-8607-B3929A81D0B6}" type="pres">
      <dgm:prSet presAssocID="{09122C31-9F30-4F82-B401-A27600F82DDF}" presName="hierChild6" presStyleCnt="0"/>
      <dgm:spPr/>
    </dgm:pt>
    <dgm:pt modelId="{80DBB0F6-845E-42CC-8377-C6DB4CB50646}" type="pres">
      <dgm:prSet presAssocID="{09122C31-9F30-4F82-B401-A27600F82DDF}" presName="hierChild7" presStyleCnt="0"/>
      <dgm:spPr/>
    </dgm:pt>
    <dgm:pt modelId="{91BDB7B3-EB44-4EFD-999F-75AADACE5776}" type="pres">
      <dgm:prSet presAssocID="{7E7ADE51-96A0-4768-B293-451B0F587897}" presName="Name96" presStyleLbl="parChTrans1D3" presStyleIdx="7" presStyleCnt="10"/>
      <dgm:spPr/>
    </dgm:pt>
    <dgm:pt modelId="{8113E17C-480A-4CE5-99AC-3E4DF4E15DB1}" type="pres">
      <dgm:prSet presAssocID="{7CF5985E-79DE-4609-9727-54859C858BB5}" presName="hierRoot3" presStyleCnt="0">
        <dgm:presLayoutVars>
          <dgm:hierBranch val="init"/>
        </dgm:presLayoutVars>
      </dgm:prSet>
      <dgm:spPr/>
    </dgm:pt>
    <dgm:pt modelId="{634F863F-00C5-45E6-A268-738A751E6843}" type="pres">
      <dgm:prSet presAssocID="{7CF5985E-79DE-4609-9727-54859C858BB5}" presName="rootComposite3" presStyleCnt="0"/>
      <dgm:spPr/>
    </dgm:pt>
    <dgm:pt modelId="{46E85F0D-2145-426B-A4FD-89CDB1AF990D}" type="pres">
      <dgm:prSet presAssocID="{7CF5985E-79DE-4609-9727-54859C858BB5}" presName="rootText3" presStyleLbl="asst1" presStyleIdx="7" presStyleCnt="10">
        <dgm:presLayoutVars>
          <dgm:chPref val="3"/>
        </dgm:presLayoutVars>
      </dgm:prSet>
      <dgm:spPr/>
    </dgm:pt>
    <dgm:pt modelId="{759E3768-21E3-4EBF-9454-3CB05E38A4EF}" type="pres">
      <dgm:prSet presAssocID="{7CF5985E-79DE-4609-9727-54859C858BB5}" presName="titleText3" presStyleLbl="fgAcc2" presStyleIdx="7" presStyleCnt="10" custLinFactX="-297800" custLinFactY="200000" custLinFactNeighborX="-300000" custLinFactNeighborY="283518">
        <dgm:presLayoutVars>
          <dgm:chMax val="0"/>
          <dgm:chPref val="0"/>
        </dgm:presLayoutVars>
      </dgm:prSet>
      <dgm:spPr/>
    </dgm:pt>
    <dgm:pt modelId="{9F0BCE4A-0842-421F-AD50-45A1C0A68E54}" type="pres">
      <dgm:prSet presAssocID="{7CF5985E-79DE-4609-9727-54859C858BB5}" presName="rootConnector3" presStyleLbl="asst2" presStyleIdx="0" presStyleCnt="0"/>
      <dgm:spPr/>
    </dgm:pt>
    <dgm:pt modelId="{0AC0C50A-26C3-412E-85BF-496B27166AE7}" type="pres">
      <dgm:prSet presAssocID="{7CF5985E-79DE-4609-9727-54859C858BB5}" presName="hierChild6" presStyleCnt="0"/>
      <dgm:spPr/>
    </dgm:pt>
    <dgm:pt modelId="{DDAFE111-E44B-4713-B4E5-44F1DA286BF4}" type="pres">
      <dgm:prSet presAssocID="{7CF5985E-79DE-4609-9727-54859C858BB5}" presName="hierChild7" presStyleCnt="0"/>
      <dgm:spPr/>
    </dgm:pt>
    <dgm:pt modelId="{F2CD5142-5243-4575-99C5-1D5ABEF8A6A3}" type="pres">
      <dgm:prSet presAssocID="{87ABDF91-B5A7-4965-A3E7-0443374BBA6B}" presName="Name96" presStyleLbl="parChTrans1D3" presStyleIdx="8" presStyleCnt="10"/>
      <dgm:spPr/>
    </dgm:pt>
    <dgm:pt modelId="{675E7DD0-8AAE-439C-B984-A51D1D8425FE}" type="pres">
      <dgm:prSet presAssocID="{F5953C82-B2BD-459B-B80C-1FF1C3FDDC39}" presName="hierRoot3" presStyleCnt="0">
        <dgm:presLayoutVars>
          <dgm:hierBranch val="init"/>
        </dgm:presLayoutVars>
      </dgm:prSet>
      <dgm:spPr/>
    </dgm:pt>
    <dgm:pt modelId="{68476432-79EB-429F-9A4C-3756111089CA}" type="pres">
      <dgm:prSet presAssocID="{F5953C82-B2BD-459B-B80C-1FF1C3FDDC39}" presName="rootComposite3" presStyleCnt="0"/>
      <dgm:spPr/>
    </dgm:pt>
    <dgm:pt modelId="{79BA74B1-1319-4A6E-B6E7-F75104E13B15}" type="pres">
      <dgm:prSet presAssocID="{F5953C82-B2BD-459B-B80C-1FF1C3FDDC39}" presName="rootText3" presStyleLbl="asst1" presStyleIdx="8" presStyleCnt="10">
        <dgm:presLayoutVars>
          <dgm:chPref val="3"/>
        </dgm:presLayoutVars>
      </dgm:prSet>
      <dgm:spPr/>
    </dgm:pt>
    <dgm:pt modelId="{8164E22C-A0E5-42A9-805B-778A7782BEBC}" type="pres">
      <dgm:prSet presAssocID="{F5953C82-B2BD-459B-B80C-1FF1C3FDDC39}" presName="titleText3" presStyleLbl="fgAcc2" presStyleIdx="8" presStyleCnt="10" custScaleY="43194" custLinFactX="-137617" custLinFactY="100000" custLinFactNeighborX="-200000" custLinFactNeighborY="109597">
        <dgm:presLayoutVars>
          <dgm:chMax val="0"/>
          <dgm:chPref val="0"/>
        </dgm:presLayoutVars>
      </dgm:prSet>
      <dgm:spPr/>
    </dgm:pt>
    <dgm:pt modelId="{42AFF7CA-6265-4DB2-8B14-3BA43B6C9CB5}" type="pres">
      <dgm:prSet presAssocID="{F5953C82-B2BD-459B-B80C-1FF1C3FDDC39}" presName="rootConnector3" presStyleLbl="asst2" presStyleIdx="0" presStyleCnt="0"/>
      <dgm:spPr/>
    </dgm:pt>
    <dgm:pt modelId="{9E75E453-F22E-4798-BA66-2815D381E084}" type="pres">
      <dgm:prSet presAssocID="{F5953C82-B2BD-459B-B80C-1FF1C3FDDC39}" presName="hierChild6" presStyleCnt="0"/>
      <dgm:spPr/>
    </dgm:pt>
    <dgm:pt modelId="{C2E1FF13-C98B-4B9A-BBED-9D68957697F2}" type="pres">
      <dgm:prSet presAssocID="{F5953C82-B2BD-459B-B80C-1FF1C3FDDC39}" presName="hierChild7" presStyleCnt="0"/>
      <dgm:spPr/>
    </dgm:pt>
    <dgm:pt modelId="{46D5F39C-8946-430D-AD71-82CD056C8C91}" type="pres">
      <dgm:prSet presAssocID="{F8FA8DC2-935F-4040-8043-B8BB655B6641}" presName="Name96" presStyleLbl="parChTrans1D3" presStyleIdx="9" presStyleCnt="10"/>
      <dgm:spPr/>
    </dgm:pt>
    <dgm:pt modelId="{58B4385F-E9DC-4AFC-B178-75F5D0EF4D3C}" type="pres">
      <dgm:prSet presAssocID="{528A9A4E-1F69-4998-AE2D-4DAE61F95FC1}" presName="hierRoot3" presStyleCnt="0">
        <dgm:presLayoutVars>
          <dgm:hierBranch val="init"/>
        </dgm:presLayoutVars>
      </dgm:prSet>
      <dgm:spPr/>
    </dgm:pt>
    <dgm:pt modelId="{1B204D33-0514-41EA-8918-D966DCB9D264}" type="pres">
      <dgm:prSet presAssocID="{528A9A4E-1F69-4998-AE2D-4DAE61F95FC1}" presName="rootComposite3" presStyleCnt="0"/>
      <dgm:spPr/>
    </dgm:pt>
    <dgm:pt modelId="{3D98D8D5-9C08-41FF-9FF6-A125585CD6CB}" type="pres">
      <dgm:prSet presAssocID="{528A9A4E-1F69-4998-AE2D-4DAE61F95FC1}" presName="rootText3" presStyleLbl="asst1" presStyleIdx="9" presStyleCnt="10">
        <dgm:presLayoutVars>
          <dgm:chPref val="3"/>
        </dgm:presLayoutVars>
      </dgm:prSet>
      <dgm:spPr/>
    </dgm:pt>
    <dgm:pt modelId="{A66BA2D8-6FEA-4C7D-92B2-4BEC82059ED9}" type="pres">
      <dgm:prSet presAssocID="{528A9A4E-1F69-4998-AE2D-4DAE61F95FC1}" presName="titleText3" presStyleLbl="fgAcc2" presStyleIdx="9" presStyleCnt="10" custLinFactX="-100000" custLinFactY="39966" custLinFactNeighborX="-150100" custLinFactNeighborY="100000">
        <dgm:presLayoutVars>
          <dgm:chMax val="0"/>
          <dgm:chPref val="0"/>
        </dgm:presLayoutVars>
      </dgm:prSet>
      <dgm:spPr/>
    </dgm:pt>
    <dgm:pt modelId="{971B6CC5-548C-4E69-B917-D2477EECF18F}" type="pres">
      <dgm:prSet presAssocID="{528A9A4E-1F69-4998-AE2D-4DAE61F95FC1}" presName="rootConnector3" presStyleLbl="asst2" presStyleIdx="0" presStyleCnt="0"/>
      <dgm:spPr/>
    </dgm:pt>
    <dgm:pt modelId="{4E21519D-5E4F-4FF3-8348-76B7D6EF671E}" type="pres">
      <dgm:prSet presAssocID="{528A9A4E-1F69-4998-AE2D-4DAE61F95FC1}" presName="hierChild6" presStyleCnt="0"/>
      <dgm:spPr/>
    </dgm:pt>
    <dgm:pt modelId="{AFF3B32D-2F1D-40AA-B74F-B436576B0D9B}" type="pres">
      <dgm:prSet presAssocID="{528A9A4E-1F69-4998-AE2D-4DAE61F95FC1}" presName="hierChild7" presStyleCnt="0"/>
      <dgm:spPr/>
    </dgm:pt>
    <dgm:pt modelId="{22A59EF8-5F1E-424F-9874-4050F8E3B915}" type="pres">
      <dgm:prSet presAssocID="{53C1B9F2-43BC-4C35-AAC9-FAC2E4A8B26E}" presName="Name37" presStyleLbl="parChTrans1D2" presStyleIdx="5" presStyleCnt="6"/>
      <dgm:spPr/>
    </dgm:pt>
    <dgm:pt modelId="{E4865221-8943-41A4-8E96-EC08CA793C92}" type="pres">
      <dgm:prSet presAssocID="{F1A6460F-C556-45CC-BC06-A48C47ABF6AC}" presName="hierRoot2" presStyleCnt="0">
        <dgm:presLayoutVars>
          <dgm:hierBranch val="init"/>
        </dgm:presLayoutVars>
      </dgm:prSet>
      <dgm:spPr/>
    </dgm:pt>
    <dgm:pt modelId="{53C87338-63AD-48D0-9100-0C6144851F23}" type="pres">
      <dgm:prSet presAssocID="{F1A6460F-C556-45CC-BC06-A48C47ABF6AC}" presName="rootComposite" presStyleCnt="0"/>
      <dgm:spPr/>
    </dgm:pt>
    <dgm:pt modelId="{739AA580-8AF0-420D-AAF2-5E493DDA5588}" type="pres">
      <dgm:prSet presAssocID="{F1A6460F-C556-45CC-BC06-A48C47ABF6AC}" presName="rootText" presStyleLbl="node1" presStyleIdx="5" presStyleCnt="6">
        <dgm:presLayoutVars>
          <dgm:chMax/>
          <dgm:chPref val="3"/>
        </dgm:presLayoutVars>
      </dgm:prSet>
      <dgm:spPr/>
    </dgm:pt>
    <dgm:pt modelId="{6C24972A-8F73-40B4-B025-4CA122E00312}" type="pres">
      <dgm:prSet presAssocID="{F1A6460F-C556-45CC-BC06-A48C47ABF6AC}" presName="titleText2" presStyleLbl="fgAcc1" presStyleIdx="5" presStyleCnt="6" custLinFactX="-400000" custLinFactY="800000" custLinFactNeighborX="-467420" custLinFactNeighborY="822329">
        <dgm:presLayoutVars>
          <dgm:chMax val="0"/>
          <dgm:chPref val="0"/>
        </dgm:presLayoutVars>
      </dgm:prSet>
      <dgm:spPr/>
    </dgm:pt>
    <dgm:pt modelId="{5B915AFB-3EEA-4202-BAEE-5752319E9AD7}" type="pres">
      <dgm:prSet presAssocID="{F1A6460F-C556-45CC-BC06-A48C47ABF6AC}" presName="rootConnector" presStyleLbl="node2" presStyleIdx="0" presStyleCnt="0"/>
      <dgm:spPr/>
    </dgm:pt>
    <dgm:pt modelId="{E73BB40A-91DF-4A95-B8A3-35EAB98E6435}" type="pres">
      <dgm:prSet presAssocID="{F1A6460F-C556-45CC-BC06-A48C47ABF6AC}" presName="hierChild4" presStyleCnt="0"/>
      <dgm:spPr/>
    </dgm:pt>
    <dgm:pt modelId="{15A15856-D0FD-417E-87C1-68E5113FC32B}" type="pres">
      <dgm:prSet presAssocID="{F1A6460F-C556-45CC-BC06-A48C47ABF6AC}" presName="hierChild5" presStyleCnt="0"/>
      <dgm:spPr/>
    </dgm:pt>
    <dgm:pt modelId="{C4361946-8144-471B-8ED8-32B8EDED5A59}" type="pres">
      <dgm:prSet presAssocID="{83206A19-3068-4619-BCE1-059535850F96}" presName="hierChild3" presStyleCnt="0"/>
      <dgm:spPr/>
    </dgm:pt>
  </dgm:ptLst>
  <dgm:cxnLst>
    <dgm:cxn modelId="{2CC99500-589E-44AA-83B2-9D5B78B4B56F}" type="presOf" srcId="{190E1C04-F5D6-4528-BA92-7B62C52399C1}" destId="{94D01A35-5575-4604-B6FC-B68DA51D6683}" srcOrd="0" destOrd="0" presId="urn:microsoft.com/office/officeart/2008/layout/NameandTitleOrganizationalChart"/>
    <dgm:cxn modelId="{0E7B6A01-0E68-42C4-8CE0-EEBD428878BD}" srcId="{A2780849-970D-48CB-9847-E164C0E0D3B5}" destId="{09122C31-9F30-4F82-B401-A27600F82DDF}" srcOrd="2" destOrd="0" parTransId="{66B449D9-584F-4DEA-A257-D140C899CDBE}" sibTransId="{F99FEAB9-C5D3-4E2A-A29F-C7A78FE1D0A1}"/>
    <dgm:cxn modelId="{57002804-4BDB-44AF-A37F-10A4ACCCDAD7}" type="presOf" srcId="{E0D484D3-47F3-4309-BABD-077B1BF810FA}" destId="{344A9C3E-034F-49F2-8558-DC93DA8A37F7}" srcOrd="0" destOrd="0" presId="urn:microsoft.com/office/officeart/2008/layout/NameandTitleOrganizationalChart"/>
    <dgm:cxn modelId="{944A8A06-26B2-4347-BBE3-FD8CC1105CC3}" type="presOf" srcId="{F1A6460F-C556-45CC-BC06-A48C47ABF6AC}" destId="{5B915AFB-3EEA-4202-BAEE-5752319E9AD7}" srcOrd="1" destOrd="0" presId="urn:microsoft.com/office/officeart/2008/layout/NameandTitleOrganizationalChart"/>
    <dgm:cxn modelId="{A16CFF09-A50E-41B1-A168-54E10526C6C6}" srcId="{83206A19-3068-4619-BCE1-059535850F96}" destId="{7807E087-47A2-4488-AF72-7E97502E4A12}" srcOrd="1" destOrd="0" parTransId="{5DC10BB7-AEFC-49BA-B4A1-648947EAA5F3}" sibTransId="{A709842F-78C6-4876-A4E5-B69D07BE0273}"/>
    <dgm:cxn modelId="{DA80200D-E240-44DA-AA28-35DF7D231BB4}" type="presOf" srcId="{6396F520-E5D9-4AEC-82BF-0A0EE42DE69A}" destId="{EF171C97-9B1C-4815-8281-2B2CCAD55078}" srcOrd="0" destOrd="0" presId="urn:microsoft.com/office/officeart/2008/layout/NameandTitleOrganizationalChart"/>
    <dgm:cxn modelId="{04E24C0F-43BC-4888-AD74-871C0A701F4F}" type="presOf" srcId="{D7A75894-B419-4240-BBB4-02A9888A1F73}" destId="{5CEBB4DB-677B-4916-8D9C-6D19E9EEFA5D}" srcOrd="0" destOrd="0" presId="urn:microsoft.com/office/officeart/2008/layout/NameandTitleOrganizationalChart"/>
    <dgm:cxn modelId="{2C257D0F-5C4A-4591-BF23-F9B741C5C2A4}" srcId="{7807E087-47A2-4488-AF72-7E97502E4A12}" destId="{81103E38-C105-4570-B075-6EB60290EAB4}" srcOrd="1" destOrd="0" parTransId="{E5873A5D-CB02-4FA5-AA2C-46904DD4A1E8}" sibTransId="{E4B3C858-4B40-435C-9771-BFA8F0450EE8}"/>
    <dgm:cxn modelId="{97686917-85DE-40BC-B525-E42037CC46C0}" type="presOf" srcId="{13408837-9154-4C70-9374-3F9133B87BAD}" destId="{55ED5064-0F22-4DED-AD22-F1EEC3D7F9D5}" srcOrd="0" destOrd="0" presId="urn:microsoft.com/office/officeart/2008/layout/NameandTitleOrganizationalChart"/>
    <dgm:cxn modelId="{E96D0C19-E006-41BE-9C79-2E3D5D26CF6B}" type="presOf" srcId="{E702EA7A-FDE3-403D-84EB-C8B8D6357EAB}" destId="{A32C127F-0EF0-424F-950D-D718A3A91EC4}" srcOrd="1" destOrd="0" presId="urn:microsoft.com/office/officeart/2008/layout/NameandTitleOrganizationalChart"/>
    <dgm:cxn modelId="{ABF90F1E-D5D7-4241-B960-2753C00336F3}" srcId="{3795DC73-67E2-433D-BFB7-C9D5A1DC453F}" destId="{83206A19-3068-4619-BCE1-059535850F96}" srcOrd="0" destOrd="0" parTransId="{B69F37AA-CA0A-4A85-BD0D-A90EE9CC4E7F}" sibTransId="{FF048E72-6500-4B9F-851F-CB498D3C3BBC}"/>
    <dgm:cxn modelId="{86B5801E-49F3-4C1A-A454-E48E2ABA2B43}" type="presOf" srcId="{6FF57CFC-4FDA-463C-A387-C2111FCE0CE7}" destId="{2346BDC7-277C-4018-B5FD-4433854B6470}" srcOrd="0" destOrd="0" presId="urn:microsoft.com/office/officeart/2008/layout/NameandTitleOrganizationalChart"/>
    <dgm:cxn modelId="{7282A91F-7747-47DC-8911-B219EF1F0599}" type="presOf" srcId="{E6954B2F-9C37-499A-B873-508D81222848}" destId="{CA01B100-2E74-41BE-A723-40A4802EB6E8}" srcOrd="1" destOrd="0" presId="urn:microsoft.com/office/officeart/2008/layout/NameandTitleOrganizationalChart"/>
    <dgm:cxn modelId="{24CB8E2B-4263-4E6E-B76E-ECAC403E4B15}" type="presOf" srcId="{DB2D01EF-F832-4533-A7F8-5A7842BE4009}" destId="{E5222BE9-28BB-4878-9B89-3F12963F252B}" srcOrd="0" destOrd="0" presId="urn:microsoft.com/office/officeart/2008/layout/NameandTitleOrganizationalChart"/>
    <dgm:cxn modelId="{638E1B2E-2B8A-4799-86B8-6AA1C89DAD5F}" type="presOf" srcId="{89CABBDC-282F-461E-955F-BB113AC65534}" destId="{88B0A34C-F2A1-4E7F-BCAC-8413C9C7D1D8}" srcOrd="0" destOrd="0" presId="urn:microsoft.com/office/officeart/2008/layout/NameandTitleOrganizationalChart"/>
    <dgm:cxn modelId="{F528382F-2F1D-4230-A4FD-A10DBF3077E7}" type="presOf" srcId="{AB3356BB-8BE1-4AE3-AEEA-3ABEEB4A41BA}" destId="{8588B889-A9F7-4CDD-9391-236D9FB90157}" srcOrd="1" destOrd="0" presId="urn:microsoft.com/office/officeart/2008/layout/NameandTitleOrganizationalChart"/>
    <dgm:cxn modelId="{FAFE7831-5C14-4FF2-A68E-CDE454161DE8}" type="presOf" srcId="{A03E8314-5AF9-42E6-9691-5663668AD34A}" destId="{3833759C-2BDB-48F3-9E19-7D297C606EB9}" srcOrd="0" destOrd="0" presId="urn:microsoft.com/office/officeart/2008/layout/NameandTitleOrganizationalChart"/>
    <dgm:cxn modelId="{2FC66B34-388F-446A-8F23-6F28937919D7}" type="presOf" srcId="{A6961050-6503-4D46-BDA5-45AAB6CCA759}" destId="{8E75269C-4839-4116-B173-CC8C5C7B86B4}" srcOrd="0" destOrd="0" presId="urn:microsoft.com/office/officeart/2008/layout/NameandTitleOrganizationalChart"/>
    <dgm:cxn modelId="{99C98B34-0C21-41BF-86B2-5717C2F98A49}" type="presOf" srcId="{A6F8611D-8D8B-4212-A93C-1055125EA3D4}" destId="{759E3768-21E3-4EBF-9454-3CB05E38A4EF}" srcOrd="0" destOrd="0" presId="urn:microsoft.com/office/officeart/2008/layout/NameandTitleOrganizationalChart"/>
    <dgm:cxn modelId="{80499B39-AA02-4994-919E-F2776EBDBFAF}" type="presOf" srcId="{3795DC73-67E2-433D-BFB7-C9D5A1DC453F}" destId="{1FB8D746-EFBF-4852-BD8D-D088698CA032}" srcOrd="0" destOrd="0" presId="urn:microsoft.com/office/officeart/2008/layout/NameandTitleOrganizationalChart"/>
    <dgm:cxn modelId="{ACF4CE5B-819D-4F55-A1A6-5F3061F6C6F2}" type="presOf" srcId="{F8FA8DC2-935F-4040-8043-B8BB655B6641}" destId="{46D5F39C-8946-430D-AD71-82CD056C8C91}" srcOrd="0" destOrd="0" presId="urn:microsoft.com/office/officeart/2008/layout/NameandTitleOrganizationalChart"/>
    <dgm:cxn modelId="{9D82BB5F-4957-4C65-A71B-8658B8FF58AE}" type="presOf" srcId="{83E46095-D285-48AC-A02B-14432A57DA87}" destId="{32FB7094-C0CB-432C-89A0-6EDB1465D367}" srcOrd="0" destOrd="0" presId="urn:microsoft.com/office/officeart/2008/layout/NameandTitleOrganizationalChart"/>
    <dgm:cxn modelId="{6594BB41-9BE3-4756-B653-6612AA4DF009}" type="presOf" srcId="{6131BE5F-D747-4894-917D-909C6D862CF0}" destId="{EB0841CD-F215-4AAF-BD06-E4794A3ECF5E}" srcOrd="0" destOrd="0" presId="urn:microsoft.com/office/officeart/2008/layout/NameandTitleOrganizationalChart"/>
    <dgm:cxn modelId="{5FDDA643-81C3-4338-A08F-63A22FF7CB45}" srcId="{83206A19-3068-4619-BCE1-059535850F96}" destId="{A2780849-970D-48CB-9847-E164C0E0D3B5}" srcOrd="4" destOrd="0" parTransId="{E0D484D3-47F3-4309-BABD-077B1BF810FA}" sibTransId="{89CABBDC-282F-461E-955F-BB113AC65534}"/>
    <dgm:cxn modelId="{7EA32E64-A938-403E-88DA-FA91939726F8}" type="presOf" srcId="{E702EA7A-FDE3-403D-84EB-C8B8D6357EAB}" destId="{05E09B43-5E96-436A-A5DD-C0A5845CFDBF}" srcOrd="0" destOrd="0" presId="urn:microsoft.com/office/officeart/2008/layout/NameandTitleOrganizationalChart"/>
    <dgm:cxn modelId="{CF444666-5D86-4D94-A59D-C85E976A85C2}" type="presOf" srcId="{1A366EA6-F303-45D5-BFDD-E3639F575686}" destId="{8A9D0CA9-530C-4C42-9B35-1FF9DF3E14AE}" srcOrd="1" destOrd="0" presId="urn:microsoft.com/office/officeart/2008/layout/NameandTitleOrganizationalChart"/>
    <dgm:cxn modelId="{026CCE46-B065-4F6D-B91A-3A06142DE922}" type="presOf" srcId="{81103E38-C105-4570-B075-6EB60290EAB4}" destId="{BD4120FB-BAA5-42F4-8778-6CF568EE85AE}" srcOrd="0" destOrd="0" presId="urn:microsoft.com/office/officeart/2008/layout/NameandTitleOrganizationalChart"/>
    <dgm:cxn modelId="{C092A548-73EC-444D-9E45-C466EFB4B3F8}" type="presOf" srcId="{FEA2E103-83EA-4493-B8DC-F0B9BFDF6255}" destId="{A66BA2D8-6FEA-4C7D-92B2-4BEC82059ED9}" srcOrd="0" destOrd="0" presId="urn:microsoft.com/office/officeart/2008/layout/NameandTitleOrganizationalChart"/>
    <dgm:cxn modelId="{7809BD49-162A-4E69-88E5-F54F5B2BA2E5}" type="presOf" srcId="{CA7EC895-A8F7-41F4-A835-EBC8E5E335F6}" destId="{E513D514-C8CF-428A-9767-086DF1E41643}" srcOrd="0" destOrd="0" presId="urn:microsoft.com/office/officeart/2008/layout/NameandTitleOrganizationalChart"/>
    <dgm:cxn modelId="{267C204A-7AE6-4066-B65D-21BB0EB6F7B8}" type="presOf" srcId="{F99FEAB9-C5D3-4E2A-A29F-C7A78FE1D0A1}" destId="{124D4BE3-E79F-445E-ABFD-732E8A9A92EB}" srcOrd="0" destOrd="0" presId="urn:microsoft.com/office/officeart/2008/layout/NameandTitleOrganizationalChart"/>
    <dgm:cxn modelId="{7AEB8C4A-A63C-46A3-80E6-DAC2D8BCB6FA}" type="presOf" srcId="{09122C31-9F30-4F82-B401-A27600F82DDF}" destId="{622D4712-70AA-4550-BFED-A7E5378195DC}" srcOrd="0" destOrd="0" presId="urn:microsoft.com/office/officeart/2008/layout/NameandTitleOrganizationalChart"/>
    <dgm:cxn modelId="{2E0B166B-70BD-4B5E-A4D3-43E73A8EC3AE}" srcId="{A2780849-970D-48CB-9847-E164C0E0D3B5}" destId="{7CF5985E-79DE-4609-9727-54859C858BB5}" srcOrd="3" destOrd="0" parTransId="{7E7ADE51-96A0-4768-B293-451B0F587897}" sibTransId="{A6F8611D-8D8B-4212-A93C-1055125EA3D4}"/>
    <dgm:cxn modelId="{0263A251-27E4-4DE0-A624-D59172C790FF}" type="presOf" srcId="{6417B99D-5FFD-40B0-9B8D-B2F7538E91D0}" destId="{1454198B-E909-455C-B7E2-55A82DEAEA63}" srcOrd="0" destOrd="0" presId="urn:microsoft.com/office/officeart/2008/layout/NameandTitleOrganizationalChart"/>
    <dgm:cxn modelId="{490EB252-F1E5-4D0D-BB3F-6C7AC7EC1038}" type="presOf" srcId="{A2780849-970D-48CB-9847-E164C0E0D3B5}" destId="{FC426230-0477-4FAB-8951-4C258F178CF2}" srcOrd="1" destOrd="0" presId="urn:microsoft.com/office/officeart/2008/layout/NameandTitleOrganizationalChart"/>
    <dgm:cxn modelId="{F3915C53-1FB8-4E3B-AF9C-AB8D9C28F52D}" srcId="{A2780849-970D-48CB-9847-E164C0E0D3B5}" destId="{528A9A4E-1F69-4998-AE2D-4DAE61F95FC1}" srcOrd="5" destOrd="0" parTransId="{F8FA8DC2-935F-4040-8043-B8BB655B6641}" sibTransId="{FEA2E103-83EA-4493-B8DC-F0B9BFDF6255}"/>
    <dgm:cxn modelId="{6F228356-934E-43E4-8D4B-5B704278FAD3}" type="presOf" srcId="{7E7ADE51-96A0-4768-B293-451B0F587897}" destId="{91BDB7B3-EB44-4EFD-999F-75AADACE5776}" srcOrd="0" destOrd="0" presId="urn:microsoft.com/office/officeart/2008/layout/NameandTitleOrganizationalChart"/>
    <dgm:cxn modelId="{76FBD556-1CDE-4B86-BC9E-EFD0F6BDC296}" type="presOf" srcId="{E6954B2F-9C37-499A-B873-508D81222848}" destId="{38499B8F-2587-4C88-A4FA-E72F79FF5853}" srcOrd="0" destOrd="0" presId="urn:microsoft.com/office/officeart/2008/layout/NameandTitleOrganizationalChart"/>
    <dgm:cxn modelId="{3AFD7E57-EB0A-4DE3-B54B-28B3447291D9}" srcId="{83206A19-3068-4619-BCE1-059535850F96}" destId="{E6954B2F-9C37-499A-B873-508D81222848}" srcOrd="0" destOrd="0" parTransId="{D7A75894-B419-4240-BBB4-02A9888A1F73}" sibTransId="{13408837-9154-4C70-9374-3F9133B87BAD}"/>
    <dgm:cxn modelId="{04A9C177-2F83-4CE6-9EB4-04F3E4EB00FD}" srcId="{7807E087-47A2-4488-AF72-7E97502E4A12}" destId="{AB3356BB-8BE1-4AE3-AEEA-3ABEEB4A41BA}" srcOrd="0" destOrd="0" parTransId="{342B13D1-E673-4C07-B71A-602A0DB84762}" sibTransId="{6396F520-E5D9-4AEC-82BF-0A0EE42DE69A}"/>
    <dgm:cxn modelId="{C582AD58-AA69-4C99-972E-025C254E7FF2}" srcId="{83206A19-3068-4619-BCE1-059535850F96}" destId="{1A366EA6-F303-45D5-BFDD-E3639F575686}" srcOrd="3" destOrd="0" parTransId="{6417B99D-5FFD-40B0-9B8D-B2F7538E91D0}" sibTransId="{190E1C04-F5D6-4528-BA92-7B62C52399C1}"/>
    <dgm:cxn modelId="{62E90379-B6C6-49EC-88ED-59C592DDD1A7}" type="presOf" srcId="{F5953C82-B2BD-459B-B80C-1FF1C3FDDC39}" destId="{42AFF7CA-6265-4DB2-8B14-3BA43B6C9CB5}" srcOrd="1" destOrd="0" presId="urn:microsoft.com/office/officeart/2008/layout/NameandTitleOrganizationalChart"/>
    <dgm:cxn modelId="{0A6CAB59-8973-4359-AEFD-4BC6E3ACF1FB}" type="presOf" srcId="{53C1B9F2-43BC-4C35-AAC9-FAC2E4A8B26E}" destId="{22A59EF8-5F1E-424F-9874-4050F8E3B915}" srcOrd="0" destOrd="0" presId="urn:microsoft.com/office/officeart/2008/layout/NameandTitleOrganizationalChart"/>
    <dgm:cxn modelId="{79B3F279-5526-4C9B-BFEC-1689C0F5CCD5}" type="presOf" srcId="{A03E8314-5AF9-42E6-9691-5663668AD34A}" destId="{89315439-BC8B-4DE5-A202-7DA027A4918B}" srcOrd="1" destOrd="0" presId="urn:microsoft.com/office/officeart/2008/layout/NameandTitleOrganizationalChart"/>
    <dgm:cxn modelId="{CDADDA7A-5D89-4C3D-AB55-C6DB262A9B51}" type="presOf" srcId="{66B449D9-584F-4DEA-A257-D140C899CDBE}" destId="{F921E045-6959-4A66-BA89-65EDB601741A}" srcOrd="0" destOrd="0" presId="urn:microsoft.com/office/officeart/2008/layout/NameandTitleOrganizationalChart"/>
    <dgm:cxn modelId="{8174CE7B-3F3D-4A04-A24F-CA34190C0E50}" type="presOf" srcId="{528A9A4E-1F69-4998-AE2D-4DAE61F95FC1}" destId="{3D98D8D5-9C08-41FF-9FF6-A125585CD6CB}" srcOrd="0" destOrd="0" presId="urn:microsoft.com/office/officeart/2008/layout/NameandTitleOrganizationalChart"/>
    <dgm:cxn modelId="{5391DC7B-2A63-4508-AC31-4EE5584A1CFD}" type="presOf" srcId="{99EEEE0B-DD92-47CD-92C0-FFE5DE4EB9DD}" destId="{8164E22C-A0E5-42A9-805B-778A7782BEBC}" srcOrd="0" destOrd="0" presId="urn:microsoft.com/office/officeart/2008/layout/NameandTitleOrganizationalChart"/>
    <dgm:cxn modelId="{B19FDB7C-7FFF-4FBC-8FD7-C2D9FE98D904}" type="presOf" srcId="{A6961050-6503-4D46-BDA5-45AAB6CCA759}" destId="{A52B86F2-8814-4E3D-B452-258478627867}" srcOrd="1" destOrd="0" presId="urn:microsoft.com/office/officeart/2008/layout/NameandTitleOrganizationalChart"/>
    <dgm:cxn modelId="{2F597682-7EA3-4737-B120-F652228208B2}" type="presOf" srcId="{87ABDF91-B5A7-4965-A3E7-0443374BBA6B}" destId="{F2CD5142-5243-4575-99C5-1D5ABEF8A6A3}" srcOrd="0" destOrd="0" presId="urn:microsoft.com/office/officeart/2008/layout/NameandTitleOrganizationalChart"/>
    <dgm:cxn modelId="{4DA72B8B-80F5-4666-9DE4-4957F6CEFE7E}" type="presOf" srcId="{83206A19-3068-4619-BCE1-059535850F96}" destId="{381162AC-ED9A-4FEC-A7FF-A081723CAB5C}" srcOrd="0" destOrd="0" presId="urn:microsoft.com/office/officeart/2008/layout/NameandTitleOrganizationalChart"/>
    <dgm:cxn modelId="{0139BF90-00DD-4799-A260-7C9E0FFD7556}" type="presOf" srcId="{F5953C82-B2BD-459B-B80C-1FF1C3FDDC39}" destId="{79BA74B1-1319-4A6E-B6E7-F75104E13B15}" srcOrd="0" destOrd="0" presId="urn:microsoft.com/office/officeart/2008/layout/NameandTitleOrganizationalChart"/>
    <dgm:cxn modelId="{5DF44191-3085-471F-8756-6605EBBD7096}" type="presOf" srcId="{83206A19-3068-4619-BCE1-059535850F96}" destId="{63868B03-C4F9-448D-BA52-CF66A5EDD9DD}" srcOrd="1" destOrd="0" presId="urn:microsoft.com/office/officeart/2008/layout/NameandTitleOrganizationalChart"/>
    <dgm:cxn modelId="{11A0BD99-0F72-4F3F-B906-B08AE3242B67}" srcId="{A2780849-970D-48CB-9847-E164C0E0D3B5}" destId="{1DE46D71-31AC-48CC-883F-8D067FD0B036}" srcOrd="0" destOrd="0" parTransId="{7FCA1A98-1699-4E21-98CF-8269D0D1CAC8}" sibTransId="{8A481B7E-9481-4021-AADF-277BAB71E099}"/>
    <dgm:cxn modelId="{0AFD5D9A-2D91-41E8-AF82-4E685AF99C1C}" srcId="{83206A19-3068-4619-BCE1-059535850F96}" destId="{6131BE5F-D747-4894-917D-909C6D862CF0}" srcOrd="2" destOrd="0" parTransId="{E5AD4623-5C77-4230-9344-3DD9B1708F2F}" sibTransId="{CA7EC895-A8F7-41F4-A835-EBC8E5E335F6}"/>
    <dgm:cxn modelId="{C5112C9C-E72C-4EC7-90A5-9AB93A97BFD3}" type="presOf" srcId="{81103E38-C105-4570-B075-6EB60290EAB4}" destId="{6FAA5E09-46F8-4D35-BDFC-982923E8D3AF}" srcOrd="1" destOrd="0" presId="urn:microsoft.com/office/officeart/2008/layout/NameandTitleOrganizationalChart"/>
    <dgm:cxn modelId="{0B63C19C-4CF2-4F38-954C-03D464D5C806}" type="presOf" srcId="{528A9A4E-1F69-4998-AE2D-4DAE61F95FC1}" destId="{971B6CC5-548C-4E69-B917-D2477EECF18F}" srcOrd="1" destOrd="0" presId="urn:microsoft.com/office/officeart/2008/layout/NameandTitleOrganizationalChart"/>
    <dgm:cxn modelId="{961E819D-3621-43DE-8BBC-28D33D443982}" type="presOf" srcId="{5DC10BB7-AEFC-49BA-B4A1-648947EAA5F3}" destId="{939D5F60-1D84-4901-9C8D-F8858D60A1EB}" srcOrd="0" destOrd="0" presId="urn:microsoft.com/office/officeart/2008/layout/NameandTitleOrganizationalChart"/>
    <dgm:cxn modelId="{51D33A9F-66A2-4255-B040-CA879AAA3196}" srcId="{A2780849-970D-48CB-9847-E164C0E0D3B5}" destId="{A6961050-6503-4D46-BDA5-45AAB6CCA759}" srcOrd="1" destOrd="0" parTransId="{478AAE92-1287-4896-BD49-0A0418BAAFF1}" sibTransId="{6FF57CFC-4FDA-463C-A387-C2111FCE0CE7}"/>
    <dgm:cxn modelId="{C1D71DA5-15FF-4215-88D3-51FB675B97AA}" type="presOf" srcId="{AB3356BB-8BE1-4AE3-AEEA-3ABEEB4A41BA}" destId="{E1E66899-880D-44BA-9D9E-DDDF23CE4409}" srcOrd="0" destOrd="0" presId="urn:microsoft.com/office/officeart/2008/layout/NameandTitleOrganizationalChart"/>
    <dgm:cxn modelId="{E2F3B0AD-4F79-4A3B-BEAA-1F3BDA0BFD1E}" srcId="{E6954B2F-9C37-499A-B873-508D81222848}" destId="{E702EA7A-FDE3-403D-84EB-C8B8D6357EAB}" srcOrd="0" destOrd="0" parTransId="{83E46095-D285-48AC-A02B-14432A57DA87}" sibTransId="{DB2D01EF-F832-4533-A7F8-5A7842BE4009}"/>
    <dgm:cxn modelId="{502572B1-9882-4B49-B574-830F728A02E2}" type="presOf" srcId="{E4488CC1-6372-42BC-9F91-C2BD6032FD89}" destId="{253571D7-C01A-4A24-85B3-85A95BA76A96}" srcOrd="0" destOrd="0" presId="urn:microsoft.com/office/officeart/2008/layout/NameandTitleOrganizationalChart"/>
    <dgm:cxn modelId="{9DE5B6B2-D65A-4567-AF97-6F01CDFFB6E4}" type="presOf" srcId="{09122C31-9F30-4F82-B401-A27600F82DDF}" destId="{04A72053-DF57-45BB-B490-6382867C8E0B}" srcOrd="1" destOrd="0" presId="urn:microsoft.com/office/officeart/2008/layout/NameandTitleOrganizationalChart"/>
    <dgm:cxn modelId="{7E7B68B5-9E5F-4B66-8675-0CC38EB1313B}" type="presOf" srcId="{1A366EA6-F303-45D5-BFDD-E3639F575686}" destId="{8C8E06B8-EA05-4CAE-9B04-F659E0FF6C75}" srcOrd="0" destOrd="0" presId="urn:microsoft.com/office/officeart/2008/layout/NameandTitleOrganizationalChart"/>
    <dgm:cxn modelId="{FF4E6FBD-BF91-414A-9CA1-FF7167EF460B}" type="presOf" srcId="{A2780849-970D-48CB-9847-E164C0E0D3B5}" destId="{1C9EE3F3-FF2E-4857-AD73-BDBB68A83AAA}" srcOrd="0" destOrd="0" presId="urn:microsoft.com/office/officeart/2008/layout/NameandTitleOrganizationalChart"/>
    <dgm:cxn modelId="{B02CC5BD-8E1F-4A18-AAB5-D0E2833FF744}" type="presOf" srcId="{7FCA1A98-1699-4E21-98CF-8269D0D1CAC8}" destId="{EE59ADB2-65E4-4664-BAF3-BC891D27CA6F}" srcOrd="0" destOrd="0" presId="urn:microsoft.com/office/officeart/2008/layout/NameandTitleOrganizationalChart"/>
    <dgm:cxn modelId="{E97B04C0-A63D-4D56-85E7-0C7BAFBC1B10}" type="presOf" srcId="{6131BE5F-D747-4894-917D-909C6D862CF0}" destId="{500248F8-F393-4549-9D70-952C44188BBF}" srcOrd="1" destOrd="0" presId="urn:microsoft.com/office/officeart/2008/layout/NameandTitleOrganizationalChart"/>
    <dgm:cxn modelId="{730581C5-06D5-43EE-8354-651A2BC3FD5A}" type="presOf" srcId="{A709842F-78C6-4876-A4E5-B69D07BE0273}" destId="{35AD5650-2CBC-432A-BBCF-2E5A4C4C0AA1}" srcOrd="0" destOrd="0" presId="urn:microsoft.com/office/officeart/2008/layout/NameandTitleOrganizationalChart"/>
    <dgm:cxn modelId="{91D639C7-3E6C-420F-86E9-703180ACF34E}" type="presOf" srcId="{E4B3C858-4B40-435C-9771-BFA8F0450EE8}" destId="{FED828C7-34E1-48F4-81A5-DED42778C658}" srcOrd="0" destOrd="0" presId="urn:microsoft.com/office/officeart/2008/layout/NameandTitleOrganizationalChart"/>
    <dgm:cxn modelId="{EBB871C9-D374-4CC0-AC91-DA97CF989BA2}" type="presOf" srcId="{E5873A5D-CB02-4FA5-AA2C-46904DD4A1E8}" destId="{096C4886-8F82-48DB-A0AF-E595D27D21A2}" srcOrd="0" destOrd="0" presId="urn:microsoft.com/office/officeart/2008/layout/NameandTitleOrganizationalChart"/>
    <dgm:cxn modelId="{179D56CA-4E44-4F4B-8B92-866DB45AAEC9}" type="presOf" srcId="{E5AD4623-5C77-4230-9344-3DD9B1708F2F}" destId="{41A15949-F481-4F36-B173-EAB34C81C358}" srcOrd="0" destOrd="0" presId="urn:microsoft.com/office/officeart/2008/layout/NameandTitleOrganizationalChart"/>
    <dgm:cxn modelId="{D71C18CF-35E3-4DD8-9451-1199130EABDE}" type="presOf" srcId="{478AAE92-1287-4896-BD49-0A0418BAAFF1}" destId="{ABF487E8-CB10-4C46-A496-19DF2A72A712}" srcOrd="0" destOrd="0" presId="urn:microsoft.com/office/officeart/2008/layout/NameandTitleOrganizationalChart"/>
    <dgm:cxn modelId="{BC9741D2-7C9B-42A9-8D34-7B33A1E2AFE6}" type="presOf" srcId="{2AA68754-E345-43E2-8B10-A0588799D542}" destId="{6C24972A-8F73-40B4-B025-4CA122E00312}" srcOrd="0" destOrd="0" presId="urn:microsoft.com/office/officeart/2008/layout/NameandTitleOrganizationalChart"/>
    <dgm:cxn modelId="{FE1E0CD7-1F69-468B-A49B-835B1608DABC}" srcId="{A2780849-970D-48CB-9847-E164C0E0D3B5}" destId="{F5953C82-B2BD-459B-B80C-1FF1C3FDDC39}" srcOrd="4" destOrd="0" parTransId="{87ABDF91-B5A7-4965-A3E7-0443374BBA6B}" sibTransId="{99EEEE0B-DD92-47CD-92C0-FFE5DE4EB9DD}"/>
    <dgm:cxn modelId="{BB8966D7-BE3B-4D6C-A897-9E290807F261}" type="presOf" srcId="{7807E087-47A2-4488-AF72-7E97502E4A12}" destId="{65B62BAC-0833-4AC7-B266-7BEA4F5A6CB9}" srcOrd="0" destOrd="0" presId="urn:microsoft.com/office/officeart/2008/layout/NameandTitleOrganizationalChart"/>
    <dgm:cxn modelId="{B78341DB-9136-431D-A83B-3B110390D71E}" type="presOf" srcId="{7CF5985E-79DE-4609-9727-54859C858BB5}" destId="{9F0BCE4A-0842-421F-AD50-45A1C0A68E54}" srcOrd="1" destOrd="0" presId="urn:microsoft.com/office/officeart/2008/layout/NameandTitleOrganizationalChart"/>
    <dgm:cxn modelId="{C8C6AFDC-08A5-4B82-AA61-56E315E85D4A}" type="presOf" srcId="{7CF5985E-79DE-4609-9727-54859C858BB5}" destId="{46E85F0D-2145-426B-A4FD-89CDB1AF990D}" srcOrd="0" destOrd="0" presId="urn:microsoft.com/office/officeart/2008/layout/NameandTitleOrganizationalChart"/>
    <dgm:cxn modelId="{77A7F4E0-E845-4645-9ADE-D1B796820C77}" type="presOf" srcId="{1DE46D71-31AC-48CC-883F-8D067FD0B036}" destId="{CF57EF2D-7026-4CEC-A4D8-590C9CCA6E13}" srcOrd="0" destOrd="0" presId="urn:microsoft.com/office/officeart/2008/layout/NameandTitleOrganizationalChart"/>
    <dgm:cxn modelId="{9135EAE1-A9FA-4C86-A353-ACB749AA9EAF}" srcId="{83206A19-3068-4619-BCE1-059535850F96}" destId="{F1A6460F-C556-45CC-BC06-A48C47ABF6AC}" srcOrd="5" destOrd="0" parTransId="{53C1B9F2-43BC-4C35-AAC9-FAC2E4A8B26E}" sibTransId="{2AA68754-E345-43E2-8B10-A0588799D542}"/>
    <dgm:cxn modelId="{D001F5E7-4DDB-4BA1-8212-F33CD3C9D289}" type="presOf" srcId="{342B13D1-E673-4C07-B71A-602A0DB84762}" destId="{05C4C840-5FC3-47B8-A8D0-A89EDE01CB56}" srcOrd="0" destOrd="0" presId="urn:microsoft.com/office/officeart/2008/layout/NameandTitleOrganizationalChart"/>
    <dgm:cxn modelId="{99C8F8EE-DA21-48FF-BBE7-360B7EC6748C}" type="presOf" srcId="{FF048E72-6500-4B9F-851F-CB498D3C3BBC}" destId="{C7AB1043-1F53-4AA6-9D79-067B1F72BB93}" srcOrd="0" destOrd="0" presId="urn:microsoft.com/office/officeart/2008/layout/NameandTitleOrganizationalChart"/>
    <dgm:cxn modelId="{03EC12EF-1CA0-416C-9980-5FD3CAD0D2FB}" type="presOf" srcId="{7807E087-47A2-4488-AF72-7E97502E4A12}" destId="{3ACB7701-209E-4867-89AE-27653A53ED44}" srcOrd="1" destOrd="0" presId="urn:microsoft.com/office/officeart/2008/layout/NameandTitleOrganizationalChart"/>
    <dgm:cxn modelId="{87071EF0-055C-478B-AB29-EA0F87E9C247}" type="presOf" srcId="{F1A6460F-C556-45CC-BC06-A48C47ABF6AC}" destId="{739AA580-8AF0-420D-AAF2-5E493DDA5588}" srcOrd="0" destOrd="0" presId="urn:microsoft.com/office/officeart/2008/layout/NameandTitleOrganizationalChart"/>
    <dgm:cxn modelId="{83028CF1-952A-48C4-8F1F-7C0D5FC4DACF}" type="presOf" srcId="{0B4CF046-7B2A-411E-9033-9B1D4C73CEF0}" destId="{DD426AA8-1B0E-48A5-919F-58549E0B946B}" srcOrd="0" destOrd="0" presId="urn:microsoft.com/office/officeart/2008/layout/NameandTitleOrganizationalChart"/>
    <dgm:cxn modelId="{384ED2F5-DE9F-45F6-B940-29A4EE54DB5F}" type="presOf" srcId="{1DE46D71-31AC-48CC-883F-8D067FD0B036}" destId="{D42B07C4-DFC4-4EA3-9127-D8B296474A88}" srcOrd="1" destOrd="0" presId="urn:microsoft.com/office/officeart/2008/layout/NameandTitleOrganizationalChart"/>
    <dgm:cxn modelId="{83F421FC-A61A-44D7-BE30-43C04459EF72}" type="presOf" srcId="{8A481B7E-9481-4021-AADF-277BAB71E099}" destId="{75936D78-1308-409D-8ABF-B356691EABB8}" srcOrd="0" destOrd="0" presId="urn:microsoft.com/office/officeart/2008/layout/NameandTitleOrganizationalChart"/>
    <dgm:cxn modelId="{6456CCFF-719B-4A79-B15E-D3EEEEE52114}" srcId="{E6954B2F-9C37-499A-B873-508D81222848}" destId="{A03E8314-5AF9-42E6-9691-5663668AD34A}" srcOrd="1" destOrd="0" parTransId="{E4488CC1-6372-42BC-9F91-C2BD6032FD89}" sibTransId="{0B4CF046-7B2A-411E-9033-9B1D4C73CEF0}"/>
    <dgm:cxn modelId="{3738FD6D-3FCE-4CFB-822E-6D2BC466EC7C}" type="presParOf" srcId="{1FB8D746-EFBF-4852-BD8D-D088698CA032}" destId="{8010DEAC-2176-436A-AC52-ABD829CE8DDD}" srcOrd="0" destOrd="0" presId="urn:microsoft.com/office/officeart/2008/layout/NameandTitleOrganizationalChart"/>
    <dgm:cxn modelId="{F3B9C028-88F4-497F-872E-2EA7DBFFC014}" type="presParOf" srcId="{8010DEAC-2176-436A-AC52-ABD829CE8DDD}" destId="{8CC1AD90-C64F-4533-9CD9-AD66FE31A958}" srcOrd="0" destOrd="0" presId="urn:microsoft.com/office/officeart/2008/layout/NameandTitleOrganizationalChart"/>
    <dgm:cxn modelId="{0F8F2377-B8FE-46E8-B2DB-499F6A3B6D35}" type="presParOf" srcId="{8CC1AD90-C64F-4533-9CD9-AD66FE31A958}" destId="{381162AC-ED9A-4FEC-A7FF-A081723CAB5C}" srcOrd="0" destOrd="0" presId="urn:microsoft.com/office/officeart/2008/layout/NameandTitleOrganizationalChart"/>
    <dgm:cxn modelId="{A12A3D51-7447-4F9C-A4B5-D47CE1636280}" type="presParOf" srcId="{8CC1AD90-C64F-4533-9CD9-AD66FE31A958}" destId="{C7AB1043-1F53-4AA6-9D79-067B1F72BB93}" srcOrd="1" destOrd="0" presId="urn:microsoft.com/office/officeart/2008/layout/NameandTitleOrganizationalChart"/>
    <dgm:cxn modelId="{78866397-AC70-41B0-AE9D-DDE009F16F7E}" type="presParOf" srcId="{8CC1AD90-C64F-4533-9CD9-AD66FE31A958}" destId="{63868B03-C4F9-448D-BA52-CF66A5EDD9DD}" srcOrd="2" destOrd="0" presId="urn:microsoft.com/office/officeart/2008/layout/NameandTitleOrganizationalChart"/>
    <dgm:cxn modelId="{4913325F-0CA6-4C1C-B288-ADE810E60219}" type="presParOf" srcId="{8010DEAC-2176-436A-AC52-ABD829CE8DDD}" destId="{9EF66C0D-D0C3-446F-BC58-3561F597F1D0}" srcOrd="1" destOrd="0" presId="urn:microsoft.com/office/officeart/2008/layout/NameandTitleOrganizationalChart"/>
    <dgm:cxn modelId="{FAE0BC95-4F78-4DBA-AA06-386A74144522}" type="presParOf" srcId="{9EF66C0D-D0C3-446F-BC58-3561F597F1D0}" destId="{5CEBB4DB-677B-4916-8D9C-6D19E9EEFA5D}" srcOrd="0" destOrd="0" presId="urn:microsoft.com/office/officeart/2008/layout/NameandTitleOrganizationalChart"/>
    <dgm:cxn modelId="{E5D7FD9B-2813-455B-805B-EFE478662565}" type="presParOf" srcId="{9EF66C0D-D0C3-446F-BC58-3561F597F1D0}" destId="{DAD5DAC3-8591-490B-8859-8F3B75EC1EAD}" srcOrd="1" destOrd="0" presId="urn:microsoft.com/office/officeart/2008/layout/NameandTitleOrganizationalChart"/>
    <dgm:cxn modelId="{55449BBA-1607-4C73-81C6-7CF23606A7CE}" type="presParOf" srcId="{DAD5DAC3-8591-490B-8859-8F3B75EC1EAD}" destId="{7537914E-1227-440B-A68C-C4873728F5EB}" srcOrd="0" destOrd="0" presId="urn:microsoft.com/office/officeart/2008/layout/NameandTitleOrganizationalChart"/>
    <dgm:cxn modelId="{90867922-4431-4F6F-9062-0C53AE302D41}" type="presParOf" srcId="{7537914E-1227-440B-A68C-C4873728F5EB}" destId="{38499B8F-2587-4C88-A4FA-E72F79FF5853}" srcOrd="0" destOrd="0" presId="urn:microsoft.com/office/officeart/2008/layout/NameandTitleOrganizationalChart"/>
    <dgm:cxn modelId="{FDDFA351-C29A-4A9C-8405-110113CFA519}" type="presParOf" srcId="{7537914E-1227-440B-A68C-C4873728F5EB}" destId="{55ED5064-0F22-4DED-AD22-F1EEC3D7F9D5}" srcOrd="1" destOrd="0" presId="urn:microsoft.com/office/officeart/2008/layout/NameandTitleOrganizationalChart"/>
    <dgm:cxn modelId="{23813BA8-AB0E-4526-A6F0-6A6A9F23B504}" type="presParOf" srcId="{7537914E-1227-440B-A68C-C4873728F5EB}" destId="{CA01B100-2E74-41BE-A723-40A4802EB6E8}" srcOrd="2" destOrd="0" presId="urn:microsoft.com/office/officeart/2008/layout/NameandTitleOrganizationalChart"/>
    <dgm:cxn modelId="{0E5FB4A8-3D91-4037-A33F-23DB286AC81E}" type="presParOf" srcId="{DAD5DAC3-8591-490B-8859-8F3B75EC1EAD}" destId="{62CA01F1-7558-486D-AD8A-13CA498EC621}" srcOrd="1" destOrd="0" presId="urn:microsoft.com/office/officeart/2008/layout/NameandTitleOrganizationalChart"/>
    <dgm:cxn modelId="{6CC038C2-CCA0-4B37-AFE6-D51888056148}" type="presParOf" srcId="{DAD5DAC3-8591-490B-8859-8F3B75EC1EAD}" destId="{84DD3284-B2AA-439A-88A7-5ABC089476CD}" srcOrd="2" destOrd="0" presId="urn:microsoft.com/office/officeart/2008/layout/NameandTitleOrganizationalChart"/>
    <dgm:cxn modelId="{4705AE6E-F8B7-4AE1-A46D-8020CA1B35F8}" type="presParOf" srcId="{84DD3284-B2AA-439A-88A7-5ABC089476CD}" destId="{32FB7094-C0CB-432C-89A0-6EDB1465D367}" srcOrd="0" destOrd="0" presId="urn:microsoft.com/office/officeart/2008/layout/NameandTitleOrganizationalChart"/>
    <dgm:cxn modelId="{92F68A08-FF64-4279-AC66-E8167AE67FEE}" type="presParOf" srcId="{84DD3284-B2AA-439A-88A7-5ABC089476CD}" destId="{44C13BD1-401B-4878-9E5C-E079FE5C3E73}" srcOrd="1" destOrd="0" presId="urn:microsoft.com/office/officeart/2008/layout/NameandTitleOrganizationalChart"/>
    <dgm:cxn modelId="{4C8BAC6D-303A-4042-A941-22EB20EFF40B}" type="presParOf" srcId="{44C13BD1-401B-4878-9E5C-E079FE5C3E73}" destId="{1A3A0BA1-B95E-4974-8ACF-4B5155F7A3EA}" srcOrd="0" destOrd="0" presId="urn:microsoft.com/office/officeart/2008/layout/NameandTitleOrganizationalChart"/>
    <dgm:cxn modelId="{AC4C891E-65A8-451D-88BC-C7A5E3898887}" type="presParOf" srcId="{1A3A0BA1-B95E-4974-8ACF-4B5155F7A3EA}" destId="{05E09B43-5E96-436A-A5DD-C0A5845CFDBF}" srcOrd="0" destOrd="0" presId="urn:microsoft.com/office/officeart/2008/layout/NameandTitleOrganizationalChart"/>
    <dgm:cxn modelId="{2CA99F2D-F78F-42C1-9493-968F75D54F1C}" type="presParOf" srcId="{1A3A0BA1-B95E-4974-8ACF-4B5155F7A3EA}" destId="{E5222BE9-28BB-4878-9B89-3F12963F252B}" srcOrd="1" destOrd="0" presId="urn:microsoft.com/office/officeart/2008/layout/NameandTitleOrganizationalChart"/>
    <dgm:cxn modelId="{470E8B7F-F929-4206-8532-A958D1ABB370}" type="presParOf" srcId="{1A3A0BA1-B95E-4974-8ACF-4B5155F7A3EA}" destId="{A32C127F-0EF0-424F-950D-D718A3A91EC4}" srcOrd="2" destOrd="0" presId="urn:microsoft.com/office/officeart/2008/layout/NameandTitleOrganizationalChart"/>
    <dgm:cxn modelId="{A2DF162E-6D76-4B63-A4BC-732E2B0F420F}" type="presParOf" srcId="{44C13BD1-401B-4878-9E5C-E079FE5C3E73}" destId="{54F924D0-7E94-4AF7-868A-67B211C46BB9}" srcOrd="1" destOrd="0" presId="urn:microsoft.com/office/officeart/2008/layout/NameandTitleOrganizationalChart"/>
    <dgm:cxn modelId="{77C4F1C4-37E7-4E9C-A1AD-E87503C47A5C}" type="presParOf" srcId="{44C13BD1-401B-4878-9E5C-E079FE5C3E73}" destId="{5A0C0BDB-056E-4680-B1FE-E5D0246C632D}" srcOrd="2" destOrd="0" presId="urn:microsoft.com/office/officeart/2008/layout/NameandTitleOrganizationalChart"/>
    <dgm:cxn modelId="{8DC74E54-9B2B-4F34-A590-9304D94248CB}" type="presParOf" srcId="{84DD3284-B2AA-439A-88A7-5ABC089476CD}" destId="{253571D7-C01A-4A24-85B3-85A95BA76A96}" srcOrd="2" destOrd="0" presId="urn:microsoft.com/office/officeart/2008/layout/NameandTitleOrganizationalChart"/>
    <dgm:cxn modelId="{E629E812-CC67-49C0-9170-4103DD5581AA}" type="presParOf" srcId="{84DD3284-B2AA-439A-88A7-5ABC089476CD}" destId="{5FFE964B-7B69-43A6-877A-4B5E19424FF8}" srcOrd="3" destOrd="0" presId="urn:microsoft.com/office/officeart/2008/layout/NameandTitleOrganizationalChart"/>
    <dgm:cxn modelId="{CA10F312-E05E-4A3B-B345-9D5FD08354BC}" type="presParOf" srcId="{5FFE964B-7B69-43A6-877A-4B5E19424FF8}" destId="{8339AC49-82EE-4A87-8B80-EC619C95E602}" srcOrd="0" destOrd="0" presId="urn:microsoft.com/office/officeart/2008/layout/NameandTitleOrganizationalChart"/>
    <dgm:cxn modelId="{361182E3-2732-48AF-911A-0605929D2050}" type="presParOf" srcId="{8339AC49-82EE-4A87-8B80-EC619C95E602}" destId="{3833759C-2BDB-48F3-9E19-7D297C606EB9}" srcOrd="0" destOrd="0" presId="urn:microsoft.com/office/officeart/2008/layout/NameandTitleOrganizationalChart"/>
    <dgm:cxn modelId="{E08A4A68-469F-4AD6-A3F1-6853FE33161F}" type="presParOf" srcId="{8339AC49-82EE-4A87-8B80-EC619C95E602}" destId="{DD426AA8-1B0E-48A5-919F-58549E0B946B}" srcOrd="1" destOrd="0" presId="urn:microsoft.com/office/officeart/2008/layout/NameandTitleOrganizationalChart"/>
    <dgm:cxn modelId="{2D719334-04B3-45D3-99DD-172811CBDB74}" type="presParOf" srcId="{8339AC49-82EE-4A87-8B80-EC619C95E602}" destId="{89315439-BC8B-4DE5-A202-7DA027A4918B}" srcOrd="2" destOrd="0" presId="urn:microsoft.com/office/officeart/2008/layout/NameandTitleOrganizationalChart"/>
    <dgm:cxn modelId="{6342058E-3358-4E55-9541-485355751F9C}" type="presParOf" srcId="{5FFE964B-7B69-43A6-877A-4B5E19424FF8}" destId="{7948CFC5-E289-4C57-98BF-7A8067D15A65}" srcOrd="1" destOrd="0" presId="urn:microsoft.com/office/officeart/2008/layout/NameandTitleOrganizationalChart"/>
    <dgm:cxn modelId="{5BC101B1-F232-45A6-98AA-A7E8C3ED45EB}" type="presParOf" srcId="{5FFE964B-7B69-43A6-877A-4B5E19424FF8}" destId="{24E1A192-6F06-4254-BEDA-821058BD0562}" srcOrd="2" destOrd="0" presId="urn:microsoft.com/office/officeart/2008/layout/NameandTitleOrganizationalChart"/>
    <dgm:cxn modelId="{57107203-8807-4951-94A3-94113468099B}" type="presParOf" srcId="{9EF66C0D-D0C3-446F-BC58-3561F597F1D0}" destId="{939D5F60-1D84-4901-9C8D-F8858D60A1EB}" srcOrd="2" destOrd="0" presId="urn:microsoft.com/office/officeart/2008/layout/NameandTitleOrganizationalChart"/>
    <dgm:cxn modelId="{931EEC0B-C91A-41AA-B0C7-3D016EE4516C}" type="presParOf" srcId="{9EF66C0D-D0C3-446F-BC58-3561F597F1D0}" destId="{07DF019E-3588-44AB-B583-2AAA4BC9AA92}" srcOrd="3" destOrd="0" presId="urn:microsoft.com/office/officeart/2008/layout/NameandTitleOrganizationalChart"/>
    <dgm:cxn modelId="{49B4AB59-8660-4066-A795-8DF1B441A559}" type="presParOf" srcId="{07DF019E-3588-44AB-B583-2AAA4BC9AA92}" destId="{6B655A7C-C1DC-48F6-98EB-3353890F1DE3}" srcOrd="0" destOrd="0" presId="urn:microsoft.com/office/officeart/2008/layout/NameandTitleOrganizationalChart"/>
    <dgm:cxn modelId="{E5ECC1A1-C436-4320-84BB-60303B136920}" type="presParOf" srcId="{6B655A7C-C1DC-48F6-98EB-3353890F1DE3}" destId="{65B62BAC-0833-4AC7-B266-7BEA4F5A6CB9}" srcOrd="0" destOrd="0" presId="urn:microsoft.com/office/officeart/2008/layout/NameandTitleOrganizationalChart"/>
    <dgm:cxn modelId="{5678FEE7-C88A-4E54-89A6-81272412B3C4}" type="presParOf" srcId="{6B655A7C-C1DC-48F6-98EB-3353890F1DE3}" destId="{35AD5650-2CBC-432A-BBCF-2E5A4C4C0AA1}" srcOrd="1" destOrd="0" presId="urn:microsoft.com/office/officeart/2008/layout/NameandTitleOrganizationalChart"/>
    <dgm:cxn modelId="{F6866B46-2206-46B6-84F5-C230B6EF580B}" type="presParOf" srcId="{6B655A7C-C1DC-48F6-98EB-3353890F1DE3}" destId="{3ACB7701-209E-4867-89AE-27653A53ED44}" srcOrd="2" destOrd="0" presId="urn:microsoft.com/office/officeart/2008/layout/NameandTitleOrganizationalChart"/>
    <dgm:cxn modelId="{83ACE55F-7DBC-4527-B7C0-6DA4D6E1EFC7}" type="presParOf" srcId="{07DF019E-3588-44AB-B583-2AAA4BC9AA92}" destId="{6F80E7CB-F20F-48A2-ACD8-155E5564B98F}" srcOrd="1" destOrd="0" presId="urn:microsoft.com/office/officeart/2008/layout/NameandTitleOrganizationalChart"/>
    <dgm:cxn modelId="{F3259BD1-0913-4596-AA2D-32AB17D48C29}" type="presParOf" srcId="{07DF019E-3588-44AB-B583-2AAA4BC9AA92}" destId="{9FB27C7F-3B92-4AAA-A4B5-6DAF85BAADF8}" srcOrd="2" destOrd="0" presId="urn:microsoft.com/office/officeart/2008/layout/NameandTitleOrganizationalChart"/>
    <dgm:cxn modelId="{8F073D8F-946A-4A92-BF7C-48D39D3613CA}" type="presParOf" srcId="{9FB27C7F-3B92-4AAA-A4B5-6DAF85BAADF8}" destId="{05C4C840-5FC3-47B8-A8D0-A89EDE01CB56}" srcOrd="0" destOrd="0" presId="urn:microsoft.com/office/officeart/2008/layout/NameandTitleOrganizationalChart"/>
    <dgm:cxn modelId="{DD107467-6E9F-47C0-B856-05DBFEA89E68}" type="presParOf" srcId="{9FB27C7F-3B92-4AAA-A4B5-6DAF85BAADF8}" destId="{48FE8E21-B8EF-46AD-B2CF-B6CAB61D4D2B}" srcOrd="1" destOrd="0" presId="urn:microsoft.com/office/officeart/2008/layout/NameandTitleOrganizationalChart"/>
    <dgm:cxn modelId="{94EA0074-73C3-4AFC-AE07-6A1C47861F86}" type="presParOf" srcId="{48FE8E21-B8EF-46AD-B2CF-B6CAB61D4D2B}" destId="{78291CC0-667E-4803-A9D4-BD62D583AE5E}" srcOrd="0" destOrd="0" presId="urn:microsoft.com/office/officeart/2008/layout/NameandTitleOrganizationalChart"/>
    <dgm:cxn modelId="{96EBCF9D-C76E-4D88-8BD5-33C200AB53BD}" type="presParOf" srcId="{78291CC0-667E-4803-A9D4-BD62D583AE5E}" destId="{E1E66899-880D-44BA-9D9E-DDDF23CE4409}" srcOrd="0" destOrd="0" presId="urn:microsoft.com/office/officeart/2008/layout/NameandTitleOrganizationalChart"/>
    <dgm:cxn modelId="{50D2886E-277B-4BFD-A003-BD0AAF27FEAB}" type="presParOf" srcId="{78291CC0-667E-4803-A9D4-BD62D583AE5E}" destId="{EF171C97-9B1C-4815-8281-2B2CCAD55078}" srcOrd="1" destOrd="0" presId="urn:microsoft.com/office/officeart/2008/layout/NameandTitleOrganizationalChart"/>
    <dgm:cxn modelId="{C0AB000E-7753-4A8E-9CF0-A2132A7761EA}" type="presParOf" srcId="{78291CC0-667E-4803-A9D4-BD62D583AE5E}" destId="{8588B889-A9F7-4CDD-9391-236D9FB90157}" srcOrd="2" destOrd="0" presId="urn:microsoft.com/office/officeart/2008/layout/NameandTitleOrganizationalChart"/>
    <dgm:cxn modelId="{6DE65FD5-6743-4F31-960A-0D969AB1A9F6}" type="presParOf" srcId="{48FE8E21-B8EF-46AD-B2CF-B6CAB61D4D2B}" destId="{4637A643-C746-45D6-AB86-D06BAC48EBA3}" srcOrd="1" destOrd="0" presId="urn:microsoft.com/office/officeart/2008/layout/NameandTitleOrganizationalChart"/>
    <dgm:cxn modelId="{A26BA277-C685-4D84-8983-620282C3E884}" type="presParOf" srcId="{48FE8E21-B8EF-46AD-B2CF-B6CAB61D4D2B}" destId="{ACF9D5C0-45D7-4589-AC5B-BC7614B2926F}" srcOrd="2" destOrd="0" presId="urn:microsoft.com/office/officeart/2008/layout/NameandTitleOrganizationalChart"/>
    <dgm:cxn modelId="{C1BD2693-E01B-49FB-81CF-D8E1F49BFB76}" type="presParOf" srcId="{9FB27C7F-3B92-4AAA-A4B5-6DAF85BAADF8}" destId="{096C4886-8F82-48DB-A0AF-E595D27D21A2}" srcOrd="2" destOrd="0" presId="urn:microsoft.com/office/officeart/2008/layout/NameandTitleOrganizationalChart"/>
    <dgm:cxn modelId="{698462EB-CFC6-4A3A-853A-53323035CFDA}" type="presParOf" srcId="{9FB27C7F-3B92-4AAA-A4B5-6DAF85BAADF8}" destId="{D3FA66E7-22A1-4C1E-9D8F-E99158410559}" srcOrd="3" destOrd="0" presId="urn:microsoft.com/office/officeart/2008/layout/NameandTitleOrganizationalChart"/>
    <dgm:cxn modelId="{2D87ED20-7AAC-41F1-BCAB-2491596FF190}" type="presParOf" srcId="{D3FA66E7-22A1-4C1E-9D8F-E99158410559}" destId="{E2681E67-310A-4679-A2E2-89EB5936123A}" srcOrd="0" destOrd="0" presId="urn:microsoft.com/office/officeart/2008/layout/NameandTitleOrganizationalChart"/>
    <dgm:cxn modelId="{9262E48B-33B6-4D42-AFBB-FC6EBCBF369F}" type="presParOf" srcId="{E2681E67-310A-4679-A2E2-89EB5936123A}" destId="{BD4120FB-BAA5-42F4-8778-6CF568EE85AE}" srcOrd="0" destOrd="0" presId="urn:microsoft.com/office/officeart/2008/layout/NameandTitleOrganizationalChart"/>
    <dgm:cxn modelId="{1866FCE6-F620-427A-9354-65E44FF9D9A1}" type="presParOf" srcId="{E2681E67-310A-4679-A2E2-89EB5936123A}" destId="{FED828C7-34E1-48F4-81A5-DED42778C658}" srcOrd="1" destOrd="0" presId="urn:microsoft.com/office/officeart/2008/layout/NameandTitleOrganizationalChart"/>
    <dgm:cxn modelId="{A25A763C-3D79-490D-880B-B8F472FFBF0E}" type="presParOf" srcId="{E2681E67-310A-4679-A2E2-89EB5936123A}" destId="{6FAA5E09-46F8-4D35-BDFC-982923E8D3AF}" srcOrd="2" destOrd="0" presId="urn:microsoft.com/office/officeart/2008/layout/NameandTitleOrganizationalChart"/>
    <dgm:cxn modelId="{E75D0C16-3381-4A4F-A2C1-740D16D6A318}" type="presParOf" srcId="{D3FA66E7-22A1-4C1E-9D8F-E99158410559}" destId="{A98B0461-6E31-4EF7-BDE7-1F5B48EE96C4}" srcOrd="1" destOrd="0" presId="urn:microsoft.com/office/officeart/2008/layout/NameandTitleOrganizationalChart"/>
    <dgm:cxn modelId="{0F285C48-A5AB-4FFC-8D35-1C87261F2FE7}" type="presParOf" srcId="{D3FA66E7-22A1-4C1E-9D8F-E99158410559}" destId="{F8A08E74-D53C-4D56-8902-77CFCA15D59D}" srcOrd="2" destOrd="0" presId="urn:microsoft.com/office/officeart/2008/layout/NameandTitleOrganizationalChart"/>
    <dgm:cxn modelId="{BE2D1EB6-B615-4B08-8C05-DF916109C160}" type="presParOf" srcId="{9EF66C0D-D0C3-446F-BC58-3561F597F1D0}" destId="{41A15949-F481-4F36-B173-EAB34C81C358}" srcOrd="4" destOrd="0" presId="urn:microsoft.com/office/officeart/2008/layout/NameandTitleOrganizationalChart"/>
    <dgm:cxn modelId="{D4679F90-73DC-47FA-88EA-9499A4D9A653}" type="presParOf" srcId="{9EF66C0D-D0C3-446F-BC58-3561F597F1D0}" destId="{F17BE1BB-3451-404E-AC46-876BE8C7F734}" srcOrd="5" destOrd="0" presId="urn:microsoft.com/office/officeart/2008/layout/NameandTitleOrganizationalChart"/>
    <dgm:cxn modelId="{F565CBA0-CE85-4C56-9199-EF69FED9CC2D}" type="presParOf" srcId="{F17BE1BB-3451-404E-AC46-876BE8C7F734}" destId="{57E3E860-3365-4290-901B-D0B9A2BDF2C4}" srcOrd="0" destOrd="0" presId="urn:microsoft.com/office/officeart/2008/layout/NameandTitleOrganizationalChart"/>
    <dgm:cxn modelId="{5D07D7F4-D99C-40D7-856C-0856F0010910}" type="presParOf" srcId="{57E3E860-3365-4290-901B-D0B9A2BDF2C4}" destId="{EB0841CD-F215-4AAF-BD06-E4794A3ECF5E}" srcOrd="0" destOrd="0" presId="urn:microsoft.com/office/officeart/2008/layout/NameandTitleOrganizationalChart"/>
    <dgm:cxn modelId="{5753D9A5-61A8-4687-82E6-F7DD883496A1}" type="presParOf" srcId="{57E3E860-3365-4290-901B-D0B9A2BDF2C4}" destId="{E513D514-C8CF-428A-9767-086DF1E41643}" srcOrd="1" destOrd="0" presId="urn:microsoft.com/office/officeart/2008/layout/NameandTitleOrganizationalChart"/>
    <dgm:cxn modelId="{09405E66-B96C-434F-8034-1E70BAF1BF34}" type="presParOf" srcId="{57E3E860-3365-4290-901B-D0B9A2BDF2C4}" destId="{500248F8-F393-4549-9D70-952C44188BBF}" srcOrd="2" destOrd="0" presId="urn:microsoft.com/office/officeart/2008/layout/NameandTitleOrganizationalChart"/>
    <dgm:cxn modelId="{9F381DB6-7548-4046-8296-2946A9AFFCF7}" type="presParOf" srcId="{F17BE1BB-3451-404E-AC46-876BE8C7F734}" destId="{2C474557-2012-475F-986D-67FBA91D5409}" srcOrd="1" destOrd="0" presId="urn:microsoft.com/office/officeart/2008/layout/NameandTitleOrganizationalChart"/>
    <dgm:cxn modelId="{664CB1F9-7C80-46F3-9E74-56477378A91C}" type="presParOf" srcId="{F17BE1BB-3451-404E-AC46-876BE8C7F734}" destId="{021C7177-B32E-4925-B1D3-92FC56370968}" srcOrd="2" destOrd="0" presId="urn:microsoft.com/office/officeart/2008/layout/NameandTitleOrganizationalChart"/>
    <dgm:cxn modelId="{ADC1396A-1459-4189-B195-36F5B907B8CF}" type="presParOf" srcId="{9EF66C0D-D0C3-446F-BC58-3561F597F1D0}" destId="{1454198B-E909-455C-B7E2-55A82DEAEA63}" srcOrd="6" destOrd="0" presId="urn:microsoft.com/office/officeart/2008/layout/NameandTitleOrganizationalChart"/>
    <dgm:cxn modelId="{030FE1FE-1524-46B4-B313-F41A4B43DB36}" type="presParOf" srcId="{9EF66C0D-D0C3-446F-BC58-3561F597F1D0}" destId="{B992ECBD-8D82-42B0-B612-6F769C5E5867}" srcOrd="7" destOrd="0" presId="urn:microsoft.com/office/officeart/2008/layout/NameandTitleOrganizationalChart"/>
    <dgm:cxn modelId="{519541AB-009C-431F-B5CD-C3C4778791E7}" type="presParOf" srcId="{B992ECBD-8D82-42B0-B612-6F769C5E5867}" destId="{D11BBDA3-D404-4461-8E6F-732D902B03B0}" srcOrd="0" destOrd="0" presId="urn:microsoft.com/office/officeart/2008/layout/NameandTitleOrganizationalChart"/>
    <dgm:cxn modelId="{5E257CCA-DD56-4340-81CE-F915643AE6E4}" type="presParOf" srcId="{D11BBDA3-D404-4461-8E6F-732D902B03B0}" destId="{8C8E06B8-EA05-4CAE-9B04-F659E0FF6C75}" srcOrd="0" destOrd="0" presId="urn:microsoft.com/office/officeart/2008/layout/NameandTitleOrganizationalChart"/>
    <dgm:cxn modelId="{FECFED29-862D-444E-A429-CC44E612126D}" type="presParOf" srcId="{D11BBDA3-D404-4461-8E6F-732D902B03B0}" destId="{94D01A35-5575-4604-B6FC-B68DA51D6683}" srcOrd="1" destOrd="0" presId="urn:microsoft.com/office/officeart/2008/layout/NameandTitleOrganizationalChart"/>
    <dgm:cxn modelId="{35D46A54-DCD7-499B-A776-44258C4CE455}" type="presParOf" srcId="{D11BBDA3-D404-4461-8E6F-732D902B03B0}" destId="{8A9D0CA9-530C-4C42-9B35-1FF9DF3E14AE}" srcOrd="2" destOrd="0" presId="urn:microsoft.com/office/officeart/2008/layout/NameandTitleOrganizationalChart"/>
    <dgm:cxn modelId="{7045877D-F0E3-4249-912E-41FA7EC86A13}" type="presParOf" srcId="{B992ECBD-8D82-42B0-B612-6F769C5E5867}" destId="{3EFA81DE-A917-4A4E-8452-7066CDA4AF16}" srcOrd="1" destOrd="0" presId="urn:microsoft.com/office/officeart/2008/layout/NameandTitleOrganizationalChart"/>
    <dgm:cxn modelId="{3218CAAD-34D8-4CC4-8DEE-AE8453970220}" type="presParOf" srcId="{B992ECBD-8D82-42B0-B612-6F769C5E5867}" destId="{33807979-CEE5-4E0E-BB9D-F21243BB41DB}" srcOrd="2" destOrd="0" presId="urn:microsoft.com/office/officeart/2008/layout/NameandTitleOrganizationalChart"/>
    <dgm:cxn modelId="{5435D45D-319C-4BFE-BCFD-723C7D1D4398}" type="presParOf" srcId="{9EF66C0D-D0C3-446F-BC58-3561F597F1D0}" destId="{344A9C3E-034F-49F2-8558-DC93DA8A37F7}" srcOrd="8" destOrd="0" presId="urn:microsoft.com/office/officeart/2008/layout/NameandTitleOrganizationalChart"/>
    <dgm:cxn modelId="{F49FE900-50F8-45D8-A09B-DD4284E13614}" type="presParOf" srcId="{9EF66C0D-D0C3-446F-BC58-3561F597F1D0}" destId="{F2871FD6-4786-425D-84E6-90EAD096E801}" srcOrd="9" destOrd="0" presId="urn:microsoft.com/office/officeart/2008/layout/NameandTitleOrganizationalChart"/>
    <dgm:cxn modelId="{CAA24F6C-E735-48F8-967C-9682E8561EB1}" type="presParOf" srcId="{F2871FD6-4786-425D-84E6-90EAD096E801}" destId="{7365FB89-D765-4B7A-B040-95AC76132196}" srcOrd="0" destOrd="0" presId="urn:microsoft.com/office/officeart/2008/layout/NameandTitleOrganizationalChart"/>
    <dgm:cxn modelId="{F2E468B2-E6AD-40A1-9DB9-98D6CBA71D4F}" type="presParOf" srcId="{7365FB89-D765-4B7A-B040-95AC76132196}" destId="{1C9EE3F3-FF2E-4857-AD73-BDBB68A83AAA}" srcOrd="0" destOrd="0" presId="urn:microsoft.com/office/officeart/2008/layout/NameandTitleOrganizationalChart"/>
    <dgm:cxn modelId="{1898B3C5-B427-4129-A292-C3853015F796}" type="presParOf" srcId="{7365FB89-D765-4B7A-B040-95AC76132196}" destId="{88B0A34C-F2A1-4E7F-BCAC-8413C9C7D1D8}" srcOrd="1" destOrd="0" presId="urn:microsoft.com/office/officeart/2008/layout/NameandTitleOrganizationalChart"/>
    <dgm:cxn modelId="{732CD720-8DA7-44CD-894E-AD0AB5AAF24C}" type="presParOf" srcId="{7365FB89-D765-4B7A-B040-95AC76132196}" destId="{FC426230-0477-4FAB-8951-4C258F178CF2}" srcOrd="2" destOrd="0" presId="urn:microsoft.com/office/officeart/2008/layout/NameandTitleOrganizationalChart"/>
    <dgm:cxn modelId="{ADE9859D-B9D1-4AD7-BC06-B22E497F7D5D}" type="presParOf" srcId="{F2871FD6-4786-425D-84E6-90EAD096E801}" destId="{A347785C-24F5-48B1-B815-3866B1AC8831}" srcOrd="1" destOrd="0" presId="urn:microsoft.com/office/officeart/2008/layout/NameandTitleOrganizationalChart"/>
    <dgm:cxn modelId="{B8E9F924-493E-47AA-9AFF-007C797D36FE}" type="presParOf" srcId="{F2871FD6-4786-425D-84E6-90EAD096E801}" destId="{1CEB8407-3E35-4326-9253-5788F8890903}" srcOrd="2" destOrd="0" presId="urn:microsoft.com/office/officeart/2008/layout/NameandTitleOrganizationalChart"/>
    <dgm:cxn modelId="{99142201-974C-42DD-BA9B-3AA13601BA20}" type="presParOf" srcId="{1CEB8407-3E35-4326-9253-5788F8890903}" destId="{EE59ADB2-65E4-4664-BAF3-BC891D27CA6F}" srcOrd="0" destOrd="0" presId="urn:microsoft.com/office/officeart/2008/layout/NameandTitleOrganizationalChart"/>
    <dgm:cxn modelId="{50172ED5-147F-41D3-901B-92DC0D365352}" type="presParOf" srcId="{1CEB8407-3E35-4326-9253-5788F8890903}" destId="{A28EB4D3-1DAE-40D8-93B9-AB66C2FBE19E}" srcOrd="1" destOrd="0" presId="urn:microsoft.com/office/officeart/2008/layout/NameandTitleOrganizationalChart"/>
    <dgm:cxn modelId="{06569C64-A053-4E9A-A53A-072A3A2BC97D}" type="presParOf" srcId="{A28EB4D3-1DAE-40D8-93B9-AB66C2FBE19E}" destId="{19DA5D96-0424-4D27-A0C8-1B17BFD8A37A}" srcOrd="0" destOrd="0" presId="urn:microsoft.com/office/officeart/2008/layout/NameandTitleOrganizationalChart"/>
    <dgm:cxn modelId="{6F6FFD91-1D31-4A66-934F-4343CB5F1F08}" type="presParOf" srcId="{19DA5D96-0424-4D27-A0C8-1B17BFD8A37A}" destId="{CF57EF2D-7026-4CEC-A4D8-590C9CCA6E13}" srcOrd="0" destOrd="0" presId="urn:microsoft.com/office/officeart/2008/layout/NameandTitleOrganizationalChart"/>
    <dgm:cxn modelId="{A5E49690-E622-4577-89DA-74175B0CF270}" type="presParOf" srcId="{19DA5D96-0424-4D27-A0C8-1B17BFD8A37A}" destId="{75936D78-1308-409D-8ABF-B356691EABB8}" srcOrd="1" destOrd="0" presId="urn:microsoft.com/office/officeart/2008/layout/NameandTitleOrganizationalChart"/>
    <dgm:cxn modelId="{BB1DC8E1-247D-4E4E-B837-E56C6FAE7795}" type="presParOf" srcId="{19DA5D96-0424-4D27-A0C8-1B17BFD8A37A}" destId="{D42B07C4-DFC4-4EA3-9127-D8B296474A88}" srcOrd="2" destOrd="0" presId="urn:microsoft.com/office/officeart/2008/layout/NameandTitleOrganizationalChart"/>
    <dgm:cxn modelId="{E425BB8D-1829-4EE0-BAD0-BC507E155E42}" type="presParOf" srcId="{A28EB4D3-1DAE-40D8-93B9-AB66C2FBE19E}" destId="{72A6199B-2596-45D4-9546-40C56B5877E8}" srcOrd="1" destOrd="0" presId="urn:microsoft.com/office/officeart/2008/layout/NameandTitleOrganizationalChart"/>
    <dgm:cxn modelId="{E8C9B437-7F87-47B0-BF4E-17C1AE6375E7}" type="presParOf" srcId="{A28EB4D3-1DAE-40D8-93B9-AB66C2FBE19E}" destId="{4F536885-D95E-4F3C-9B7F-585A3D496ED2}" srcOrd="2" destOrd="0" presId="urn:microsoft.com/office/officeart/2008/layout/NameandTitleOrganizationalChart"/>
    <dgm:cxn modelId="{BE1F52C4-7E2E-4FF4-9D92-B1D2E8C5B96E}" type="presParOf" srcId="{1CEB8407-3E35-4326-9253-5788F8890903}" destId="{ABF487E8-CB10-4C46-A496-19DF2A72A712}" srcOrd="2" destOrd="0" presId="urn:microsoft.com/office/officeart/2008/layout/NameandTitleOrganizationalChart"/>
    <dgm:cxn modelId="{29963DC1-45F0-4290-BA53-3412B9122B8F}" type="presParOf" srcId="{1CEB8407-3E35-4326-9253-5788F8890903}" destId="{B0153908-EE99-43ED-A602-AA717D1115E4}" srcOrd="3" destOrd="0" presId="urn:microsoft.com/office/officeart/2008/layout/NameandTitleOrganizationalChart"/>
    <dgm:cxn modelId="{8EED6540-C11B-42F1-A498-5BAC17298A13}" type="presParOf" srcId="{B0153908-EE99-43ED-A602-AA717D1115E4}" destId="{EEE3F891-7908-4969-8708-B2FEFCE42D15}" srcOrd="0" destOrd="0" presId="urn:microsoft.com/office/officeart/2008/layout/NameandTitleOrganizationalChart"/>
    <dgm:cxn modelId="{FE25D5DB-E748-4CE7-A825-5B7C400D214E}" type="presParOf" srcId="{EEE3F891-7908-4969-8708-B2FEFCE42D15}" destId="{8E75269C-4839-4116-B173-CC8C5C7B86B4}" srcOrd="0" destOrd="0" presId="urn:microsoft.com/office/officeart/2008/layout/NameandTitleOrganizationalChart"/>
    <dgm:cxn modelId="{04B419B0-67C4-430A-851C-357B9F777FB2}" type="presParOf" srcId="{EEE3F891-7908-4969-8708-B2FEFCE42D15}" destId="{2346BDC7-277C-4018-B5FD-4433854B6470}" srcOrd="1" destOrd="0" presId="urn:microsoft.com/office/officeart/2008/layout/NameandTitleOrganizationalChart"/>
    <dgm:cxn modelId="{E998516E-6FB9-42F4-8F2E-E69259974F3B}" type="presParOf" srcId="{EEE3F891-7908-4969-8708-B2FEFCE42D15}" destId="{A52B86F2-8814-4E3D-B452-258478627867}" srcOrd="2" destOrd="0" presId="urn:microsoft.com/office/officeart/2008/layout/NameandTitleOrganizationalChart"/>
    <dgm:cxn modelId="{402B4CBB-F724-422C-A16B-DA8164F5A432}" type="presParOf" srcId="{B0153908-EE99-43ED-A602-AA717D1115E4}" destId="{CA6C16C8-8270-49AF-9858-37859C860049}" srcOrd="1" destOrd="0" presId="urn:microsoft.com/office/officeart/2008/layout/NameandTitleOrganizationalChart"/>
    <dgm:cxn modelId="{58626B91-AC58-43A4-A98C-0235BD9A0EE5}" type="presParOf" srcId="{B0153908-EE99-43ED-A602-AA717D1115E4}" destId="{1B412959-0323-4AC2-8E9C-6C654F6BBCA9}" srcOrd="2" destOrd="0" presId="urn:microsoft.com/office/officeart/2008/layout/NameandTitleOrganizationalChart"/>
    <dgm:cxn modelId="{775E159A-CF81-4EEB-A42F-151E731BD608}" type="presParOf" srcId="{1CEB8407-3E35-4326-9253-5788F8890903}" destId="{F921E045-6959-4A66-BA89-65EDB601741A}" srcOrd="4" destOrd="0" presId="urn:microsoft.com/office/officeart/2008/layout/NameandTitleOrganizationalChart"/>
    <dgm:cxn modelId="{9F6FFFF6-A8A4-4A07-A382-54E8AC818F44}" type="presParOf" srcId="{1CEB8407-3E35-4326-9253-5788F8890903}" destId="{BB9D20FD-5453-4A5B-9426-5102C5B180DF}" srcOrd="5" destOrd="0" presId="urn:microsoft.com/office/officeart/2008/layout/NameandTitleOrganizationalChart"/>
    <dgm:cxn modelId="{DA99C09A-F1D7-4221-AF01-BEA7EFF3B7FC}" type="presParOf" srcId="{BB9D20FD-5453-4A5B-9426-5102C5B180DF}" destId="{18A0343D-0314-4B32-9C1D-5EF362721431}" srcOrd="0" destOrd="0" presId="urn:microsoft.com/office/officeart/2008/layout/NameandTitleOrganizationalChart"/>
    <dgm:cxn modelId="{7A196563-1A08-4085-AF26-030FDA2072CC}" type="presParOf" srcId="{18A0343D-0314-4B32-9C1D-5EF362721431}" destId="{622D4712-70AA-4550-BFED-A7E5378195DC}" srcOrd="0" destOrd="0" presId="urn:microsoft.com/office/officeart/2008/layout/NameandTitleOrganizationalChart"/>
    <dgm:cxn modelId="{46B7D1C4-EE84-40EB-A19C-EA35C112BE2D}" type="presParOf" srcId="{18A0343D-0314-4B32-9C1D-5EF362721431}" destId="{124D4BE3-E79F-445E-ABFD-732E8A9A92EB}" srcOrd="1" destOrd="0" presId="urn:microsoft.com/office/officeart/2008/layout/NameandTitleOrganizationalChart"/>
    <dgm:cxn modelId="{3EE90117-A8EA-47AA-AF3D-0CB8E94CA11E}" type="presParOf" srcId="{18A0343D-0314-4B32-9C1D-5EF362721431}" destId="{04A72053-DF57-45BB-B490-6382867C8E0B}" srcOrd="2" destOrd="0" presId="urn:microsoft.com/office/officeart/2008/layout/NameandTitleOrganizationalChart"/>
    <dgm:cxn modelId="{3BCC60A0-1C59-4925-ABB9-14D34400CAA8}" type="presParOf" srcId="{BB9D20FD-5453-4A5B-9426-5102C5B180DF}" destId="{8C4A5FFC-F530-40CF-8607-B3929A81D0B6}" srcOrd="1" destOrd="0" presId="urn:microsoft.com/office/officeart/2008/layout/NameandTitleOrganizationalChart"/>
    <dgm:cxn modelId="{686D6925-5516-4F30-B874-1B331C0F085E}" type="presParOf" srcId="{BB9D20FD-5453-4A5B-9426-5102C5B180DF}" destId="{80DBB0F6-845E-42CC-8377-C6DB4CB50646}" srcOrd="2" destOrd="0" presId="urn:microsoft.com/office/officeart/2008/layout/NameandTitleOrganizationalChart"/>
    <dgm:cxn modelId="{2A12EB77-CA1C-432F-A475-F7FFB4739DC9}" type="presParOf" srcId="{1CEB8407-3E35-4326-9253-5788F8890903}" destId="{91BDB7B3-EB44-4EFD-999F-75AADACE5776}" srcOrd="6" destOrd="0" presId="urn:microsoft.com/office/officeart/2008/layout/NameandTitleOrganizationalChart"/>
    <dgm:cxn modelId="{0B9D0EDE-3E09-4080-98E8-C95778A401CF}" type="presParOf" srcId="{1CEB8407-3E35-4326-9253-5788F8890903}" destId="{8113E17C-480A-4CE5-99AC-3E4DF4E15DB1}" srcOrd="7" destOrd="0" presId="urn:microsoft.com/office/officeart/2008/layout/NameandTitleOrganizationalChart"/>
    <dgm:cxn modelId="{EDFFD7D0-0345-4641-B359-D34649F2216A}" type="presParOf" srcId="{8113E17C-480A-4CE5-99AC-3E4DF4E15DB1}" destId="{634F863F-00C5-45E6-A268-738A751E6843}" srcOrd="0" destOrd="0" presId="urn:microsoft.com/office/officeart/2008/layout/NameandTitleOrganizationalChart"/>
    <dgm:cxn modelId="{AA5242AF-8273-4A53-9E4F-2E36DA07317A}" type="presParOf" srcId="{634F863F-00C5-45E6-A268-738A751E6843}" destId="{46E85F0D-2145-426B-A4FD-89CDB1AF990D}" srcOrd="0" destOrd="0" presId="urn:microsoft.com/office/officeart/2008/layout/NameandTitleOrganizationalChart"/>
    <dgm:cxn modelId="{A0609592-F102-4CF1-A888-011510EDCB50}" type="presParOf" srcId="{634F863F-00C5-45E6-A268-738A751E6843}" destId="{759E3768-21E3-4EBF-9454-3CB05E38A4EF}" srcOrd="1" destOrd="0" presId="urn:microsoft.com/office/officeart/2008/layout/NameandTitleOrganizationalChart"/>
    <dgm:cxn modelId="{116BCF2E-50BC-41FB-B2CB-1044671F0A49}" type="presParOf" srcId="{634F863F-00C5-45E6-A268-738A751E6843}" destId="{9F0BCE4A-0842-421F-AD50-45A1C0A68E54}" srcOrd="2" destOrd="0" presId="urn:microsoft.com/office/officeart/2008/layout/NameandTitleOrganizationalChart"/>
    <dgm:cxn modelId="{336C6092-4FA0-4EEE-9126-3891149AE42B}" type="presParOf" srcId="{8113E17C-480A-4CE5-99AC-3E4DF4E15DB1}" destId="{0AC0C50A-26C3-412E-85BF-496B27166AE7}" srcOrd="1" destOrd="0" presId="urn:microsoft.com/office/officeart/2008/layout/NameandTitleOrganizationalChart"/>
    <dgm:cxn modelId="{850705F7-D944-43F4-9752-D4A336FAD97B}" type="presParOf" srcId="{8113E17C-480A-4CE5-99AC-3E4DF4E15DB1}" destId="{DDAFE111-E44B-4713-B4E5-44F1DA286BF4}" srcOrd="2" destOrd="0" presId="urn:microsoft.com/office/officeart/2008/layout/NameandTitleOrganizationalChart"/>
    <dgm:cxn modelId="{3E27B879-E16C-4841-B2E1-29243E00AFB1}" type="presParOf" srcId="{1CEB8407-3E35-4326-9253-5788F8890903}" destId="{F2CD5142-5243-4575-99C5-1D5ABEF8A6A3}" srcOrd="8" destOrd="0" presId="urn:microsoft.com/office/officeart/2008/layout/NameandTitleOrganizationalChart"/>
    <dgm:cxn modelId="{7B7ACE20-5BC3-4A87-AD20-66B89A3563EB}" type="presParOf" srcId="{1CEB8407-3E35-4326-9253-5788F8890903}" destId="{675E7DD0-8AAE-439C-B984-A51D1D8425FE}" srcOrd="9" destOrd="0" presId="urn:microsoft.com/office/officeart/2008/layout/NameandTitleOrganizationalChart"/>
    <dgm:cxn modelId="{4B46B3CB-B3A0-4D9E-9FA7-9958D333C8D9}" type="presParOf" srcId="{675E7DD0-8AAE-439C-B984-A51D1D8425FE}" destId="{68476432-79EB-429F-9A4C-3756111089CA}" srcOrd="0" destOrd="0" presId="urn:microsoft.com/office/officeart/2008/layout/NameandTitleOrganizationalChart"/>
    <dgm:cxn modelId="{143E955B-2DCF-472A-80A2-C25B0418BAC8}" type="presParOf" srcId="{68476432-79EB-429F-9A4C-3756111089CA}" destId="{79BA74B1-1319-4A6E-B6E7-F75104E13B15}" srcOrd="0" destOrd="0" presId="urn:microsoft.com/office/officeart/2008/layout/NameandTitleOrganizationalChart"/>
    <dgm:cxn modelId="{C75ED5E0-F374-4E0F-85ED-7A0F09EA9D5E}" type="presParOf" srcId="{68476432-79EB-429F-9A4C-3756111089CA}" destId="{8164E22C-A0E5-42A9-805B-778A7782BEBC}" srcOrd="1" destOrd="0" presId="urn:microsoft.com/office/officeart/2008/layout/NameandTitleOrganizationalChart"/>
    <dgm:cxn modelId="{E45CD53D-9D97-455C-93AB-25222948FF16}" type="presParOf" srcId="{68476432-79EB-429F-9A4C-3756111089CA}" destId="{42AFF7CA-6265-4DB2-8B14-3BA43B6C9CB5}" srcOrd="2" destOrd="0" presId="urn:microsoft.com/office/officeart/2008/layout/NameandTitleOrganizationalChart"/>
    <dgm:cxn modelId="{6C11B1B2-F2D6-449F-8FDB-5E5C1FA42B76}" type="presParOf" srcId="{675E7DD0-8AAE-439C-B984-A51D1D8425FE}" destId="{9E75E453-F22E-4798-BA66-2815D381E084}" srcOrd="1" destOrd="0" presId="urn:microsoft.com/office/officeart/2008/layout/NameandTitleOrganizationalChart"/>
    <dgm:cxn modelId="{33F93042-A75B-4848-961E-D50FE9058963}" type="presParOf" srcId="{675E7DD0-8AAE-439C-B984-A51D1D8425FE}" destId="{C2E1FF13-C98B-4B9A-BBED-9D68957697F2}" srcOrd="2" destOrd="0" presId="urn:microsoft.com/office/officeart/2008/layout/NameandTitleOrganizationalChart"/>
    <dgm:cxn modelId="{929966F0-B1F3-43A5-80B4-18EE9B95AA10}" type="presParOf" srcId="{1CEB8407-3E35-4326-9253-5788F8890903}" destId="{46D5F39C-8946-430D-AD71-82CD056C8C91}" srcOrd="10" destOrd="0" presId="urn:microsoft.com/office/officeart/2008/layout/NameandTitleOrganizationalChart"/>
    <dgm:cxn modelId="{FBFA85BE-D6A0-4BEB-9659-CE553BD7199E}" type="presParOf" srcId="{1CEB8407-3E35-4326-9253-5788F8890903}" destId="{58B4385F-E9DC-4AFC-B178-75F5D0EF4D3C}" srcOrd="11" destOrd="0" presId="urn:microsoft.com/office/officeart/2008/layout/NameandTitleOrganizationalChart"/>
    <dgm:cxn modelId="{7A658567-5E13-47D5-8CEE-B622239D7FA1}" type="presParOf" srcId="{58B4385F-E9DC-4AFC-B178-75F5D0EF4D3C}" destId="{1B204D33-0514-41EA-8918-D966DCB9D264}" srcOrd="0" destOrd="0" presId="urn:microsoft.com/office/officeart/2008/layout/NameandTitleOrganizationalChart"/>
    <dgm:cxn modelId="{3DF95860-24FD-4428-A938-F8C308B8BFA3}" type="presParOf" srcId="{1B204D33-0514-41EA-8918-D966DCB9D264}" destId="{3D98D8D5-9C08-41FF-9FF6-A125585CD6CB}" srcOrd="0" destOrd="0" presId="urn:microsoft.com/office/officeart/2008/layout/NameandTitleOrganizationalChart"/>
    <dgm:cxn modelId="{9D4889E3-D3D4-4118-A319-737DE51854BC}" type="presParOf" srcId="{1B204D33-0514-41EA-8918-D966DCB9D264}" destId="{A66BA2D8-6FEA-4C7D-92B2-4BEC82059ED9}" srcOrd="1" destOrd="0" presId="urn:microsoft.com/office/officeart/2008/layout/NameandTitleOrganizationalChart"/>
    <dgm:cxn modelId="{B09E950E-E587-4B08-A0C7-1F17665188E4}" type="presParOf" srcId="{1B204D33-0514-41EA-8918-D966DCB9D264}" destId="{971B6CC5-548C-4E69-B917-D2477EECF18F}" srcOrd="2" destOrd="0" presId="urn:microsoft.com/office/officeart/2008/layout/NameandTitleOrganizationalChart"/>
    <dgm:cxn modelId="{52DB555D-5ADF-4D16-BFD3-7881FECE3205}" type="presParOf" srcId="{58B4385F-E9DC-4AFC-B178-75F5D0EF4D3C}" destId="{4E21519D-5E4F-4FF3-8348-76B7D6EF671E}" srcOrd="1" destOrd="0" presId="urn:microsoft.com/office/officeart/2008/layout/NameandTitleOrganizationalChart"/>
    <dgm:cxn modelId="{3439BF92-C25B-4B6E-AE39-B271FDB457D2}" type="presParOf" srcId="{58B4385F-E9DC-4AFC-B178-75F5D0EF4D3C}" destId="{AFF3B32D-2F1D-40AA-B74F-B436576B0D9B}" srcOrd="2" destOrd="0" presId="urn:microsoft.com/office/officeart/2008/layout/NameandTitleOrganizationalChart"/>
    <dgm:cxn modelId="{6A32C980-80E9-41A7-8537-4B1D557FEEF4}" type="presParOf" srcId="{9EF66C0D-D0C3-446F-BC58-3561F597F1D0}" destId="{22A59EF8-5F1E-424F-9874-4050F8E3B915}" srcOrd="10" destOrd="0" presId="urn:microsoft.com/office/officeart/2008/layout/NameandTitleOrganizationalChart"/>
    <dgm:cxn modelId="{499A968D-E811-4370-A1D9-0C3017248C2A}" type="presParOf" srcId="{9EF66C0D-D0C3-446F-BC58-3561F597F1D0}" destId="{E4865221-8943-41A4-8E96-EC08CA793C92}" srcOrd="11" destOrd="0" presId="urn:microsoft.com/office/officeart/2008/layout/NameandTitleOrganizationalChart"/>
    <dgm:cxn modelId="{EC57140A-14EA-41AD-BD4A-067E78DE0095}" type="presParOf" srcId="{E4865221-8943-41A4-8E96-EC08CA793C92}" destId="{53C87338-63AD-48D0-9100-0C6144851F23}" srcOrd="0" destOrd="0" presId="urn:microsoft.com/office/officeart/2008/layout/NameandTitleOrganizationalChart"/>
    <dgm:cxn modelId="{F6C76C09-4EE9-461A-BC3D-D5BCA7BCB4B1}" type="presParOf" srcId="{53C87338-63AD-48D0-9100-0C6144851F23}" destId="{739AA580-8AF0-420D-AAF2-5E493DDA5588}" srcOrd="0" destOrd="0" presId="urn:microsoft.com/office/officeart/2008/layout/NameandTitleOrganizationalChart"/>
    <dgm:cxn modelId="{7F5F591C-BBB1-4EA1-836D-1AFF6225033F}" type="presParOf" srcId="{53C87338-63AD-48D0-9100-0C6144851F23}" destId="{6C24972A-8F73-40B4-B025-4CA122E00312}" srcOrd="1" destOrd="0" presId="urn:microsoft.com/office/officeart/2008/layout/NameandTitleOrganizationalChart"/>
    <dgm:cxn modelId="{A85C10D6-C204-446B-8D8D-AF79C2A9BFE5}" type="presParOf" srcId="{53C87338-63AD-48D0-9100-0C6144851F23}" destId="{5B915AFB-3EEA-4202-BAEE-5752319E9AD7}" srcOrd="2" destOrd="0" presId="urn:microsoft.com/office/officeart/2008/layout/NameandTitleOrganizationalChart"/>
    <dgm:cxn modelId="{A39EB8EE-547A-48B4-87D5-9E9D4CF104C5}" type="presParOf" srcId="{E4865221-8943-41A4-8E96-EC08CA793C92}" destId="{E73BB40A-91DF-4A95-B8A3-35EAB98E6435}" srcOrd="1" destOrd="0" presId="urn:microsoft.com/office/officeart/2008/layout/NameandTitleOrganizationalChart"/>
    <dgm:cxn modelId="{24F1271B-F26B-4D76-90DB-7B8DFE0616FD}" type="presParOf" srcId="{E4865221-8943-41A4-8E96-EC08CA793C92}" destId="{15A15856-D0FD-417E-87C1-68E5113FC32B}" srcOrd="2" destOrd="0" presId="urn:microsoft.com/office/officeart/2008/layout/NameandTitleOrganizationalChart"/>
    <dgm:cxn modelId="{876BA757-B3FB-4EFE-B6E1-DDD6EF5563D5}" type="presParOf" srcId="{8010DEAC-2176-436A-AC52-ABD829CE8DDD}" destId="{C4361946-8144-471B-8ED8-32B8EDED5A5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59EF8-5F1E-424F-9874-4050F8E3B915}">
      <dsp:nvSpPr>
        <dsp:cNvPr id="0" name=""/>
        <dsp:cNvSpPr/>
      </dsp:nvSpPr>
      <dsp:spPr>
        <a:xfrm>
          <a:off x="6386542" y="2038915"/>
          <a:ext cx="4861167" cy="360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71"/>
              </a:lnTo>
              <a:lnTo>
                <a:pt x="4861167" y="214671"/>
              </a:lnTo>
              <a:lnTo>
                <a:pt x="4861167" y="36009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5F39C-8946-430D-AD71-82CD056C8C91}">
      <dsp:nvSpPr>
        <dsp:cNvPr id="0" name=""/>
        <dsp:cNvSpPr/>
      </dsp:nvSpPr>
      <dsp:spPr>
        <a:xfrm>
          <a:off x="9632760" y="2935255"/>
          <a:ext cx="205608" cy="2681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1873"/>
              </a:lnTo>
              <a:lnTo>
                <a:pt x="205608" y="268187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D5142-5243-4575-99C5-1D5ABEF8A6A3}">
      <dsp:nvSpPr>
        <dsp:cNvPr id="0" name=""/>
        <dsp:cNvSpPr/>
      </dsp:nvSpPr>
      <dsp:spPr>
        <a:xfrm>
          <a:off x="9427151" y="2935255"/>
          <a:ext cx="205608" cy="2681873"/>
        </a:xfrm>
        <a:custGeom>
          <a:avLst/>
          <a:gdLst/>
          <a:ahLst/>
          <a:cxnLst/>
          <a:rect l="0" t="0" r="0" b="0"/>
          <a:pathLst>
            <a:path>
              <a:moveTo>
                <a:pt x="205608" y="0"/>
              </a:moveTo>
              <a:lnTo>
                <a:pt x="205608" y="2681873"/>
              </a:lnTo>
              <a:lnTo>
                <a:pt x="0" y="268187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DB7B3-EB44-4EFD-999F-75AADACE5776}">
      <dsp:nvSpPr>
        <dsp:cNvPr id="0" name=""/>
        <dsp:cNvSpPr/>
      </dsp:nvSpPr>
      <dsp:spPr>
        <a:xfrm>
          <a:off x="9632760" y="2935255"/>
          <a:ext cx="205608" cy="169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541"/>
              </a:lnTo>
              <a:lnTo>
                <a:pt x="205608" y="1698541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1E045-6959-4A66-BA89-65EDB601741A}">
      <dsp:nvSpPr>
        <dsp:cNvPr id="0" name=""/>
        <dsp:cNvSpPr/>
      </dsp:nvSpPr>
      <dsp:spPr>
        <a:xfrm>
          <a:off x="9427151" y="2935255"/>
          <a:ext cx="205608" cy="1698541"/>
        </a:xfrm>
        <a:custGeom>
          <a:avLst/>
          <a:gdLst/>
          <a:ahLst/>
          <a:cxnLst/>
          <a:rect l="0" t="0" r="0" b="0"/>
          <a:pathLst>
            <a:path>
              <a:moveTo>
                <a:pt x="205608" y="0"/>
              </a:moveTo>
              <a:lnTo>
                <a:pt x="205608" y="1698541"/>
              </a:lnTo>
              <a:lnTo>
                <a:pt x="0" y="1698541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487E8-CB10-4C46-A496-19DF2A72A712}">
      <dsp:nvSpPr>
        <dsp:cNvPr id="0" name=""/>
        <dsp:cNvSpPr/>
      </dsp:nvSpPr>
      <dsp:spPr>
        <a:xfrm>
          <a:off x="9632760" y="2935255"/>
          <a:ext cx="205608" cy="715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208"/>
              </a:lnTo>
              <a:lnTo>
                <a:pt x="205608" y="71520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9ADB2-65E4-4664-BAF3-BC891D27CA6F}">
      <dsp:nvSpPr>
        <dsp:cNvPr id="0" name=""/>
        <dsp:cNvSpPr/>
      </dsp:nvSpPr>
      <dsp:spPr>
        <a:xfrm>
          <a:off x="9427151" y="2935255"/>
          <a:ext cx="205608" cy="715208"/>
        </a:xfrm>
        <a:custGeom>
          <a:avLst/>
          <a:gdLst/>
          <a:ahLst/>
          <a:cxnLst/>
          <a:rect l="0" t="0" r="0" b="0"/>
          <a:pathLst>
            <a:path>
              <a:moveTo>
                <a:pt x="205608" y="0"/>
              </a:moveTo>
              <a:lnTo>
                <a:pt x="205608" y="715208"/>
              </a:lnTo>
              <a:lnTo>
                <a:pt x="0" y="71520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A9C3E-034F-49F2-8558-DC93DA8A37F7}">
      <dsp:nvSpPr>
        <dsp:cNvPr id="0" name=""/>
        <dsp:cNvSpPr/>
      </dsp:nvSpPr>
      <dsp:spPr>
        <a:xfrm>
          <a:off x="6386542" y="2038915"/>
          <a:ext cx="3246218" cy="360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71"/>
              </a:lnTo>
              <a:lnTo>
                <a:pt x="3246218" y="214671"/>
              </a:lnTo>
              <a:lnTo>
                <a:pt x="3246218" y="36009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4198B-E909-455C-B7E2-55A82DEAEA63}">
      <dsp:nvSpPr>
        <dsp:cNvPr id="0" name=""/>
        <dsp:cNvSpPr/>
      </dsp:nvSpPr>
      <dsp:spPr>
        <a:xfrm>
          <a:off x="6386542" y="2038915"/>
          <a:ext cx="1631269" cy="360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71"/>
              </a:lnTo>
              <a:lnTo>
                <a:pt x="1631269" y="214671"/>
              </a:lnTo>
              <a:lnTo>
                <a:pt x="1631269" y="36009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15949-F481-4F36-B173-EAB34C81C358}">
      <dsp:nvSpPr>
        <dsp:cNvPr id="0" name=""/>
        <dsp:cNvSpPr/>
      </dsp:nvSpPr>
      <dsp:spPr>
        <a:xfrm>
          <a:off x="6340822" y="2038915"/>
          <a:ext cx="91440" cy="360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671"/>
              </a:lnTo>
              <a:lnTo>
                <a:pt x="62039" y="214671"/>
              </a:lnTo>
              <a:lnTo>
                <a:pt x="62039" y="3600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C4886-8F82-48DB-A0AF-E595D27D21A2}">
      <dsp:nvSpPr>
        <dsp:cNvPr id="0" name=""/>
        <dsp:cNvSpPr/>
      </dsp:nvSpPr>
      <dsp:spPr>
        <a:xfrm>
          <a:off x="4755273" y="3022247"/>
          <a:ext cx="205608" cy="67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12"/>
              </a:lnTo>
              <a:lnTo>
                <a:pt x="205608" y="67171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4C840-5FC3-47B8-A8D0-A89EDE01CB56}">
      <dsp:nvSpPr>
        <dsp:cNvPr id="0" name=""/>
        <dsp:cNvSpPr/>
      </dsp:nvSpPr>
      <dsp:spPr>
        <a:xfrm>
          <a:off x="4549664" y="3022247"/>
          <a:ext cx="205608" cy="671712"/>
        </a:xfrm>
        <a:custGeom>
          <a:avLst/>
          <a:gdLst/>
          <a:ahLst/>
          <a:cxnLst/>
          <a:rect l="0" t="0" r="0" b="0"/>
          <a:pathLst>
            <a:path>
              <a:moveTo>
                <a:pt x="205608" y="0"/>
              </a:moveTo>
              <a:lnTo>
                <a:pt x="205608" y="671712"/>
              </a:lnTo>
              <a:lnTo>
                <a:pt x="0" y="67171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D5F60-1D84-4901-9C8D-F8858D60A1EB}">
      <dsp:nvSpPr>
        <dsp:cNvPr id="0" name=""/>
        <dsp:cNvSpPr/>
      </dsp:nvSpPr>
      <dsp:spPr>
        <a:xfrm>
          <a:off x="4755273" y="2038915"/>
          <a:ext cx="1631269" cy="360093"/>
        </a:xfrm>
        <a:custGeom>
          <a:avLst/>
          <a:gdLst/>
          <a:ahLst/>
          <a:cxnLst/>
          <a:rect l="0" t="0" r="0" b="0"/>
          <a:pathLst>
            <a:path>
              <a:moveTo>
                <a:pt x="1631269" y="0"/>
              </a:moveTo>
              <a:lnTo>
                <a:pt x="1631269" y="214671"/>
              </a:lnTo>
              <a:lnTo>
                <a:pt x="0" y="214671"/>
              </a:lnTo>
              <a:lnTo>
                <a:pt x="0" y="3600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571D7-C01A-4A24-85B3-85A95BA76A96}">
      <dsp:nvSpPr>
        <dsp:cNvPr id="0" name=""/>
        <dsp:cNvSpPr/>
      </dsp:nvSpPr>
      <dsp:spPr>
        <a:xfrm>
          <a:off x="1525374" y="3022247"/>
          <a:ext cx="205608" cy="67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712"/>
              </a:lnTo>
              <a:lnTo>
                <a:pt x="205608" y="67171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B7094-C0CB-432C-89A0-6EDB1465D367}">
      <dsp:nvSpPr>
        <dsp:cNvPr id="0" name=""/>
        <dsp:cNvSpPr/>
      </dsp:nvSpPr>
      <dsp:spPr>
        <a:xfrm>
          <a:off x="1319765" y="3022247"/>
          <a:ext cx="205608" cy="671712"/>
        </a:xfrm>
        <a:custGeom>
          <a:avLst/>
          <a:gdLst/>
          <a:ahLst/>
          <a:cxnLst/>
          <a:rect l="0" t="0" r="0" b="0"/>
          <a:pathLst>
            <a:path>
              <a:moveTo>
                <a:pt x="205608" y="0"/>
              </a:moveTo>
              <a:lnTo>
                <a:pt x="205608" y="671712"/>
              </a:lnTo>
              <a:lnTo>
                <a:pt x="0" y="67171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B4DB-677B-4916-8D9C-6D19E9EEFA5D}">
      <dsp:nvSpPr>
        <dsp:cNvPr id="0" name=""/>
        <dsp:cNvSpPr/>
      </dsp:nvSpPr>
      <dsp:spPr>
        <a:xfrm>
          <a:off x="1525374" y="2038915"/>
          <a:ext cx="4861167" cy="360093"/>
        </a:xfrm>
        <a:custGeom>
          <a:avLst/>
          <a:gdLst/>
          <a:ahLst/>
          <a:cxnLst/>
          <a:rect l="0" t="0" r="0" b="0"/>
          <a:pathLst>
            <a:path>
              <a:moveTo>
                <a:pt x="4861167" y="0"/>
              </a:moveTo>
              <a:lnTo>
                <a:pt x="4861167" y="214671"/>
              </a:lnTo>
              <a:lnTo>
                <a:pt x="0" y="214671"/>
              </a:lnTo>
              <a:lnTo>
                <a:pt x="0" y="360093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162AC-ED9A-4FEC-A7FF-A081723CAB5C}">
      <dsp:nvSpPr>
        <dsp:cNvPr id="0" name=""/>
        <dsp:cNvSpPr/>
      </dsp:nvSpPr>
      <dsp:spPr>
        <a:xfrm>
          <a:off x="5784676" y="1415676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Improved Patient Engagement</a:t>
          </a:r>
        </a:p>
      </dsp:txBody>
      <dsp:txXfrm>
        <a:off x="5784676" y="1415676"/>
        <a:ext cx="1203731" cy="623238"/>
      </dsp:txXfrm>
    </dsp:sp>
    <dsp:sp modelId="{C7AB1043-1F53-4AA6-9D79-067B1F72BB93}">
      <dsp:nvSpPr>
        <dsp:cNvPr id="0" name=""/>
        <dsp:cNvSpPr/>
      </dsp:nvSpPr>
      <dsp:spPr>
        <a:xfrm>
          <a:off x="5470310" y="4160520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70310" y="4160520"/>
        <a:ext cx="1083358" cy="207746"/>
      </dsp:txXfrm>
    </dsp:sp>
    <dsp:sp modelId="{38499B8F-2587-4C88-A4FA-E72F79FF5853}">
      <dsp:nvSpPr>
        <dsp:cNvPr id="0" name=""/>
        <dsp:cNvSpPr/>
      </dsp:nvSpPr>
      <dsp:spPr>
        <a:xfrm>
          <a:off x="923508" y="2399008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 for Doctor </a:t>
          </a:r>
        </a:p>
      </dsp:txBody>
      <dsp:txXfrm>
        <a:off x="923508" y="2399008"/>
        <a:ext cx="1203731" cy="623238"/>
      </dsp:txXfrm>
    </dsp:sp>
    <dsp:sp modelId="{55ED5064-0F22-4DED-AD22-F1EEC3D7F9D5}">
      <dsp:nvSpPr>
        <dsp:cNvPr id="0" name=""/>
        <dsp:cNvSpPr/>
      </dsp:nvSpPr>
      <dsp:spPr>
        <a:xfrm>
          <a:off x="1527765" y="4720910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27765" y="4720910"/>
        <a:ext cx="1083358" cy="207746"/>
      </dsp:txXfrm>
    </dsp:sp>
    <dsp:sp modelId="{05E09B43-5E96-436A-A5DD-C0A5845CFDBF}">
      <dsp:nvSpPr>
        <dsp:cNvPr id="0" name=""/>
        <dsp:cNvSpPr/>
      </dsp:nvSpPr>
      <dsp:spPr>
        <a:xfrm>
          <a:off x="116033" y="3382341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Zip Code</a:t>
          </a:r>
        </a:p>
      </dsp:txBody>
      <dsp:txXfrm>
        <a:off x="116033" y="3382341"/>
        <a:ext cx="1203731" cy="623238"/>
      </dsp:txXfrm>
    </dsp:sp>
    <dsp:sp modelId="{E5222BE9-28BB-4878-9B89-3F12963F252B}">
      <dsp:nvSpPr>
        <dsp:cNvPr id="0" name=""/>
        <dsp:cNvSpPr/>
      </dsp:nvSpPr>
      <dsp:spPr>
        <a:xfrm>
          <a:off x="984629" y="5175564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84629" y="5175564"/>
        <a:ext cx="1083358" cy="207746"/>
      </dsp:txXfrm>
    </dsp:sp>
    <dsp:sp modelId="{3833759C-2BDB-48F3-9E19-7D297C606EB9}">
      <dsp:nvSpPr>
        <dsp:cNvPr id="0" name=""/>
        <dsp:cNvSpPr/>
      </dsp:nvSpPr>
      <dsp:spPr>
        <a:xfrm>
          <a:off x="1730983" y="3382341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Doctor’s Specialty</a:t>
          </a:r>
        </a:p>
      </dsp:txBody>
      <dsp:txXfrm>
        <a:off x="1730983" y="3382341"/>
        <a:ext cx="1203731" cy="623238"/>
      </dsp:txXfrm>
    </dsp:sp>
    <dsp:sp modelId="{DD426AA8-1B0E-48A5-919F-58549E0B946B}">
      <dsp:nvSpPr>
        <dsp:cNvPr id="0" name=""/>
        <dsp:cNvSpPr/>
      </dsp:nvSpPr>
      <dsp:spPr>
        <a:xfrm>
          <a:off x="2652447" y="4858356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52447" y="4858356"/>
        <a:ext cx="1083358" cy="207746"/>
      </dsp:txXfrm>
    </dsp:sp>
    <dsp:sp modelId="{65B62BAC-0833-4AC7-B266-7BEA4F5A6CB9}">
      <dsp:nvSpPr>
        <dsp:cNvPr id="0" name=""/>
        <dsp:cNvSpPr/>
      </dsp:nvSpPr>
      <dsp:spPr>
        <a:xfrm>
          <a:off x="4153407" y="2399008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Schedule Appointment</a:t>
          </a:r>
        </a:p>
      </dsp:txBody>
      <dsp:txXfrm>
        <a:off x="4153407" y="2399008"/>
        <a:ext cx="1203731" cy="623238"/>
      </dsp:txXfrm>
    </dsp:sp>
    <dsp:sp modelId="{35AD5650-2CBC-432A-BBCF-2E5A4C4C0AA1}">
      <dsp:nvSpPr>
        <dsp:cNvPr id="0" name=""/>
        <dsp:cNvSpPr/>
      </dsp:nvSpPr>
      <dsp:spPr>
        <a:xfrm>
          <a:off x="5491162" y="4998465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91162" y="4998465"/>
        <a:ext cx="1083358" cy="207746"/>
      </dsp:txXfrm>
    </dsp:sp>
    <dsp:sp modelId="{E1E66899-880D-44BA-9D9E-DDDF23CE4409}">
      <dsp:nvSpPr>
        <dsp:cNvPr id="0" name=""/>
        <dsp:cNvSpPr/>
      </dsp:nvSpPr>
      <dsp:spPr>
        <a:xfrm>
          <a:off x="3345932" y="3382341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Avoid Appointment Overlap </a:t>
          </a:r>
        </a:p>
      </dsp:txBody>
      <dsp:txXfrm>
        <a:off x="3345932" y="3382341"/>
        <a:ext cx="1203731" cy="623238"/>
      </dsp:txXfrm>
    </dsp:sp>
    <dsp:sp modelId="{EF171C97-9B1C-4815-8281-2B2CCAD55078}">
      <dsp:nvSpPr>
        <dsp:cNvPr id="0" name=""/>
        <dsp:cNvSpPr/>
      </dsp:nvSpPr>
      <dsp:spPr>
        <a:xfrm>
          <a:off x="4254179" y="5016960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54179" y="5016960"/>
        <a:ext cx="1083358" cy="207746"/>
      </dsp:txXfrm>
    </dsp:sp>
    <dsp:sp modelId="{BD4120FB-BAA5-42F4-8778-6CF568EE85AE}">
      <dsp:nvSpPr>
        <dsp:cNvPr id="0" name=""/>
        <dsp:cNvSpPr/>
      </dsp:nvSpPr>
      <dsp:spPr>
        <a:xfrm>
          <a:off x="4960882" y="3382341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Minimum</a:t>
          </a:r>
          <a:r>
            <a:rPr lang="en-US" sz="1400" kern="1200" baseline="0" dirty="0"/>
            <a:t> Payment </a:t>
          </a:r>
          <a:endParaRPr lang="en-US" sz="1400" kern="1200" dirty="0"/>
        </a:p>
      </dsp:txBody>
      <dsp:txXfrm>
        <a:off x="4960882" y="3382341"/>
        <a:ext cx="1203731" cy="623238"/>
      </dsp:txXfrm>
    </dsp:sp>
    <dsp:sp modelId="{FED828C7-34E1-48F4-81A5-DED42778C658}">
      <dsp:nvSpPr>
        <dsp:cNvPr id="0" name=""/>
        <dsp:cNvSpPr/>
      </dsp:nvSpPr>
      <dsp:spPr>
        <a:xfrm>
          <a:off x="4064968" y="5109477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64968" y="5109477"/>
        <a:ext cx="1083358" cy="207746"/>
      </dsp:txXfrm>
    </dsp:sp>
    <dsp:sp modelId="{EB0841CD-F215-4AAF-BD06-E4794A3ECF5E}">
      <dsp:nvSpPr>
        <dsp:cNvPr id="0" name=""/>
        <dsp:cNvSpPr/>
      </dsp:nvSpPr>
      <dsp:spPr>
        <a:xfrm>
          <a:off x="5768356" y="2399008"/>
          <a:ext cx="1269009" cy="651814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Review Doctor’s Services</a:t>
          </a:r>
        </a:p>
      </dsp:txBody>
      <dsp:txXfrm>
        <a:off x="5768356" y="2399008"/>
        <a:ext cx="1269009" cy="651814"/>
      </dsp:txXfrm>
    </dsp:sp>
    <dsp:sp modelId="{E513D514-C8CF-428A-9767-086DF1E41643}">
      <dsp:nvSpPr>
        <dsp:cNvPr id="0" name=""/>
        <dsp:cNvSpPr/>
      </dsp:nvSpPr>
      <dsp:spPr>
        <a:xfrm>
          <a:off x="6808326" y="4365121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08326" y="4365121"/>
        <a:ext cx="1083358" cy="207746"/>
      </dsp:txXfrm>
    </dsp:sp>
    <dsp:sp modelId="{8C8E06B8-EA05-4CAE-9B04-F659E0FF6C75}">
      <dsp:nvSpPr>
        <dsp:cNvPr id="0" name=""/>
        <dsp:cNvSpPr/>
      </dsp:nvSpPr>
      <dsp:spPr>
        <a:xfrm>
          <a:off x="7415945" y="2399008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Message Doctor</a:t>
          </a:r>
        </a:p>
      </dsp:txBody>
      <dsp:txXfrm>
        <a:off x="7415945" y="2399008"/>
        <a:ext cx="1203731" cy="623238"/>
      </dsp:txXfrm>
    </dsp:sp>
    <dsp:sp modelId="{94D01A35-5575-4604-B6FC-B68DA51D6683}">
      <dsp:nvSpPr>
        <dsp:cNvPr id="0" name=""/>
        <dsp:cNvSpPr/>
      </dsp:nvSpPr>
      <dsp:spPr>
        <a:xfrm>
          <a:off x="4802085" y="4522656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02085" y="4522656"/>
        <a:ext cx="1083358" cy="207746"/>
      </dsp:txXfrm>
    </dsp:sp>
    <dsp:sp modelId="{1C9EE3F3-FF2E-4857-AD73-BDBB68A83AAA}">
      <dsp:nvSpPr>
        <dsp:cNvPr id="0" name=""/>
        <dsp:cNvSpPr/>
      </dsp:nvSpPr>
      <dsp:spPr>
        <a:xfrm>
          <a:off x="9030894" y="2399008"/>
          <a:ext cx="1203731" cy="536247"/>
        </a:xfrm>
        <a:prstGeom prst="rect">
          <a:avLst/>
        </a:prstGeom>
        <a:solidFill>
          <a:srgbClr val="0070C0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 Vitals</a:t>
          </a:r>
        </a:p>
      </dsp:txBody>
      <dsp:txXfrm>
        <a:off x="9030894" y="2399008"/>
        <a:ext cx="1203731" cy="536247"/>
      </dsp:txXfrm>
    </dsp:sp>
    <dsp:sp modelId="{88B0A34C-F2A1-4E7F-BCAC-8413C9C7D1D8}">
      <dsp:nvSpPr>
        <dsp:cNvPr id="0" name=""/>
        <dsp:cNvSpPr/>
      </dsp:nvSpPr>
      <dsp:spPr>
        <a:xfrm>
          <a:off x="1143203" y="5655469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143203" y="5655469"/>
        <a:ext cx="1083358" cy="207746"/>
      </dsp:txXfrm>
    </dsp:sp>
    <dsp:sp modelId="{CF57EF2D-7026-4CEC-A4D8-590C9CCA6E13}">
      <dsp:nvSpPr>
        <dsp:cNvPr id="0" name=""/>
        <dsp:cNvSpPr/>
      </dsp:nvSpPr>
      <dsp:spPr>
        <a:xfrm>
          <a:off x="8223420" y="3338845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Heartbeat</a:t>
          </a:r>
        </a:p>
      </dsp:txBody>
      <dsp:txXfrm>
        <a:off x="8223420" y="3338845"/>
        <a:ext cx="1203731" cy="623238"/>
      </dsp:txXfrm>
    </dsp:sp>
    <dsp:sp modelId="{75936D78-1308-409D-8ABF-B356691EABB8}">
      <dsp:nvSpPr>
        <dsp:cNvPr id="0" name=""/>
        <dsp:cNvSpPr/>
      </dsp:nvSpPr>
      <dsp:spPr>
        <a:xfrm>
          <a:off x="6759177" y="5753264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759177" y="5753264"/>
        <a:ext cx="1083358" cy="207746"/>
      </dsp:txXfrm>
    </dsp:sp>
    <dsp:sp modelId="{8E75269C-4839-4116-B173-CC8C5C7B86B4}">
      <dsp:nvSpPr>
        <dsp:cNvPr id="0" name=""/>
        <dsp:cNvSpPr/>
      </dsp:nvSpPr>
      <dsp:spPr>
        <a:xfrm>
          <a:off x="9838369" y="3338845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Blood-Pressure</a:t>
          </a:r>
        </a:p>
      </dsp:txBody>
      <dsp:txXfrm>
        <a:off x="9838369" y="3338845"/>
        <a:ext cx="1203731" cy="623238"/>
      </dsp:txXfrm>
    </dsp:sp>
    <dsp:sp modelId="{2346BDC7-277C-4018-B5FD-4433854B6470}">
      <dsp:nvSpPr>
        <dsp:cNvPr id="0" name=""/>
        <dsp:cNvSpPr/>
      </dsp:nvSpPr>
      <dsp:spPr>
        <a:xfrm>
          <a:off x="2664394" y="5475709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64394" y="5475709"/>
        <a:ext cx="1083358" cy="207746"/>
      </dsp:txXfrm>
    </dsp:sp>
    <dsp:sp modelId="{622D4712-70AA-4550-BFED-A7E5378195DC}">
      <dsp:nvSpPr>
        <dsp:cNvPr id="0" name=""/>
        <dsp:cNvSpPr/>
      </dsp:nvSpPr>
      <dsp:spPr>
        <a:xfrm>
          <a:off x="8223420" y="4322177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Blood-Sugar</a:t>
          </a:r>
        </a:p>
      </dsp:txBody>
      <dsp:txXfrm>
        <a:off x="8223420" y="4322177"/>
        <a:ext cx="1203731" cy="623238"/>
      </dsp:txXfrm>
    </dsp:sp>
    <dsp:sp modelId="{124D4BE3-E79F-445E-ABFD-732E8A9A92EB}">
      <dsp:nvSpPr>
        <dsp:cNvPr id="0" name=""/>
        <dsp:cNvSpPr/>
      </dsp:nvSpPr>
      <dsp:spPr>
        <a:xfrm>
          <a:off x="5688602" y="5375248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88602" y="5375248"/>
        <a:ext cx="1083358" cy="207746"/>
      </dsp:txXfrm>
    </dsp:sp>
    <dsp:sp modelId="{46E85F0D-2145-426B-A4FD-89CDB1AF990D}">
      <dsp:nvSpPr>
        <dsp:cNvPr id="0" name=""/>
        <dsp:cNvSpPr/>
      </dsp:nvSpPr>
      <dsp:spPr>
        <a:xfrm>
          <a:off x="9838369" y="4322177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Temperature</a:t>
          </a:r>
        </a:p>
      </dsp:txBody>
      <dsp:txXfrm>
        <a:off x="9838369" y="4322177"/>
        <a:ext cx="1203731" cy="623238"/>
      </dsp:txXfrm>
    </dsp:sp>
    <dsp:sp modelId="{759E3768-21E3-4EBF-9454-3CB05E38A4EF}">
      <dsp:nvSpPr>
        <dsp:cNvPr id="0" name=""/>
        <dsp:cNvSpPr/>
      </dsp:nvSpPr>
      <dsp:spPr>
        <a:xfrm>
          <a:off x="3602799" y="5811409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02799" y="5811409"/>
        <a:ext cx="1083358" cy="207746"/>
      </dsp:txXfrm>
    </dsp:sp>
    <dsp:sp modelId="{79BA74B1-1319-4A6E-B6E7-F75104E13B15}">
      <dsp:nvSpPr>
        <dsp:cNvPr id="0" name=""/>
        <dsp:cNvSpPr/>
      </dsp:nvSpPr>
      <dsp:spPr>
        <a:xfrm>
          <a:off x="8223420" y="5305510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879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Customizable Vital</a:t>
          </a:r>
        </a:p>
      </dsp:txBody>
      <dsp:txXfrm>
        <a:off x="8223420" y="5305510"/>
        <a:ext cx="1203731" cy="623238"/>
      </dsp:txXfrm>
    </dsp:sp>
    <dsp:sp modelId="{8164E22C-A0E5-42A9-805B-778A7782BEBC}">
      <dsp:nvSpPr>
        <dsp:cNvPr id="0" name=""/>
        <dsp:cNvSpPr/>
      </dsp:nvSpPr>
      <dsp:spPr>
        <a:xfrm>
          <a:off x="4806564" y="6284687"/>
          <a:ext cx="1083358" cy="897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06564" y="6284687"/>
        <a:ext cx="1083358" cy="89733"/>
      </dsp:txXfrm>
    </dsp:sp>
    <dsp:sp modelId="{3D98D8D5-9C08-41FF-9FF6-A125585CD6CB}">
      <dsp:nvSpPr>
        <dsp:cNvPr id="0" name=""/>
        <dsp:cNvSpPr/>
      </dsp:nvSpPr>
      <dsp:spPr>
        <a:xfrm>
          <a:off x="9838369" y="5305510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Weight</a:t>
          </a:r>
        </a:p>
      </dsp:txBody>
      <dsp:txXfrm>
        <a:off x="9838369" y="5305510"/>
        <a:ext cx="1203731" cy="623238"/>
      </dsp:txXfrm>
    </dsp:sp>
    <dsp:sp modelId="{A66BA2D8-6FEA-4C7D-92B2-4BEC82059ED9}">
      <dsp:nvSpPr>
        <dsp:cNvPr id="0" name=""/>
        <dsp:cNvSpPr/>
      </dsp:nvSpPr>
      <dsp:spPr>
        <a:xfrm>
          <a:off x="7369636" y="6081025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369636" y="6081025"/>
        <a:ext cx="1083358" cy="207746"/>
      </dsp:txXfrm>
    </dsp:sp>
    <dsp:sp modelId="{739AA580-8AF0-420D-AAF2-5E493DDA5588}">
      <dsp:nvSpPr>
        <dsp:cNvPr id="0" name=""/>
        <dsp:cNvSpPr/>
      </dsp:nvSpPr>
      <dsp:spPr>
        <a:xfrm>
          <a:off x="10645844" y="2399008"/>
          <a:ext cx="1203731" cy="623238"/>
        </a:xfrm>
        <a:prstGeom prst="rect">
          <a:avLst/>
        </a:prstGeom>
        <a:solidFill>
          <a:srgbClr val="0070C0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7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Store Health Reports Online</a:t>
          </a:r>
        </a:p>
      </dsp:txBody>
      <dsp:txXfrm>
        <a:off x="10645844" y="2399008"/>
        <a:ext cx="1203731" cy="623238"/>
      </dsp:txXfrm>
    </dsp:sp>
    <dsp:sp modelId="{6C24972A-8F73-40B4-B025-4CA122E00312}">
      <dsp:nvSpPr>
        <dsp:cNvPr id="0" name=""/>
        <dsp:cNvSpPr/>
      </dsp:nvSpPr>
      <dsp:spPr>
        <a:xfrm>
          <a:off x="1489323" y="6254078"/>
          <a:ext cx="1083358" cy="2077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89323" y="6254078"/>
        <a:ext cx="1083358" cy="207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667D-2224-4395-BAED-DF2BAE7C098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C5264-349D-4D80-8051-6C0501C4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</a:t>
            </a:r>
            <a:br>
              <a:rPr lang="en-US" dirty="0"/>
            </a:br>
            <a:r>
              <a:rPr lang="en-US" dirty="0"/>
              <a:t>I am here to present my work done by me in my MS Project – An Interactive Patient Portal to Enhance Patient Provider Communications</a:t>
            </a:r>
            <a:br>
              <a:rPr lang="en-US" dirty="0"/>
            </a:br>
            <a:r>
              <a:rPr lang="en-US" dirty="0"/>
              <a:t>I thank all my advisors to grant me this opportunity to work on this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5264-349D-4D80-8051-6C0501C438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With the advent of internet every industry is benefitting mainly in the department of communication</a:t>
            </a:r>
            <a:br>
              <a:rPr lang="en-US" dirty="0"/>
            </a:br>
            <a:r>
              <a:rPr lang="en-US" dirty="0"/>
              <a:t>- From traditional chat rooms to real time chatting the internet has evolved tremendously</a:t>
            </a:r>
            <a:br>
              <a:rPr lang="en-US" dirty="0"/>
            </a:br>
            <a:r>
              <a:rPr lang="en-US" dirty="0"/>
              <a:t>- What attracts the world to the internet is the ease of communication with which one person can connect with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5264-349D-4D80-8051-6C0501C43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Medical industry is not averse to the internet 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Patient Portals is one such form of communication between a patient and his provider </a:t>
            </a:r>
            <a:br>
              <a:rPr lang="en-US" dirty="0"/>
            </a:br>
            <a:r>
              <a:rPr lang="en-US" dirty="0"/>
              <a:t>- It provides a 24-hour access to a patients health information to both the patient and the provider</a:t>
            </a:r>
            <a:br>
              <a:rPr lang="en-US" dirty="0"/>
            </a:br>
            <a:r>
              <a:rPr lang="en-US" dirty="0"/>
              <a:t>- Healthcare is generally defined as 80% responsibility of the patient and only 20% responsibility of the doctor</a:t>
            </a:r>
            <a:br>
              <a:rPr lang="en-US" dirty="0"/>
            </a:br>
            <a:r>
              <a:rPr lang="en-US" dirty="0"/>
              <a:t>-Patient Portals were designed with this vision in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5264-349D-4D80-8051-6C0501C438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2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However Patient Portals in general is not a very successful project by the medical industry</a:t>
            </a:r>
            <a:br>
              <a:rPr lang="en-US" dirty="0"/>
            </a:br>
            <a:r>
              <a:rPr lang="en-US" dirty="0"/>
              <a:t>-Some of the reasons I found on the internet for the same are that patients claimed they did not use the portal everyday as they visited the portal only when they had to schedule </a:t>
            </a:r>
            <a:r>
              <a:rPr lang="en-US" dirty="0" err="1"/>
              <a:t>visits,pay</a:t>
            </a:r>
            <a:r>
              <a:rPr lang="en-US" dirty="0"/>
              <a:t> bills or send messages to the doctor</a:t>
            </a:r>
            <a:br>
              <a:rPr lang="en-US" dirty="0"/>
            </a:br>
            <a:r>
              <a:rPr lang="en-US" dirty="0"/>
              <a:t>- I have tried to address this in my portal by increasing a patients everyday participation in the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5264-349D-4D80-8051-6C0501C43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-Apps and devices  like google fit and Fitbit have been a proven success in the motivational health programs </a:t>
            </a:r>
          </a:p>
          <a:p>
            <a:r>
              <a:rPr lang="en-US" dirty="0"/>
              <a:t>-I read some case studies where active Fitbit and Google Fit users benefitted by regular monitoring of signals like heartbeat</a:t>
            </a:r>
            <a:br>
              <a:rPr lang="en-US" dirty="0"/>
            </a:br>
            <a:r>
              <a:rPr lang="en-US" dirty="0"/>
              <a:t>- I googled about doctor’s opinions about the same</a:t>
            </a:r>
            <a:br>
              <a:rPr lang="en-US" dirty="0"/>
            </a:br>
            <a:r>
              <a:rPr lang="en-US" dirty="0"/>
              <a:t>- I found that even though doctors did not rely on this data completely due to the doubts about accuracy of the device </a:t>
            </a:r>
            <a:br>
              <a:rPr lang="en-US" dirty="0"/>
            </a:br>
            <a:r>
              <a:rPr lang="en-US" dirty="0"/>
              <a:t>- But they did agree that this type of monitoring keeps a patient motivated towards his/her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5264-349D-4D80-8051-6C0501C438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case studies and other patient portals present I designed these features to be present in my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5264-349D-4D80-8051-6C0501C438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used these tools for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5264-349D-4D80-8051-6C0501C438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5264-349D-4D80-8051-6C0501C438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9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9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96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60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7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0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4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6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2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9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0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5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9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6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referralmd.com/2013/10/patient-engagement-patient-portal/" TargetMode="External"/><Relationship Id="rId2" Type="http://schemas.openxmlformats.org/officeDocument/2006/relationships/hyperlink" Target="https://www.healthit.gov/providers-professionals/faqs/what-patient-portal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1"/>
                </a:solidFill>
              </a:rPr>
              <a:t>An Interactive Patient Portal to Enhance Patient-Provider Communications for Improved Healthcare Outcomes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02386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SHREYA CHAKRABARTI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573" y="4929809"/>
            <a:ext cx="3591339" cy="120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Graduate Committee Members:</a:t>
            </a:r>
          </a:p>
          <a:p>
            <a:r>
              <a:rPr lang="en-US" dirty="0"/>
              <a:t>-Dr.Yuni Xia</a:t>
            </a:r>
            <a:br>
              <a:rPr lang="en-US" dirty="0"/>
            </a:br>
            <a:r>
              <a:rPr lang="en-US" dirty="0"/>
              <a:t>-Dr.Wu Huanmei</a:t>
            </a:r>
          </a:p>
          <a:p>
            <a:r>
              <a:rPr lang="en-US" dirty="0"/>
              <a:t>-Dr.Xukai Zou</a:t>
            </a:r>
          </a:p>
        </p:txBody>
      </p:sp>
    </p:spTree>
    <p:extLst>
      <p:ext uri="{BB962C8B-B14F-4D97-AF65-F5344CB8AC3E}">
        <p14:creationId xmlns:p14="http://schemas.microsoft.com/office/powerpoint/2010/main" val="338036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4" y="1701052"/>
            <a:ext cx="8611214" cy="50282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44" y="127883"/>
            <a:ext cx="8947051" cy="130829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220590" y="906038"/>
            <a:ext cx="3180521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66374" y="582873"/>
            <a:ext cx="271669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 1 Appointment Scheduled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143" y="1838704"/>
            <a:ext cx="249140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Error on Appointment Conflict with the same Doctor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614552" y="2027582"/>
            <a:ext cx="256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6" y="2118266"/>
            <a:ext cx="6531155" cy="457266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988941" y="267385"/>
            <a:ext cx="7785260" cy="8613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Payment Feature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732" y="452051"/>
            <a:ext cx="4010025" cy="62388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29398" y="1295587"/>
            <a:ext cx="719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payment required by doctor for booking the appointment</a:t>
            </a:r>
          </a:p>
        </p:txBody>
      </p:sp>
    </p:spTree>
    <p:extLst>
      <p:ext uri="{BB962C8B-B14F-4D97-AF65-F5344CB8AC3E}">
        <p14:creationId xmlns:p14="http://schemas.microsoft.com/office/powerpoint/2010/main" val="425463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0" y="2240418"/>
            <a:ext cx="10043250" cy="3048471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704522" y="2160104"/>
            <a:ext cx="3710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9297035" y="1813922"/>
            <a:ext cx="0" cy="164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5626" y="1404434"/>
            <a:ext cx="43262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 can delete only his/her reviews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8005" y="2037244"/>
            <a:ext cx="173603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of all Reviews</a:t>
            </a:r>
          </a:p>
        </p:txBody>
      </p:sp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xfrm>
            <a:off x="997422" y="827863"/>
            <a:ext cx="7785260" cy="8613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Review Feature</a:t>
            </a:r>
          </a:p>
        </p:txBody>
      </p:sp>
      <p:cxnSp>
        <p:nvCxnSpPr>
          <p:cNvPr id="31" name="Straight Arrow Connector 30"/>
          <p:cNvCxnSpPr>
            <a:stCxn id="23" idx="1"/>
          </p:cNvCxnSpPr>
          <p:nvPr/>
        </p:nvCxnSpPr>
        <p:spPr>
          <a:xfrm flipH="1" flipV="1">
            <a:off x="3399501" y="2360409"/>
            <a:ext cx="788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7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02291" y="749358"/>
            <a:ext cx="7785260" cy="8613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Message Feature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1" y="1791067"/>
            <a:ext cx="4648005" cy="381457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24070" y="5181600"/>
            <a:ext cx="1643269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Send Message from the Doctors Profile Page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78" y="1549070"/>
            <a:ext cx="7185364" cy="4532243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6374296" y="5393635"/>
            <a:ext cx="357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2075" y="5181600"/>
            <a:ext cx="1196203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Sent to the Doctor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84522" y="3949148"/>
            <a:ext cx="64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05078" y="3365045"/>
            <a:ext cx="1111409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Received from a Doctor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94971" y="3949148"/>
            <a:ext cx="0" cy="123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2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69289" y="240248"/>
            <a:ext cx="6351666" cy="86970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Records Vitals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9" y="1605805"/>
            <a:ext cx="9630042" cy="4246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31" y="2577540"/>
            <a:ext cx="2045666" cy="3274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331" y="1605805"/>
            <a:ext cx="2045666" cy="9717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9289" y="1152127"/>
            <a:ext cx="759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can Record and View values of their self entered Vitals  </a:t>
            </a:r>
          </a:p>
        </p:txBody>
      </p:sp>
    </p:spTree>
    <p:extLst>
      <p:ext uri="{BB962C8B-B14F-4D97-AF65-F5344CB8AC3E}">
        <p14:creationId xmlns:p14="http://schemas.microsoft.com/office/powerpoint/2010/main" val="363728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73" y="687840"/>
            <a:ext cx="10410825" cy="2085975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193143" y="2249714"/>
            <a:ext cx="190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74313" y="1926548"/>
            <a:ext cx="427454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Customizable Vital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74" y="2933787"/>
            <a:ext cx="5568269" cy="320575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74" y="2933787"/>
            <a:ext cx="2193783" cy="3467328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8360229" y="4494072"/>
            <a:ext cx="118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48854" y="4298119"/>
            <a:ext cx="253649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Vital Graph</a:t>
            </a:r>
          </a:p>
        </p:txBody>
      </p:sp>
    </p:spTree>
    <p:extLst>
      <p:ext uri="{BB962C8B-B14F-4D97-AF65-F5344CB8AC3E}">
        <p14:creationId xmlns:p14="http://schemas.microsoft.com/office/powerpoint/2010/main" val="163791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22" y="1418596"/>
            <a:ext cx="10344150" cy="412432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55299" y="232523"/>
            <a:ext cx="6351666" cy="8697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Keep Record of Health Reports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78157" y="5221357"/>
            <a:ext cx="1577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7686" y="5062331"/>
            <a:ext cx="5009323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Allows Users to upload health reports and download them as and when needed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607826" y="2941983"/>
            <a:ext cx="34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52383" y="2633182"/>
            <a:ext cx="1444486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Users can delete old unnecessary reports</a:t>
            </a:r>
          </a:p>
        </p:txBody>
      </p:sp>
    </p:spTree>
    <p:extLst>
      <p:ext uri="{BB962C8B-B14F-4D97-AF65-F5344CB8AC3E}">
        <p14:creationId xmlns:p14="http://schemas.microsoft.com/office/powerpoint/2010/main" val="398989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55299" y="232523"/>
            <a:ext cx="6351666" cy="8697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Doctor’s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03" y="1208246"/>
            <a:ext cx="9175609" cy="514628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551580" y="117410"/>
            <a:ext cx="0" cy="109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1772" y="1545861"/>
            <a:ext cx="361961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Reports and Vitals Page</a:t>
            </a:r>
          </a:p>
        </p:txBody>
      </p:sp>
    </p:spTree>
    <p:extLst>
      <p:ext uri="{BB962C8B-B14F-4D97-AF65-F5344CB8AC3E}">
        <p14:creationId xmlns:p14="http://schemas.microsoft.com/office/powerpoint/2010/main" val="152924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39" y="278346"/>
            <a:ext cx="9347218" cy="217593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698412"/>
            <a:ext cx="4064298" cy="5908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Doctor’s View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9361714" y="1642857"/>
            <a:ext cx="626348" cy="116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9988062" y="1642857"/>
            <a:ext cx="432831" cy="121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9726" y="2805647"/>
            <a:ext cx="500932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Provides Patients Vitals and Reports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" y="2615866"/>
            <a:ext cx="6810080" cy="234475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249" y="5237359"/>
            <a:ext cx="8686800" cy="13716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6718848" y="3788242"/>
            <a:ext cx="2266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84974" y="3593611"/>
            <a:ext cx="226182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Patients Vitals View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551" y="5553827"/>
            <a:ext cx="226182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Patients Reports View</a:t>
            </a: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 flipV="1">
            <a:off x="2530372" y="5876992"/>
            <a:ext cx="811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3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 of the Website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8187" y="2392017"/>
            <a:ext cx="9268422" cy="8150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https://patientportalfinal-shreya19888.c9users.io/</a:t>
            </a:r>
          </a:p>
        </p:txBody>
      </p:sp>
    </p:spTree>
    <p:extLst>
      <p:ext uri="{BB962C8B-B14F-4D97-AF65-F5344CB8AC3E}">
        <p14:creationId xmlns:p14="http://schemas.microsoft.com/office/powerpoint/2010/main" val="19264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89" y="634211"/>
            <a:ext cx="3854528" cy="50984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591" y="1554211"/>
            <a:ext cx="5891209" cy="51985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Internet has become the modern form of communication in industries all across the world</a:t>
            </a:r>
          </a:p>
          <a:p>
            <a:r>
              <a:rPr lang="en-US" dirty="0">
                <a:solidFill>
                  <a:schemeClr val="tx1"/>
                </a:solidFill>
              </a:rPr>
              <a:t>Technology and internet together have come up with solutions to problems in every industry</a:t>
            </a:r>
          </a:p>
          <a:p>
            <a:r>
              <a:rPr lang="en-US" dirty="0">
                <a:solidFill>
                  <a:schemeClr val="tx1"/>
                </a:solidFill>
              </a:rPr>
              <a:t>Communication is a Major aspect of this billion dollar industry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 descr="Image result for internet a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4" y="1663865"/>
            <a:ext cx="3893954" cy="354171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52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226366"/>
            <a:ext cx="2981739" cy="16398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Entity Relationship Diagram for Database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172423"/>
            <a:ext cx="6528743" cy="653920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8843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Steep Learning Curve for Technologies used</a:t>
            </a:r>
          </a:p>
          <a:p>
            <a:r>
              <a:rPr lang="en-US" dirty="0"/>
              <a:t>Research about Integrating Google-Fit, Fitbit data into the app</a:t>
            </a:r>
          </a:p>
          <a:p>
            <a:r>
              <a:rPr lang="en-US" dirty="0"/>
              <a:t>Research of various Gems used in the Rails Technology was time consuming</a:t>
            </a:r>
          </a:p>
          <a:p>
            <a:r>
              <a:rPr lang="en-US" dirty="0"/>
              <a:t>Data Research</a:t>
            </a:r>
          </a:p>
        </p:txBody>
      </p:sp>
    </p:spTree>
    <p:extLst>
      <p:ext uri="{BB962C8B-B14F-4D97-AF65-F5344CB8AC3E}">
        <p14:creationId xmlns:p14="http://schemas.microsoft.com/office/powerpoint/2010/main" val="2751948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Google-Fit or Fitbit data for direct upload of steps, heartbeat and other measurable vitals on the portal</a:t>
            </a:r>
          </a:p>
          <a:p>
            <a:endParaRPr lang="en-US" dirty="0"/>
          </a:p>
          <a:p>
            <a:r>
              <a:rPr lang="en-US" dirty="0"/>
              <a:t>Cloud Integration for higher capacity to store Health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9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33" y="625719"/>
            <a:ext cx="7429500" cy="476250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6915" y="5510696"/>
            <a:ext cx="3099536" cy="9298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6593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0" y="666970"/>
            <a:ext cx="9753600" cy="549592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4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7537"/>
            <a:ext cx="9905998" cy="4454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References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98705" y="944967"/>
            <a:ext cx="4476061" cy="685800"/>
          </a:xfrm>
        </p:spPr>
        <p:txBody>
          <a:bodyPr/>
          <a:lstStyle/>
          <a:p>
            <a:r>
              <a:rPr lang="en-US" dirty="0"/>
              <a:t>Image References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5"/>
          </p:nvPr>
        </p:nvSpPr>
        <p:spPr>
          <a:xfrm>
            <a:off x="5894363" y="1789328"/>
            <a:ext cx="5153047" cy="45068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https://www.healthit.gov/providers-professionals/faqs/what-patient-portal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https://getreferralmd.com/2013/10/patient-engagement-patient-portal/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894363" y="1008271"/>
            <a:ext cx="5153047" cy="685800"/>
          </a:xfrm>
        </p:spPr>
        <p:txBody>
          <a:bodyPr/>
          <a:lstStyle/>
          <a:p>
            <a:r>
              <a:rPr lang="en-US" dirty="0"/>
              <a:t>Text References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half" idx="15"/>
          </p:nvPr>
        </p:nvSpPr>
        <p:spPr>
          <a:xfrm>
            <a:off x="631397" y="1789328"/>
            <a:ext cx="5153047" cy="45068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http://www.physicianspractice.com/patient-portals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http://blogs.helsinki.fi/ict-driving-licence-additional-reading/internet-communication/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056" y="3385841"/>
            <a:ext cx="8781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https://github.com/shreya19888/Patient_Portal_Masters_Project_Final_Submission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idx="1"/>
          </p:nvPr>
        </p:nvSpPr>
        <p:spPr>
          <a:xfrm>
            <a:off x="708056" y="2636737"/>
            <a:ext cx="4476061" cy="6858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41316" y="3918654"/>
            <a:ext cx="5153047" cy="685800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705" y="5021987"/>
            <a:ext cx="549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https://patientportalfinal-shreya19888.c9users.io/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705" y="4694190"/>
            <a:ext cx="5281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Digital Ocean Website - http://104.236.115.133/</a:t>
            </a:r>
          </a:p>
        </p:txBody>
      </p:sp>
    </p:spTree>
    <p:extLst>
      <p:ext uri="{BB962C8B-B14F-4D97-AF65-F5344CB8AC3E}">
        <p14:creationId xmlns:p14="http://schemas.microsoft.com/office/powerpoint/2010/main" val="6725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6994" y="348343"/>
            <a:ext cx="9231086" cy="1045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What is a Patient Portal?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6994" y="1749197"/>
            <a:ext cx="9552519" cy="44576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patient portal</a:t>
            </a:r>
            <a:r>
              <a:rPr lang="en-US" dirty="0">
                <a:solidFill>
                  <a:schemeClr val="tx1"/>
                </a:solidFill>
              </a:rPr>
              <a:t> is a secure online website that gives </a:t>
            </a:r>
            <a:r>
              <a:rPr lang="en-US" b="1" dirty="0">
                <a:solidFill>
                  <a:schemeClr val="tx1"/>
                </a:solidFill>
              </a:rPr>
              <a:t>patients</a:t>
            </a:r>
            <a:r>
              <a:rPr lang="en-US" dirty="0">
                <a:solidFill>
                  <a:schemeClr val="tx1"/>
                </a:solidFill>
              </a:rPr>
              <a:t> convenient 24-hour access to personal health information from anywhere with an Internet connection</a:t>
            </a:r>
          </a:p>
          <a:p>
            <a:r>
              <a:rPr lang="en-US" dirty="0">
                <a:solidFill>
                  <a:schemeClr val="tx1"/>
                </a:solidFill>
              </a:rPr>
              <a:t>Healthcare can be defined to be a 80% responsibility of the patient and 20% responsibility of the healthcare provider</a:t>
            </a:r>
          </a:p>
          <a:p>
            <a:r>
              <a:rPr lang="en-US" dirty="0">
                <a:solidFill>
                  <a:schemeClr val="tx1"/>
                </a:solidFill>
              </a:rPr>
              <a:t>Many large healthcare providers like Franciscan, Indiana School of Medicine, Apollo etc.  use health care portals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7" y="280674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Patient Portal Problems</a:t>
            </a:r>
          </a:p>
        </p:txBody>
      </p:sp>
      <p:pic>
        <p:nvPicPr>
          <p:cNvPr id="2050" name="Picture 2" descr="Image result for Patient reading Patient Por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81" y="1301993"/>
            <a:ext cx="4215298" cy="390305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6"/>
          <p:cNvSpPr txBox="1">
            <a:spLocks/>
          </p:cNvSpPr>
          <p:nvPr/>
        </p:nvSpPr>
        <p:spPr>
          <a:xfrm>
            <a:off x="564361" y="1019959"/>
            <a:ext cx="5405716" cy="297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Patients Version</a:t>
            </a:r>
          </a:p>
          <a:p>
            <a:r>
              <a:rPr lang="en-US" dirty="0"/>
              <a:t>No Everyday Visits</a:t>
            </a:r>
          </a:p>
          <a:p>
            <a:r>
              <a:rPr lang="en-US" dirty="0"/>
              <a:t>No Participation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564361" y="3020682"/>
            <a:ext cx="5405716" cy="2975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Doctors Version</a:t>
            </a:r>
          </a:p>
          <a:p>
            <a:r>
              <a:rPr lang="en-US" dirty="0"/>
              <a:t>Too much time spent on implementing, learning and training them about its utility</a:t>
            </a:r>
          </a:p>
          <a:p>
            <a:r>
              <a:rPr lang="en-US" dirty="0"/>
              <a:t>Reduces productive face-time with patients</a:t>
            </a:r>
          </a:p>
        </p:txBody>
      </p:sp>
    </p:spTree>
    <p:extLst>
      <p:ext uri="{BB962C8B-B14F-4D97-AF65-F5344CB8AC3E}">
        <p14:creationId xmlns:p14="http://schemas.microsoft.com/office/powerpoint/2010/main" val="241823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4" y="1204686"/>
            <a:ext cx="5705475" cy="366712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6994" y="348343"/>
            <a:ext cx="9231086" cy="85634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“Vitals” </a:t>
            </a:r>
            <a:r>
              <a:rPr lang="en-US" sz="3200" dirty="0">
                <a:solidFill>
                  <a:schemeClr val="tx1"/>
                </a:solidFill>
              </a:rPr>
              <a:t>Importance!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1" y="1040039"/>
            <a:ext cx="5625495" cy="2109561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724" y="3464832"/>
            <a:ext cx="4999568" cy="316819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2569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5135598"/>
              </p:ext>
            </p:extLst>
          </p:nvPr>
        </p:nvGraphicFramePr>
        <p:xfrm>
          <a:off x="0" y="0"/>
          <a:ext cx="12085983" cy="741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69739" y="532268"/>
            <a:ext cx="6245092" cy="5068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Patient Portal Features</a:t>
            </a:r>
          </a:p>
        </p:txBody>
      </p:sp>
    </p:spTree>
    <p:extLst>
      <p:ext uri="{BB962C8B-B14F-4D97-AF65-F5344CB8AC3E}">
        <p14:creationId xmlns:p14="http://schemas.microsoft.com/office/powerpoint/2010/main" val="387035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Technology Used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026" y="1676538"/>
            <a:ext cx="1789043" cy="993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Website Development </a:t>
            </a:r>
          </a:p>
        </p:txBody>
      </p:sp>
      <p:cxnSp>
        <p:nvCxnSpPr>
          <p:cNvPr id="7" name="Straight Arrow Connector 6"/>
          <p:cNvCxnSpPr>
            <a:cxnSpLocks/>
            <a:stCxn id="5" idx="3"/>
          </p:cNvCxnSpPr>
          <p:nvPr/>
        </p:nvCxnSpPr>
        <p:spPr>
          <a:xfrm>
            <a:off x="1948069" y="2173495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32920" y="1676538"/>
            <a:ext cx="2040835" cy="993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 On Rails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4418" y="4064834"/>
            <a:ext cx="1789043" cy="9806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Styling</a:t>
            </a:r>
          </a:p>
        </p:txBody>
      </p:sp>
      <p:cxnSp>
        <p:nvCxnSpPr>
          <p:cNvPr id="12" name="Straight Arrow Connector 11"/>
          <p:cNvCxnSpPr>
            <a:cxnSpLocks/>
            <a:stCxn id="10" idx="3"/>
            <a:endCxn id="15" idx="1"/>
          </p:cNvCxnSpPr>
          <p:nvPr/>
        </p:nvCxnSpPr>
        <p:spPr>
          <a:xfrm flipV="1">
            <a:off x="8273461" y="3925332"/>
            <a:ext cx="1364974" cy="62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0" idx="3"/>
            <a:endCxn id="18" idx="1"/>
          </p:cNvCxnSpPr>
          <p:nvPr/>
        </p:nvCxnSpPr>
        <p:spPr>
          <a:xfrm>
            <a:off x="8273461" y="4555165"/>
            <a:ext cx="1351722" cy="52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638435" y="3444112"/>
            <a:ext cx="2040835" cy="962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25183" y="4595688"/>
            <a:ext cx="2040835" cy="962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9026" y="3900558"/>
            <a:ext cx="1789043" cy="9806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Database</a:t>
            </a:r>
          </a:p>
        </p:txBody>
      </p:sp>
      <p:cxnSp>
        <p:nvCxnSpPr>
          <p:cNvPr id="27" name="Straight Arrow Connector 26"/>
          <p:cNvCxnSpPr>
            <a:cxnSpLocks/>
            <a:endCxn id="29" idx="1"/>
          </p:cNvCxnSpPr>
          <p:nvPr/>
        </p:nvCxnSpPr>
        <p:spPr>
          <a:xfrm flipV="1">
            <a:off x="1931500" y="3941069"/>
            <a:ext cx="1401419" cy="4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30" idx="1"/>
          </p:cNvCxnSpPr>
          <p:nvPr/>
        </p:nvCxnSpPr>
        <p:spPr>
          <a:xfrm>
            <a:off x="1939785" y="4422289"/>
            <a:ext cx="1393134" cy="80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32919" y="3444112"/>
            <a:ext cx="2040835" cy="993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32919" y="4730740"/>
            <a:ext cx="2040835" cy="993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84419" y="1676538"/>
            <a:ext cx="1789043" cy="993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Control Features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8286712" y="2169213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638435" y="1676538"/>
            <a:ext cx="2040835" cy="993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94697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766" y="244817"/>
            <a:ext cx="6069496" cy="56321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Home Page &amp; Search Feature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62" y="969617"/>
            <a:ext cx="10097815" cy="5754269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3127514" y="2680095"/>
            <a:ext cx="1444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99347" y="2356929"/>
            <a:ext cx="2385392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using Zip Code or Specialty</a:t>
            </a:r>
          </a:p>
        </p:txBody>
      </p:sp>
    </p:spTree>
    <p:extLst>
      <p:ext uri="{BB962C8B-B14F-4D97-AF65-F5344CB8AC3E}">
        <p14:creationId xmlns:p14="http://schemas.microsoft.com/office/powerpoint/2010/main" val="196558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70918" y="101084"/>
            <a:ext cx="7785260" cy="8613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Schedule Appointments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04" y="1046922"/>
            <a:ext cx="10492458" cy="504877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915476" y="5329066"/>
            <a:ext cx="206734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 of Appointment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57600" y="4903304"/>
            <a:ext cx="1205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6312" y="4682735"/>
            <a:ext cx="242514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Time of the Appointment</a:t>
            </a:r>
          </a:p>
        </p:txBody>
      </p:sp>
      <p:cxnSp>
        <p:nvCxnSpPr>
          <p:cNvPr id="21" name="Connector: Curved 20"/>
          <p:cNvCxnSpPr>
            <a:cxnSpLocks/>
          </p:cNvCxnSpPr>
          <p:nvPr/>
        </p:nvCxnSpPr>
        <p:spPr>
          <a:xfrm>
            <a:off x="1915334" y="4929658"/>
            <a:ext cx="4014616" cy="591385"/>
          </a:xfrm>
          <a:prstGeom prst="curvedConnector3">
            <a:avLst>
              <a:gd name="adj1" fmla="val 226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96278" y="5844209"/>
            <a:ext cx="1073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52727" y="5648623"/>
            <a:ext cx="269993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Reason for Appointment</a:t>
            </a:r>
          </a:p>
        </p:txBody>
      </p:sp>
    </p:spTree>
    <p:extLst>
      <p:ext uri="{BB962C8B-B14F-4D97-AF65-F5344CB8AC3E}">
        <p14:creationId xmlns:p14="http://schemas.microsoft.com/office/powerpoint/2010/main" val="3620717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982</TotalTime>
  <Words>595</Words>
  <Application>Microsoft Office PowerPoint</Application>
  <PresentationFormat>Widescreen</PresentationFormat>
  <Paragraphs>125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An Interactive Patient Portal to Enhance Patient-Provider Communications for Improved Healthcare Outcomes </vt:lpstr>
      <vt:lpstr>Introduction</vt:lpstr>
      <vt:lpstr>What is a Patient Portal?</vt:lpstr>
      <vt:lpstr> Patient Portal Problems</vt:lpstr>
      <vt:lpstr>“Vitals” Importance!</vt:lpstr>
      <vt:lpstr>Patient Portal Features</vt:lpstr>
      <vt:lpstr>Technology Used</vt:lpstr>
      <vt:lpstr>Home Page &amp; Search Feature</vt:lpstr>
      <vt:lpstr>Schedule Appointments</vt:lpstr>
      <vt:lpstr>PowerPoint Presentation</vt:lpstr>
      <vt:lpstr>Payment Feature</vt:lpstr>
      <vt:lpstr>Review Feature</vt:lpstr>
      <vt:lpstr>Message Feature</vt:lpstr>
      <vt:lpstr>Records Vitals</vt:lpstr>
      <vt:lpstr>PowerPoint Presentation</vt:lpstr>
      <vt:lpstr>Keep Record of Health Reports</vt:lpstr>
      <vt:lpstr>Doctor’s View</vt:lpstr>
      <vt:lpstr>Doctor’s View</vt:lpstr>
      <vt:lpstr>Demo of the Website</vt:lpstr>
      <vt:lpstr>Entity Relationship Diagram for Database</vt:lpstr>
      <vt:lpstr>Challenges</vt:lpstr>
      <vt:lpstr>Future Work</vt:lpstr>
      <vt:lpstr>QUESTIONS?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Interactive Patient Portal to Enhance Patient-Provider Communications for Improved Healthcare Outcomes </dc:title>
  <dc:creator>Shreya Chakrabarti</dc:creator>
  <cp:lastModifiedBy>Shreya Chakrabarti</cp:lastModifiedBy>
  <cp:revision>183</cp:revision>
  <dcterms:created xsi:type="dcterms:W3CDTF">2017-04-09T14:13:43Z</dcterms:created>
  <dcterms:modified xsi:type="dcterms:W3CDTF">2017-04-21T14:13:24Z</dcterms:modified>
</cp:coreProperties>
</file>