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96" y="-1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93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19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18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90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785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5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89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26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9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07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03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6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41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90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35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43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5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01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>
              <a:defRPr/>
            </a:pPr>
            <a:fld id="{C90F5524-168B-428D-88E2-BCDC17194B25}" type="slidenum">
              <a:rPr lang="ja-JP" altLang="en-US" sz="900" smtClean="0">
                <a:solidFill>
                  <a:srgbClr val="FFFFFF"/>
                </a:solidFill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lang="ja-JP" altLang="en-US" sz="900" dirty="0" smtClean="0">
              <a:solidFill>
                <a:srgbClr val="FFFFFF"/>
              </a:solidFill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>
              <a:defRPr/>
            </a:pPr>
            <a:r>
              <a:rPr lang="en-US" altLang="ja-JP" sz="900" dirty="0" smtClean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algn="ctr">
              <a:defRPr/>
            </a:pPr>
            <a:r>
              <a:rPr lang="en-US" altLang="ja-JP" sz="900" dirty="0" smtClean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>
              <a:defRPr/>
            </a:pPr>
            <a:fld id="{C90F5524-168B-428D-88E2-BCDC17194B25}" type="slidenum">
              <a:rPr lang="ja-JP" altLang="en-US" sz="900" smtClean="0">
                <a:solidFill>
                  <a:srgbClr val="FFFFFF"/>
                </a:solidFill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lang="ja-JP" altLang="en-US" sz="900" dirty="0" smtClean="0">
              <a:solidFill>
                <a:srgbClr val="FFFFFF"/>
              </a:solidFill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>
              <a:defRPr/>
            </a:pPr>
            <a:r>
              <a:rPr lang="en-US" altLang="ja-JP" sz="900" dirty="0" smtClean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</p:spTree>
    <p:extLst>
      <p:ext uri="{BB962C8B-B14F-4D97-AF65-F5344CB8AC3E}">
        <p14:creationId xmlns:p14="http://schemas.microsoft.com/office/powerpoint/2010/main" val="10768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ja-JP" sz="40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Point of Your Paper</a:t>
            </a:r>
            <a:endParaRPr kumimoji="1" lang="ja-JP" altLang="en-US" sz="40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622809"/>
            <a:ext cx="8219256" cy="5052773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What is 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the first</a:t>
            </a:r>
            <a:r>
              <a:rPr lang="en-US" altLang="ja-JP" sz="3600" u="sng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in the world?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A. </a:t>
            </a:r>
            <a:endParaRPr lang="en-US" altLang="ja-JP" sz="36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What is </a:t>
            </a:r>
            <a:r>
              <a:rPr lang="en-US" altLang="ja-JP" sz="3600" u="sng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the 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trick</a:t>
            </a: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/function to achieve it? </a:t>
            </a: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B</a:t>
            </a: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What is a user benefit(s)?</a:t>
            </a:r>
            <a:endParaRPr lang="en-US" altLang="ja-JP" sz="32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40524" y="1628800"/>
            <a:ext cx="7646276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35264" y="3318201"/>
            <a:ext cx="7646276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35264" y="4869160"/>
            <a:ext cx="7646276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935" y="5880536"/>
            <a:ext cx="856354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Use the same font size (36 </a:t>
            </a:r>
            <a:r>
              <a:rPr lang="en-US" altLang="ja-JP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pt</a:t>
            </a:r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), never make box big.</a:t>
            </a:r>
            <a:endParaRPr lang="ja-JP" altLang="en-US" sz="28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Problem Solved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6819" y="764703"/>
            <a:ext cx="8739525" cy="5052773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What is the opposite from the benefit (C)?</a:t>
            </a: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Express it w/ </a:t>
            </a:r>
            <a:r>
              <a:rPr lang="en-US" altLang="ja-JP" sz="3600" dirty="0" err="1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C+no</a:t>
            </a: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or not. 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D. </a:t>
            </a:r>
            <a:endParaRPr lang="en-US" altLang="ja-JP" sz="36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Express D w/o no or not.</a:t>
            </a:r>
            <a:endParaRPr lang="en-US" altLang="ja-JP" sz="36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E.</a:t>
            </a: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E</a:t>
            </a:r>
            <a:r>
              <a:rPr lang="ja-JP" altLang="en-US" sz="320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320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may not exist. </a:t>
            </a:r>
            <a:endParaRPr lang="en-US" altLang="ja-JP" sz="3600" dirty="0" smtClean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40524" y="2601337"/>
            <a:ext cx="7646276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5264" y="4251507"/>
            <a:ext cx="7646276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935" y="5880536"/>
            <a:ext cx="856354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Use the same font size (36 </a:t>
            </a:r>
            <a:r>
              <a:rPr lang="en-US" altLang="ja-JP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pt</a:t>
            </a:r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), never make box big.</a:t>
            </a:r>
            <a:endParaRPr lang="ja-JP" altLang="en-US" sz="28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ja-JP" sz="4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Title of the Paper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685873"/>
            <a:ext cx="8219256" cy="5052773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Title w/ A</a:t>
            </a:r>
            <a:r>
              <a:rPr lang="ja-JP" altLang="en-US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and B</a:t>
            </a:r>
          </a:p>
          <a:p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F=A+B or B+A, may use up to one conjunction</a:t>
            </a:r>
            <a:endParaRPr lang="en-US" altLang="ja-JP" sz="32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36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endParaRPr lang="en-US" altLang="ja-JP" sz="36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36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Title w/ all or a part of A, B, and C</a:t>
            </a:r>
          </a:p>
          <a:p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if use of C </a:t>
            </a:r>
            <a:r>
              <a:rPr lang="en-US" altLang="ja-JP" sz="36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makes the title better than F</a:t>
            </a:r>
          </a:p>
          <a:p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56600" y="2564545"/>
            <a:ext cx="7872238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7106" y="1786751"/>
            <a:ext cx="7872238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67107" y="5318335"/>
            <a:ext cx="7872250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77613" y="4540541"/>
            <a:ext cx="7872250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8935" y="5970592"/>
            <a:ext cx="856354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Use the same font size (36 </a:t>
            </a:r>
            <a:r>
              <a:rPr lang="en-US" altLang="ja-JP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pt</a:t>
            </a:r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), never make box big.</a:t>
            </a:r>
            <a:endParaRPr lang="ja-JP" altLang="en-US" sz="28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ja-JP" sz="4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Abstract 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685873"/>
            <a:ext cx="8219256" cy="5052773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Topic sentence using F or G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360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This paper proposes/presents </a:t>
            </a:r>
          </a:p>
          <a:p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followed by the title (F or G)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endParaRPr lang="en-US" altLang="ja-JP" sz="36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360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This paper proposes/presents 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1361" y="4309356"/>
            <a:ext cx="8161278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1361" y="3578786"/>
            <a:ext cx="8161278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935" y="5880536"/>
            <a:ext cx="856354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Use the same font size (36 </a:t>
            </a:r>
            <a:r>
              <a:rPr lang="en-US" altLang="ja-JP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pt</a:t>
            </a:r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), never make box big.</a:t>
            </a:r>
            <a:endParaRPr lang="ja-JP" altLang="en-US" sz="28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Most Relevant Conventional Technology</a:t>
            </a:r>
            <a:endParaRPr kumimoji="1"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764704"/>
            <a:ext cx="8219256" cy="4106842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</a:t>
            </a: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onventional technology which has E or D.</a:t>
            </a:r>
            <a:endParaRPr lang="en-US" altLang="ja-JP" sz="36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1</a:t>
            </a:r>
            <a:r>
              <a:rPr lang="en-US" altLang="ja-JP" sz="3600" baseline="300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st</a:t>
            </a:r>
            <a:r>
              <a:rPr lang="en-US" altLang="ja-JP" sz="36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author</a:t>
            </a:r>
            <a:endParaRPr lang="en-US" altLang="ja-JP" sz="360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Title starts w/</a:t>
            </a:r>
            <a:endParaRPr lang="en-US" altLang="ja-JP" sz="32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Reference</a:t>
            </a:r>
            <a:r>
              <a:rPr lang="ja-JP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（</a:t>
            </a: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conference/journal</a:t>
            </a:r>
            <a:r>
              <a:rPr lang="ja-JP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） </a:t>
            </a: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w/ month/year</a:t>
            </a:r>
            <a:endParaRPr lang="en-US" altLang="ja-JP" sz="32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459420" y="1749973"/>
            <a:ext cx="6227379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963918" y="2548779"/>
            <a:ext cx="5717622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4497" y="3967719"/>
            <a:ext cx="8177043" cy="614855"/>
          </a:xfrm>
          <a:prstGeom prst="rect">
            <a:avLst/>
          </a:prstGeom>
          <a:noFill/>
          <a:ln w="25400" cap="flat" cmpd="sng" algn="ctr">
            <a:solidFill>
              <a:srgbClr val="003399"/>
            </a:solidFill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algn="ctr"/>
            <a:endParaRPr kumimoji="0" lang="ja-JP" altLang="en-US" kern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935" y="5880536"/>
            <a:ext cx="856354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Use the same font size (36 </a:t>
            </a:r>
            <a:r>
              <a:rPr lang="en-US" altLang="ja-JP" sz="2800" dirty="0" err="1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pt</a:t>
            </a:r>
            <a:r>
              <a:rPr lang="en-US" altLang="ja-JP" sz="28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), never make box big.</a:t>
            </a:r>
            <a:endParaRPr lang="ja-JP" altLang="en-US" sz="28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D200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indent="-609600">
          <a:buFontTx/>
          <a:buAutoNum type="arabicPeriod"/>
          <a:defRPr sz="3200" dirty="0">
            <a:latin typeface="ＭＳ Ｐゴシック" panose="020B0600070205080204" pitchFamily="50" charset="-128"/>
            <a:ea typeface="ＭＳ Ｐゴシック" panose="020B0600070205080204" pitchFamily="50" charset="-128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216</Words>
  <Application>Microsoft Office PowerPoint</Application>
  <PresentationFormat>画面に合わせる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NEC_standard_4_3_en</vt:lpstr>
      <vt:lpstr>Point of Your Paper</vt:lpstr>
      <vt:lpstr>Problem Solved</vt:lpstr>
      <vt:lpstr>Title of the Paper</vt:lpstr>
      <vt:lpstr>Abstract </vt:lpstr>
      <vt:lpstr>Most Relevant Conventional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0000010520263</dc:creator>
  <cp:lastModifiedBy>0000010520263</cp:lastModifiedBy>
  <cp:revision>8</cp:revision>
  <dcterms:created xsi:type="dcterms:W3CDTF">2016-06-14T05:52:45Z</dcterms:created>
  <dcterms:modified xsi:type="dcterms:W3CDTF">2016-10-20T03:03:16Z</dcterms:modified>
</cp:coreProperties>
</file>