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E7F6C74-2D4D-4C67-8C8C-10B7DE0F934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43A2DF-2BB2-4FBA-BD40-D72619A0B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6C74-2D4D-4C67-8C8C-10B7DE0F934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2DF-2BB2-4FBA-BD40-D72619A0B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E7F6C74-2D4D-4C67-8C8C-10B7DE0F934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143A2DF-2BB2-4FBA-BD40-D72619A0B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6C74-2D4D-4C67-8C8C-10B7DE0F934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43A2DF-2BB2-4FBA-BD40-D72619A0B1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6C74-2D4D-4C67-8C8C-10B7DE0F934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43A2DF-2BB2-4FBA-BD40-D72619A0B1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E7F6C74-2D4D-4C67-8C8C-10B7DE0F934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143A2DF-2BB2-4FBA-BD40-D72619A0B1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E7F6C74-2D4D-4C67-8C8C-10B7DE0F934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143A2DF-2BB2-4FBA-BD40-D72619A0B1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6C74-2D4D-4C67-8C8C-10B7DE0F934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43A2DF-2BB2-4FBA-BD40-D72619A0B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6C74-2D4D-4C67-8C8C-10B7DE0F934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43A2DF-2BB2-4FBA-BD40-D72619A0B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6C74-2D4D-4C67-8C8C-10B7DE0F934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43A2DF-2BB2-4FBA-BD40-D72619A0B1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E7F6C74-2D4D-4C67-8C8C-10B7DE0F934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143A2DF-2BB2-4FBA-BD40-D72619A0B1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7F6C74-2D4D-4C67-8C8C-10B7DE0F934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143A2DF-2BB2-4FBA-BD40-D72619A0B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Report on Web Based project</a:t>
            </a:r>
            <a:br>
              <a:rPr lang="en-US" dirty="0" smtClean="0"/>
            </a:br>
            <a:r>
              <a:rPr lang="en-US" dirty="0" smtClean="0"/>
              <a:t>Project title: Pure World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Shreya khisa</a:t>
            </a:r>
          </a:p>
          <a:p>
            <a:pPr>
              <a:buNone/>
            </a:pPr>
            <a:r>
              <a:rPr lang="en-US" dirty="0" smtClean="0"/>
              <a:t>ID:13701066</a:t>
            </a:r>
          </a:p>
          <a:p>
            <a:pPr>
              <a:buNone/>
            </a:pPr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Semester</a:t>
            </a:r>
          </a:p>
          <a:p>
            <a:pPr>
              <a:buNone/>
            </a:pPr>
            <a:r>
              <a:rPr lang="en-US" dirty="0" smtClean="0"/>
              <a:t>Session:2012-2013</a:t>
            </a:r>
          </a:p>
          <a:p>
            <a:pPr>
              <a:buNone/>
            </a:pPr>
            <a:r>
              <a:rPr lang="en-US" dirty="0" smtClean="0"/>
              <a:t>Dept:Computer Science and Engineering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Nasrin Sultana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&amp;</a:t>
            </a:r>
          </a:p>
          <a:p>
            <a:pPr>
              <a:buNone/>
            </a:pPr>
            <a:r>
              <a:rPr lang="en-US" dirty="0" smtClean="0"/>
              <a:t>Shima Chakraborty</a:t>
            </a:r>
          </a:p>
          <a:p>
            <a:pPr>
              <a:buNone/>
            </a:pPr>
            <a:r>
              <a:rPr lang="en-US" dirty="0" smtClean="0"/>
              <a:t>Designation: Lecturer</a:t>
            </a:r>
          </a:p>
          <a:p>
            <a:pPr>
              <a:buNone/>
            </a:pPr>
            <a:r>
              <a:rPr lang="en-US" dirty="0" smtClean="0"/>
              <a:t>Computer science and engineering</a:t>
            </a:r>
          </a:p>
          <a:p>
            <a:pPr>
              <a:buNone/>
            </a:pPr>
            <a:r>
              <a:rPr lang="en-US" dirty="0" smtClean="0"/>
              <a:t>University of Chittagong.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Submitted by: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Submitted to: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Content Placeholder 3" descr="Screenshot (1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07680" y="2133360"/>
            <a:ext cx="6363589" cy="34294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visualization(registration)</a:t>
            </a:r>
            <a:endParaRPr lang="en-US" dirty="0"/>
          </a:p>
        </p:txBody>
      </p:sp>
      <p:pic>
        <p:nvPicPr>
          <p:cNvPr id="4" name="Content Placeholder 3" descr="adelphi_registration_form_screen_shot-resized-600.jpg (2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05000" y="1676400"/>
            <a:ext cx="52578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 descr="index (2)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0" y="1524000"/>
            <a:ext cx="6096000" cy="350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 descr="Screenshot (9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99677"/>
            <a:ext cx="8153400" cy="38968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6600" smtClean="0"/>
              <a:t>        THANK </a:t>
            </a:r>
            <a:r>
              <a:rPr lang="en-US" sz="6600" dirty="0" smtClean="0"/>
              <a:t>YOU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What’s the idea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Project </a:t>
            </a:r>
            <a:r>
              <a:rPr lang="en-US" dirty="0" smtClean="0"/>
              <a:t>objective</a:t>
            </a:r>
            <a:endParaRPr lang="en-US" dirty="0" smtClean="0"/>
          </a:p>
          <a:p>
            <a:r>
              <a:rPr lang="en-US" dirty="0" smtClean="0"/>
              <a:t>Problems in manual system</a:t>
            </a:r>
          </a:p>
          <a:p>
            <a:r>
              <a:rPr lang="en-US" smtClean="0"/>
              <a:t>Preliminary solution</a:t>
            </a:r>
            <a:endParaRPr lang="en-US" dirty="0" smtClean="0"/>
          </a:p>
          <a:p>
            <a:r>
              <a:rPr lang="en-US" dirty="0" smtClean="0"/>
              <a:t>Use cases &amp; actors</a:t>
            </a:r>
          </a:p>
          <a:p>
            <a:r>
              <a:rPr lang="en-US" dirty="0" smtClean="0"/>
              <a:t>Use case </a:t>
            </a:r>
            <a:r>
              <a:rPr lang="en-US" dirty="0" smtClean="0"/>
              <a:t>diagram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Website visualization</a:t>
            </a:r>
          </a:p>
          <a:p>
            <a:r>
              <a:rPr lang="en-US" dirty="0" smtClean="0"/>
              <a:t>Conclusion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idea?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“Pure World” is an web based blog where user can post </a:t>
            </a:r>
            <a:r>
              <a:rPr lang="en-US" dirty="0" smtClean="0"/>
              <a:t>and share their experience about</a:t>
            </a:r>
            <a:r>
              <a:rPr lang="en-US" dirty="0" smtClean="0"/>
              <a:t> </a:t>
            </a:r>
            <a:r>
              <a:rPr lang="en-US" dirty="0" smtClean="0"/>
              <a:t>different types of pollution,pollutants,effects and its solution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What is the polllution?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Pollution is the introduction of contaminants into the natural environment  that cause adverse change.</a:t>
            </a:r>
          </a:p>
          <a:p>
            <a:r>
              <a:rPr lang="en-US" dirty="0" smtClean="0"/>
              <a:t>Pollutants,the components of pollution,can be either foreign substances,energies, or naturally occuring contaminants.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Project objective: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goal of this project to raise awareness among people about</a:t>
            </a:r>
          </a:p>
          <a:p>
            <a:pPr>
              <a:buFont typeface="Wingdings"/>
              <a:buChar char="à"/>
            </a:pPr>
            <a:r>
              <a:rPr lang="en-US" dirty="0" smtClean="0"/>
              <a:t>different types of pollutions,</a:t>
            </a:r>
          </a:p>
          <a:p>
            <a:pPr>
              <a:buFont typeface="Wingdings"/>
              <a:buChar char="à"/>
            </a:pPr>
            <a:r>
              <a:rPr lang="en-US" dirty="0" smtClean="0"/>
              <a:t>it’s causes,</a:t>
            </a:r>
          </a:p>
          <a:p>
            <a:pPr>
              <a:buFont typeface="Wingdings"/>
              <a:buChar char="à"/>
            </a:pPr>
            <a:r>
              <a:rPr lang="en-US" dirty="0" smtClean="0"/>
              <a:t>effects and</a:t>
            </a:r>
          </a:p>
          <a:p>
            <a:pPr>
              <a:buFont typeface="Wingdings"/>
              <a:buChar char="à"/>
            </a:pPr>
            <a:r>
              <a:rPr lang="en-US" dirty="0" smtClean="0"/>
              <a:t> sollutions.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in manual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295400"/>
            <a:ext cx="8153400" cy="4800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It does not contain different types of information about pollutions.</a:t>
            </a:r>
          </a:p>
          <a:p>
            <a:pPr lvl="0"/>
            <a:r>
              <a:rPr lang="en-US" dirty="0" smtClean="0"/>
              <a:t>It does not contain latest news about pollutions.</a:t>
            </a:r>
          </a:p>
          <a:p>
            <a:pPr lvl="0"/>
            <a:r>
              <a:rPr lang="en-US" dirty="0" smtClean="0"/>
              <a:t>Reader cannot  share his/her knowledge or experience about the pollutions.</a:t>
            </a:r>
          </a:p>
          <a:p>
            <a:pPr lvl="0"/>
            <a:r>
              <a:rPr lang="en-US" dirty="0" smtClean="0"/>
              <a:t>It does not allow the reader to make comments or ask questions to the author.</a:t>
            </a:r>
          </a:p>
          <a:p>
            <a:pPr lvl="0"/>
            <a:r>
              <a:rPr lang="en-US" dirty="0" smtClean="0"/>
              <a:t>Buying a book or paper is costly sometimes.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Preliminary 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User friendly.</a:t>
            </a:r>
          </a:p>
          <a:p>
            <a:pPr lvl="0"/>
            <a:r>
              <a:rPr lang="en-US" dirty="0" smtClean="0"/>
              <a:t>Provides diiferent types of information about pollutions in one website.</a:t>
            </a:r>
          </a:p>
          <a:p>
            <a:pPr lvl="0"/>
            <a:r>
              <a:rPr lang="en-US" dirty="0" smtClean="0"/>
              <a:t>Contains the very latest news about pollutions.</a:t>
            </a:r>
          </a:p>
          <a:p>
            <a:pPr lvl="0"/>
            <a:r>
              <a:rPr lang="en-US" dirty="0" smtClean="0"/>
              <a:t>User can share their knowledge and experience by giving post.</a:t>
            </a:r>
          </a:p>
          <a:p>
            <a:pPr lvl="0"/>
            <a:r>
              <a:rPr lang="en-US" dirty="0" smtClean="0"/>
              <a:t>User can make comments or make questions to another user post.</a:t>
            </a:r>
          </a:p>
          <a:p>
            <a:pPr lvl="0"/>
            <a:r>
              <a:rPr lang="en-US" dirty="0" smtClean="0"/>
              <a:t>Less costly than buying books,because it only needs internet.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Use cases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Register user</a:t>
            </a:r>
          </a:p>
          <a:p>
            <a:pPr lvl="0"/>
            <a:r>
              <a:rPr lang="en-US" dirty="0" smtClean="0"/>
              <a:t>Login User</a:t>
            </a:r>
          </a:p>
          <a:p>
            <a:pPr lvl="0"/>
            <a:r>
              <a:rPr lang="en-US" dirty="0" smtClean="0"/>
              <a:t>Post article</a:t>
            </a:r>
          </a:p>
          <a:p>
            <a:pPr lvl="0"/>
            <a:r>
              <a:rPr lang="en-US" dirty="0" smtClean="0"/>
              <a:t>Comments on article</a:t>
            </a:r>
          </a:p>
          <a:p>
            <a:pPr lvl="0"/>
            <a:r>
              <a:rPr lang="en-US" dirty="0" smtClean="0"/>
              <a:t>Edit post</a:t>
            </a:r>
          </a:p>
          <a:p>
            <a:pPr lvl="0"/>
            <a:r>
              <a:rPr lang="en-US" dirty="0" smtClean="0"/>
              <a:t>Delete self post</a:t>
            </a:r>
          </a:p>
          <a:p>
            <a:pPr lvl="0"/>
            <a:r>
              <a:rPr lang="en-US" dirty="0" smtClean="0"/>
              <a:t>Search for post</a:t>
            </a:r>
          </a:p>
          <a:p>
            <a:pPr lvl="0"/>
            <a:r>
              <a:rPr lang="en-US" dirty="0" smtClean="0"/>
              <a:t>Delete post</a:t>
            </a:r>
          </a:p>
          <a:p>
            <a:pPr lvl="0"/>
            <a:r>
              <a:rPr lang="en-US" dirty="0" smtClean="0"/>
              <a:t>Delete user</a:t>
            </a:r>
          </a:p>
          <a:p>
            <a:pPr lvl="0"/>
            <a:r>
              <a:rPr lang="en-US" dirty="0" smtClean="0"/>
              <a:t>Delete comments</a:t>
            </a:r>
          </a:p>
          <a:p>
            <a:pPr lvl="0"/>
            <a:r>
              <a:rPr lang="en-US" dirty="0" smtClean="0"/>
              <a:t>Log out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User</a:t>
            </a:r>
          </a:p>
          <a:p>
            <a:pPr lvl="0"/>
            <a:r>
              <a:rPr lang="en-US" dirty="0" smtClean="0"/>
              <a:t>Administrator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 descr="Screenshot (6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9200" y="1752600"/>
            <a:ext cx="6781800" cy="48006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279</TotalTime>
  <Words>315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Report on Web Based project Project title: Pure World</vt:lpstr>
      <vt:lpstr>Topics</vt:lpstr>
      <vt:lpstr>What’s the idea?</vt:lpstr>
      <vt:lpstr>Project objective: </vt:lpstr>
      <vt:lpstr>Problem in manual system</vt:lpstr>
      <vt:lpstr>Preliminary solution:</vt:lpstr>
      <vt:lpstr>Use cases </vt:lpstr>
      <vt:lpstr>Actors</vt:lpstr>
      <vt:lpstr>Use case diagram</vt:lpstr>
      <vt:lpstr>Model</vt:lpstr>
      <vt:lpstr>Website visualization(registration)</vt:lpstr>
      <vt:lpstr>Login page</vt:lpstr>
      <vt:lpstr>Home page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Web Based project Project title: Pure World</dc:title>
  <dc:creator>USER</dc:creator>
  <cp:lastModifiedBy>USER</cp:lastModifiedBy>
  <cp:revision>26</cp:revision>
  <dcterms:created xsi:type="dcterms:W3CDTF">2016-04-12T14:47:47Z</dcterms:created>
  <dcterms:modified xsi:type="dcterms:W3CDTF">2016-04-12T20:08:33Z</dcterms:modified>
</cp:coreProperties>
</file>