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4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9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7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11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92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30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78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2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7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2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0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4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83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AA6F7D-EB82-467D-A99B-0CF18B86237D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85ADB5-2E63-4DB1-8618-99CF1CBDA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5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9DE5-DD27-A4E0-8E61-178C9763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7226" y="580103"/>
            <a:ext cx="7000841" cy="2806561"/>
          </a:xfrm>
        </p:spPr>
        <p:txBody>
          <a:bodyPr>
            <a:normAutofit/>
          </a:bodyPr>
          <a:lstStyle/>
          <a:p>
            <a:r>
              <a:rPr lang="en-IN" sz="4400" dirty="0"/>
              <a:t>ECHOBOT- AI CHATBOT WITH VOICE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AFF5F-2AC4-7215-DCAF-5AAA5B073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90198"/>
            <a:ext cx="8637072" cy="977621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Presented  by:-   Shreya, Mayank, Rajeev, Tushar</a:t>
            </a:r>
          </a:p>
          <a:p>
            <a:r>
              <a:rPr lang="en-IN" sz="9600" dirty="0"/>
              <a:t>    BCA Final Year Project </a:t>
            </a:r>
          </a:p>
          <a:p>
            <a:r>
              <a:rPr lang="en-IN" sz="9600" dirty="0"/>
              <a:t>    Echelon Institute of Technology , Faridabad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42ED0-DC76-26AF-C6E4-4D9E42328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295" y="-108723"/>
            <a:ext cx="3398215" cy="13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5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09C4-6F2A-58E4-2EF4-576CB95C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IN" sz="40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E79E-573E-8D66-B654-16F190BD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sz="2800" dirty="0"/>
              <a:t>Add multiple language support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 Include emotion detection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 Develop mobile app version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800" dirty="0"/>
              <a:t> Enable offline mode</a:t>
            </a:r>
          </a:p>
        </p:txBody>
      </p:sp>
    </p:spTree>
    <p:extLst>
      <p:ext uri="{BB962C8B-B14F-4D97-AF65-F5344CB8AC3E}">
        <p14:creationId xmlns:p14="http://schemas.microsoft.com/office/powerpoint/2010/main" val="416269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B023-AB18-81F7-8DE7-6394E2FB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</a:t>
            </a:r>
            <a:r>
              <a:rPr lang="en-IN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684D-DE6B-2533-AC04-2333FC62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Echo Bot successfully integrates voice and AI for intelligent interactions.</a:t>
            </a:r>
          </a:p>
          <a:p>
            <a:endParaRPr lang="en-IN" sz="2800" dirty="0"/>
          </a:p>
          <a:p>
            <a:r>
              <a:rPr lang="en-IN" sz="2800" dirty="0"/>
              <a:t>Great learning experience.</a:t>
            </a:r>
          </a:p>
          <a:p>
            <a:endParaRPr lang="en-IN" sz="2800" dirty="0"/>
          </a:p>
          <a:p>
            <a:r>
              <a:rPr lang="en-IN" sz="2800" dirty="0"/>
              <a:t>Useful for various industries.</a:t>
            </a:r>
          </a:p>
        </p:txBody>
      </p:sp>
    </p:spTree>
    <p:extLst>
      <p:ext uri="{BB962C8B-B14F-4D97-AF65-F5344CB8AC3E}">
        <p14:creationId xmlns:p14="http://schemas.microsoft.com/office/powerpoint/2010/main" val="3979837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5E01-35B2-AD12-3BF9-3EDEF5BE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             </a:t>
            </a:r>
            <a:r>
              <a:rPr lang="en-IN" sz="66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2864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D8C8-7A77-DDAC-0BC3-DEBFC261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IN" sz="4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89AA-7879-9F62-FF9E-4490F1D8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Echo Bot is an intelligent chatbot with voice assistant.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It allows users to interact through voice and text.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Aims to provide real-time, intelligent responses</a:t>
            </a:r>
            <a:r>
              <a:rPr lang="en-IN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95635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1985-5949-DC85-198F-348663FC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71A2-AB6E-E79F-3A9F-54F7F3B3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Existing chatbots lack natural voice interaction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sz="2800" dirty="0"/>
              <a:t>Users need smarter, conversational interfaces.</a:t>
            </a:r>
          </a:p>
          <a:p>
            <a:endParaRPr lang="en-IN" sz="2800" dirty="0"/>
          </a:p>
          <a:p>
            <a:r>
              <a:rPr lang="en-IN" sz="2800" dirty="0"/>
              <a:t>Improved AI integration needed for education and support services.</a:t>
            </a:r>
          </a:p>
        </p:txBody>
      </p:sp>
    </p:spTree>
    <p:extLst>
      <p:ext uri="{BB962C8B-B14F-4D97-AF65-F5344CB8AC3E}">
        <p14:creationId xmlns:p14="http://schemas.microsoft.com/office/powerpoint/2010/main" val="50460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F572-3D15-A3E5-1A6E-24F9111B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</a:t>
            </a:r>
            <a:r>
              <a:rPr lang="en-IN" sz="40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DE09-3F1B-2827-11FA-F165069D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Build a voice-enabled chatbot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Integrate AI for dynamic responses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Create a responsive and 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230432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6BC3-2498-E6C1-3CAA-F9F1031E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              </a:t>
            </a:r>
            <a:r>
              <a:rPr lang="en-IN" sz="4000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BF0E-E285-8C0E-8439-B8954D7D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Frontend:- HTML, CSS, JavaScript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Backend:- Python(Flask)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AI:- OpenAI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Voice- Web Speech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800" dirty="0"/>
              <a:t>Tools:- VS Code, GitHub</a:t>
            </a:r>
          </a:p>
        </p:txBody>
      </p:sp>
    </p:spTree>
    <p:extLst>
      <p:ext uri="{BB962C8B-B14F-4D97-AF65-F5344CB8AC3E}">
        <p14:creationId xmlns:p14="http://schemas.microsoft.com/office/powerpoint/2010/main" val="66491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73C9-B098-D770-E5C2-8D7E3414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IN" sz="4000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9995-6463-B84B-9485-809A5067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User input (Text/Voice) -&gt; AI Model + Voice API -&gt; Response Output (Text + Voice)</a:t>
            </a:r>
          </a:p>
        </p:txBody>
      </p:sp>
    </p:spTree>
    <p:extLst>
      <p:ext uri="{BB962C8B-B14F-4D97-AF65-F5344CB8AC3E}">
        <p14:creationId xmlns:p14="http://schemas.microsoft.com/office/powerpoint/2010/main" val="295550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344B-A200-F00E-A2A2-77A6033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</a:t>
            </a:r>
            <a:r>
              <a:rPr lang="en-IN" sz="4000" b="1" dirty="0"/>
              <a:t>FEATURES OF ECHOBOT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B4E9-EE79-E25D-006E-F87B67CB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AI- powered chatbot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Voice input and output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Responsive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Open-source and easy to integrate</a:t>
            </a:r>
          </a:p>
        </p:txBody>
      </p:sp>
    </p:spTree>
    <p:extLst>
      <p:ext uri="{BB962C8B-B14F-4D97-AF65-F5344CB8AC3E}">
        <p14:creationId xmlns:p14="http://schemas.microsoft.com/office/powerpoint/2010/main" val="238987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54A3-259F-920B-66E4-7B867C5E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r>
              <a:rPr lang="en-IN" sz="4000" b="1" dirty="0"/>
              <a:t>IMPLEMENTATION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4A86-EA75-2B7F-C7DC-88AA2516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UI design with HTML/CSS</a:t>
            </a:r>
          </a:p>
          <a:p>
            <a:r>
              <a:rPr lang="en-IN" sz="2800" dirty="0"/>
              <a:t>Setup voice recognition (Web Speech API)</a:t>
            </a:r>
          </a:p>
          <a:p>
            <a:r>
              <a:rPr lang="en-IN" sz="2800" dirty="0"/>
              <a:t>Integrate  AI response logic</a:t>
            </a:r>
          </a:p>
          <a:p>
            <a:r>
              <a:rPr lang="en-IN" sz="2800" dirty="0"/>
              <a:t>Test and deploy</a:t>
            </a:r>
          </a:p>
        </p:txBody>
      </p:sp>
    </p:spTree>
    <p:extLst>
      <p:ext uri="{BB962C8B-B14F-4D97-AF65-F5344CB8AC3E}">
        <p14:creationId xmlns:p14="http://schemas.microsoft.com/office/powerpoint/2010/main" val="391625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D1D-1CFD-E1FB-73E2-F2AA6C2A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</a:t>
            </a:r>
            <a:r>
              <a:rPr lang="en-IN" sz="4000" b="1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603C-5A88-AED5-DE31-39E77FCFF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Handling voice recognition accuracy</a:t>
            </a:r>
          </a:p>
          <a:p>
            <a:r>
              <a:rPr lang="en-IN" sz="2800" dirty="0"/>
              <a:t>AI integration with frontend</a:t>
            </a:r>
          </a:p>
          <a:p>
            <a:r>
              <a:rPr lang="en-IN" sz="2800" dirty="0"/>
              <a:t>Real-time response delay issues</a:t>
            </a:r>
          </a:p>
        </p:txBody>
      </p:sp>
    </p:spTree>
    <p:extLst>
      <p:ext uri="{BB962C8B-B14F-4D97-AF65-F5344CB8AC3E}">
        <p14:creationId xmlns:p14="http://schemas.microsoft.com/office/powerpoint/2010/main" val="543525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261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Garamond</vt:lpstr>
      <vt:lpstr>Wingdings</vt:lpstr>
      <vt:lpstr>Organic</vt:lpstr>
      <vt:lpstr>ECHOBOT- AI CHATBOT WITH VOICE ASSISTANT</vt:lpstr>
      <vt:lpstr>                        INTRODUCTION</vt:lpstr>
      <vt:lpstr>                   PROBLEM STATEMENT</vt:lpstr>
      <vt:lpstr>                             OBJECTIVES</vt:lpstr>
      <vt:lpstr>              TECHNOLOGIES USED</vt:lpstr>
      <vt:lpstr>                 SYSTEM ARCHITECTURE</vt:lpstr>
      <vt:lpstr>                  FEATURES OF ECHOBOT   </vt:lpstr>
      <vt:lpstr>                IMPLEMENTATION STEPS </vt:lpstr>
      <vt:lpstr>                    CHALLENGES FACED</vt:lpstr>
      <vt:lpstr>                        FUTURE SCOPE</vt:lpstr>
      <vt:lpstr>                         CONCLUSION</vt:lpstr>
      <vt:lpstr>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s</dc:creator>
  <cp:lastModifiedBy>shreya s</cp:lastModifiedBy>
  <cp:revision>3</cp:revision>
  <dcterms:created xsi:type="dcterms:W3CDTF">2025-05-06T06:00:01Z</dcterms:created>
  <dcterms:modified xsi:type="dcterms:W3CDTF">2025-05-09T07:41:02Z</dcterms:modified>
</cp:coreProperties>
</file>