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DFD-0380-4C18-8317-EFB5E04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79D2-A84B-4F3D-A5D7-53355EA98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114E-A623-4E27-B59E-ED984B4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763E-B487-4395-8489-27DB2DEA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DB7F-A112-4EBF-9080-22F642A6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6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6993-9C1C-4795-BD5B-99AA3336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549FA-979E-4764-BD4A-8D2738E4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1370-8BDB-4A4D-8283-2E9C5705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A464-BA8E-4848-95F9-F89FD6F3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105F-51AA-427C-A532-FE2C617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7C474-549F-405C-9538-FD01A2B09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A82AE-E6BA-4B6A-A32E-BD5C01D6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B496-F894-4C7B-A94F-AE446846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E956-75F1-4774-B021-774039F1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7DFE-491A-456D-9D70-F84B94DF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4FC2-A442-43D0-9A0D-F5D18B53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7430-0E27-4044-B1BE-26FD4E73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7EED-B867-44AC-BC21-DF92C61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43C2-69F7-4013-AE2A-3E1AAE47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F83E-13E9-4CCB-9A4D-98F08F20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56DC-07CD-4DA0-95D2-DC7453CB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8FA9-C7C0-435B-B710-74BE3248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D084-2486-4BA0-9595-BF1318E6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4532-9125-4791-8D91-4091F65E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1F90-9B57-40CD-A8FD-CEB1E8A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01D-7D1E-4C27-9077-A5963CAD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A080-EBE0-4693-A590-C20E6554E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EE79-93A8-48B9-8B54-76B56AC07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6057-B03D-4BE8-BAD2-243D6A12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24F3-534D-4E5F-87B3-573428B4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F58C4-4940-461C-B08C-87363D24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6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4DF-2CC9-40EB-B759-EDE489C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CFF2-037E-4024-95B7-89AFC45B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24894-12CB-4100-A3F8-FB6403C2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1D76-49E9-4641-A5D8-8A95C337E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9EA35-E4F5-4AF0-8F53-A7FD94379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90A02-0A72-4B33-8422-26ECE2C7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58401-8A9B-473B-8D09-D58AC4B7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71D7F-A0B0-49B1-A971-4CCEFB1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5AB8-965E-4E85-8C4F-46BD22A6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4B223-0AFA-484A-B6CB-C947EE69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3397-98C8-4821-886D-171836B2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8E4A5-5186-4524-B053-A3230BE7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3DD8F-0294-4AA1-AC4D-DA5DDAB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EE684-C294-47B5-BACF-65766108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38D9-5088-4E78-870C-BBF8DC9C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CE1E-15C4-4C2A-BEC5-13A37C6F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C30-F801-4A74-8A01-F15139C4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83DD9-5B57-4F1F-A500-DFA8C839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ACADB-2500-4235-AD4D-1B51E2DA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58CA-5BBF-4DAD-93BE-52822A80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6570D-5D04-476D-A36D-FE7E8D1F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95C0-8298-4F5F-8D9F-71FB11F6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F0125-D07A-4D3C-B416-CEF54CF16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1132C-07A0-486A-8B53-DB575FED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FEF90-F435-46F4-A7BE-A8943198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D229-0EC3-4BFE-8FF6-DC49F04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4B69-A85B-4E12-A8D1-33B7B50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D0CBF-5DCF-4FFA-A1DE-C693A0C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B1992-4E4B-4D1E-AA2B-51F0B545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C428-FAAB-4D1A-B25E-4BF53FFD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028F-B424-4605-8757-849A12DE462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50D0-098A-456F-AB73-B6F63D5DE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25E8-3344-4BF1-9ABB-C9814DD1E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3F7-6E3E-4516-9246-872A7CBF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0108C-6E68-4737-BEE0-1EADCD0D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1" y="110184"/>
            <a:ext cx="5913460" cy="525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36534-2B28-44CA-B057-B2B299913A50}"/>
              </a:ext>
            </a:extLst>
          </p:cNvPr>
          <p:cNvSpPr txBox="1"/>
          <p:nvPr/>
        </p:nvSpPr>
        <p:spPr>
          <a:xfrm>
            <a:off x="467360" y="1306171"/>
            <a:ext cx="553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Titanic Survival Prediction </a:t>
            </a:r>
          </a:p>
          <a:p>
            <a:endParaRPr lang="en-US" sz="3600" dirty="0">
              <a:latin typeface="Roboto" panose="02000000000000000000" pitchFamily="2" charset="0"/>
            </a:endParaRPr>
          </a:p>
          <a:p>
            <a:endParaRPr lang="en-US" sz="3600" b="0" i="0" dirty="0">
              <a:effectLst/>
              <a:latin typeface="Roboto" panose="02000000000000000000" pitchFamily="2" charset="0"/>
            </a:endParaRPr>
          </a:p>
          <a:p>
            <a:r>
              <a:rPr lang="en-US" sz="36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-Machine Learning Project</a:t>
            </a:r>
          </a:p>
          <a:p>
            <a:r>
              <a:rPr lang="en-IN" sz="3600" dirty="0">
                <a:solidFill>
                  <a:srgbClr val="002060"/>
                </a:solidFill>
              </a:rPr>
              <a:t>-Logistic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90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514F9-1A66-407D-AAF3-21C46FA720E4}"/>
              </a:ext>
            </a:extLst>
          </p:cNvPr>
          <p:cNvSpPr txBox="1"/>
          <p:nvPr/>
        </p:nvSpPr>
        <p:spPr>
          <a:xfrm>
            <a:off x="3830320" y="538480"/>
            <a:ext cx="301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highlight>
                  <a:srgbClr val="FFFF00"/>
                </a:highlight>
              </a:rPr>
              <a:t>Problem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C4DB3-5501-4F82-9AEE-96860DF1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1" y="1740483"/>
            <a:ext cx="5116045" cy="4711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3AC0F-3E84-456E-BD26-CEEE051E0412}"/>
              </a:ext>
            </a:extLst>
          </p:cNvPr>
          <p:cNvSpPr txBox="1"/>
          <p:nvPr/>
        </p:nvSpPr>
        <p:spPr>
          <a:xfrm>
            <a:off x="7010400" y="2550160"/>
            <a:ext cx="242380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Survived </a:t>
            </a:r>
          </a:p>
          <a:p>
            <a:endParaRPr lang="en-IN" sz="3200" dirty="0">
              <a:solidFill>
                <a:srgbClr val="002060"/>
              </a:solidFill>
            </a:endParaRPr>
          </a:p>
          <a:p>
            <a:r>
              <a:rPr lang="en-IN" sz="3200" dirty="0">
                <a:solidFill>
                  <a:srgbClr val="002060"/>
                </a:solidFill>
              </a:rPr>
              <a:t>Or</a:t>
            </a:r>
          </a:p>
          <a:p>
            <a:endParaRPr lang="en-IN" sz="3200" dirty="0">
              <a:solidFill>
                <a:srgbClr val="002060"/>
              </a:solidFill>
            </a:endParaRPr>
          </a:p>
          <a:p>
            <a:r>
              <a:rPr lang="en-IN" sz="3200" dirty="0">
                <a:solidFill>
                  <a:srgbClr val="002060"/>
                </a:solidFill>
              </a:rPr>
              <a:t>Not Survived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1F13D-1903-4F98-B4C7-45827E1C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680" y="-91440"/>
            <a:ext cx="10750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2022-04-05T12:06:40Z</dcterms:created>
  <dcterms:modified xsi:type="dcterms:W3CDTF">2022-04-05T12:18:01Z</dcterms:modified>
</cp:coreProperties>
</file>