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06586-9385-40C4-9C2B-926E3B15D4EF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5A6C4-2410-4AB7-B40C-4CC2FD76A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24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FF74F-8212-4CEC-B6C6-DAAEE4F878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16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16-FFA0-47D1-A217-7AC9A1256BC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C45F-BCD5-4A83-870D-1915912A8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24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16-FFA0-47D1-A217-7AC9A1256BC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C45F-BCD5-4A83-870D-1915912A8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11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16-FFA0-47D1-A217-7AC9A1256BC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C45F-BCD5-4A83-870D-1915912A82D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14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16-FFA0-47D1-A217-7AC9A1256BC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C45F-BCD5-4A83-870D-1915912A8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6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16-FFA0-47D1-A217-7AC9A1256BC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C45F-BCD5-4A83-870D-1915912A82D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389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16-FFA0-47D1-A217-7AC9A1256BC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C45F-BCD5-4A83-870D-1915912A8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897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16-FFA0-47D1-A217-7AC9A1256BC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C45F-BCD5-4A83-870D-1915912A8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379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16-FFA0-47D1-A217-7AC9A1256BC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C45F-BCD5-4A83-870D-1915912A8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82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16-FFA0-47D1-A217-7AC9A1256BC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C45F-BCD5-4A83-870D-1915912A8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0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16-FFA0-47D1-A217-7AC9A1256BC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C45F-BCD5-4A83-870D-1915912A8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22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16-FFA0-47D1-A217-7AC9A1256BC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C45F-BCD5-4A83-870D-1915912A8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07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16-FFA0-47D1-A217-7AC9A1256BC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C45F-BCD5-4A83-870D-1915912A8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44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16-FFA0-47D1-A217-7AC9A1256BC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C45F-BCD5-4A83-870D-1915912A8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8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16-FFA0-47D1-A217-7AC9A1256BC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C45F-BCD5-4A83-870D-1915912A8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97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16-FFA0-47D1-A217-7AC9A1256BC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C45F-BCD5-4A83-870D-1915912A8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45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9916-FFA0-47D1-A217-7AC9A1256BC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C45F-BCD5-4A83-870D-1915912A8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77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D9916-FFA0-47D1-A217-7AC9A1256BC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63FC45F-BCD5-4A83-870D-1915912A8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5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hreya.singh.chauhan/viz/GlobalDataScienceJobSalariesDashboard/GlobalDataScienceJobSalaries?publish=y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4146" y="1340826"/>
            <a:ext cx="7484749" cy="1578622"/>
          </a:xfrm>
        </p:spPr>
        <p:txBody>
          <a:bodyPr>
            <a:noAutofit/>
          </a:bodyPr>
          <a:lstStyle/>
          <a:p>
            <a:r>
              <a:rPr lang="en-US" sz="5400" dirty="0"/>
              <a:t>Data Science Job Salaries</a:t>
            </a:r>
            <a:endParaRPr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040" y="3429001"/>
            <a:ext cx="7077854" cy="2621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 insights into salary trends across different countries, experience levels, and employment types using Tableau </a:t>
            </a:r>
          </a:p>
          <a:p>
            <a:pPr marL="0" indent="0">
              <a:buNone/>
            </a:pP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ptos Display" panose="020B0004020202020204" pitchFamily="34" charset="0"/>
              </a:rPr>
              <a:t> 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Display" panose="020B0004020202020204" pitchFamily="34" charset="0"/>
              </a:rPr>
              <a:t>Shreya Singh Chauhan | Unified Mentor | 10 August</a:t>
            </a:r>
          </a:p>
          <a:p>
            <a:pPr marL="0" indent="0">
              <a:buNone/>
            </a:pP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AA17C-47CC-B279-F80C-97B32F4FEDAD}"/>
              </a:ext>
            </a:extLst>
          </p:cNvPr>
          <p:cNvSpPr txBox="1"/>
          <p:nvPr/>
        </p:nvSpPr>
        <p:spPr>
          <a:xfrm>
            <a:off x="512618" y="6190493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Link</a:t>
            </a:r>
            <a:r>
              <a:rPr lang="en-US" dirty="0"/>
              <a:t>:-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Dashboard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870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548E-B8B4-0E53-A012-46299301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609600"/>
            <a:ext cx="7175501" cy="1320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bleau Medium"/>
              </a:rPr>
              <a:t>Average Salary by Employment Type</a:t>
            </a:r>
            <a:endParaRPr lang="en-IN" sz="4000" dirty="0"/>
          </a:p>
        </p:txBody>
      </p:sp>
      <p:pic>
        <p:nvPicPr>
          <p:cNvPr id="5" name="Content Placeholder 4" descr="A screenshot of a graph">
            <a:extLst>
              <a:ext uri="{FF2B5EF4-FFF2-40B4-BE49-F238E27FC236}">
                <a16:creationId xmlns:a16="http://schemas.microsoft.com/office/drawing/2014/main" id="{F0A55801-D732-38D3-474A-D1F7EF2B9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159001"/>
            <a:ext cx="6629401" cy="3404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57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61" y="275772"/>
            <a:ext cx="8596668" cy="1320800"/>
          </a:xfrm>
        </p:spPr>
        <p:txBody>
          <a:bodyPr>
            <a:normAutofit/>
          </a:bodyPr>
          <a:lstStyle/>
          <a:p>
            <a:r>
              <a:rPr sz="4400" dirty="0"/>
              <a:t>Final Dashboard Output</a:t>
            </a:r>
          </a:p>
        </p:txBody>
      </p:sp>
      <p:pic>
        <p:nvPicPr>
          <p:cNvPr id="21" name="Content Placeholder 20" descr="A close-up of a graph">
            <a:extLst>
              <a:ext uri="{FF2B5EF4-FFF2-40B4-BE49-F238E27FC236}">
                <a16:creationId xmlns:a16="http://schemas.microsoft.com/office/drawing/2014/main" id="{FF6E78FD-B56B-5C62-B60B-DFFAC2816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826" y="1277917"/>
            <a:ext cx="7106969" cy="4061238"/>
          </a:xfrm>
        </p:spPr>
      </p:pic>
    </p:spTree>
    <p:extLst>
      <p:ext uri="{BB962C8B-B14F-4D97-AF65-F5344CB8AC3E}">
        <p14:creationId xmlns:p14="http://schemas.microsoft.com/office/powerpoint/2010/main" val="95452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363" y="894755"/>
            <a:ext cx="7170296" cy="1320800"/>
          </a:xfrm>
        </p:spPr>
        <p:txBody>
          <a:bodyPr>
            <a:normAutofit/>
          </a:bodyPr>
          <a:lstStyle/>
          <a:p>
            <a:r>
              <a:rPr lang="en-US" sz="4000" dirty="0"/>
              <a:t>Understanding The Problem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599" y="2160591"/>
            <a:ext cx="7754913" cy="34907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Science industry is booming, but salaries vary greatly by role, region, and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Lack of clear, consolidated salary benchmarks causes uncertainty for job seekers and employers.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Goal: Analyze global salary trends to identify key factors influencing pay.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Outcome: Provide insights to help professionals and organizations make informed decisions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75085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 Objectives</a:t>
            </a:r>
            <a:endParaRPr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6AAA09-FDE8-5428-2E71-563369532B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43593" y="1956513"/>
            <a:ext cx="814965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 explore and visualize global Data Science salary trends.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Identify the impact of factors like country, experience, job title, and employment type on pay.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Deliver actionable insights for career planning and hiring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60234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452" y="609600"/>
            <a:ext cx="7125326" cy="1320800"/>
          </a:xfrm>
        </p:spPr>
        <p:txBody>
          <a:bodyPr>
            <a:normAutofit/>
          </a:bodyPr>
          <a:lstStyle/>
          <a:p>
            <a:r>
              <a:rPr lang="en-US" sz="4400" dirty="0"/>
              <a:t>Dataset Descriptions</a:t>
            </a:r>
            <a:endParaRPr sz="4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A94208-CE06-6418-6A3E-3F70A7BC10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33600" y="1598646"/>
            <a:ext cx="12271949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Source:</a:t>
            </a:r>
            <a:r>
              <a: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Public dataset on Data Science job salaries from various global job postings.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Rows:</a:t>
            </a:r>
            <a:r>
              <a: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607 job records.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Purpose: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Used to identify and analyze salary trends in the Data Science field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93DD507-1D41-0E85-932F-E76E386A0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599" y="3034863"/>
            <a:ext cx="68255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Columns: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11 features including: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12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599" y="609600"/>
            <a:ext cx="7470099" cy="1320800"/>
          </a:xfrm>
        </p:spPr>
        <p:txBody>
          <a:bodyPr>
            <a:noAutofit/>
          </a:bodyPr>
          <a:lstStyle/>
          <a:p>
            <a:r>
              <a:rPr sz="4000" dirty="0"/>
              <a:t>Techniques – Data Preparation </a:t>
            </a:r>
            <a:r>
              <a:rPr lang="en-US" sz="4000" dirty="0"/>
              <a:t>and Data Cleaning </a:t>
            </a:r>
            <a:r>
              <a:rPr sz="4000" dirty="0"/>
              <a:t>in Tableau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13D302-6121-C8F9-77D6-0AB870F86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68512" y="2254318"/>
            <a:ext cx="599285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Data Cleaning</a:t>
            </a:r>
            <a:endParaRPr lang="en-US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Removed missing and duplicate records.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Standardized country codes to full names for readability.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Converted salary to consistent currency (USD).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Data Preparation</a:t>
            </a:r>
            <a:endParaRPr lang="en-US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Created calculated fields (e.g., Salary in USD).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Grouped job titles into broader categories for analysis.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Encoded categorical variables for comparison.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0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Techniques Used- Data Visualization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599" y="2160591"/>
            <a:ext cx="7065365" cy="29210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Visualization</a:t>
            </a:r>
          </a:p>
          <a:p>
            <a:pPr marL="742950" lvl="1" indent="-285750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Tableau for interactive dashboards.</a:t>
            </a:r>
          </a:p>
          <a:p>
            <a:pPr marL="742950" lvl="1" indent="-285750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Bar charts, maps, and scatter plots for trend analysis.</a:t>
            </a:r>
          </a:p>
          <a:p>
            <a:pPr marL="742950" lvl="1" indent="-285750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Filters for year, job title, and experience level.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45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6930453" cy="13208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Average Salary by Experience Level(USD)</a:t>
            </a:r>
            <a:endParaRPr sz="4400" dirty="0"/>
          </a:p>
        </p:txBody>
      </p:sp>
      <p:pic>
        <p:nvPicPr>
          <p:cNvPr id="5" name="Content Placeholder 4" descr="A graph of a bar chart">
            <a:extLst>
              <a:ext uri="{FF2B5EF4-FFF2-40B4-BE49-F238E27FC236}">
                <a16:creationId xmlns:a16="http://schemas.microsoft.com/office/drawing/2014/main" id="{58E5287A-8A90-565D-49A2-706B3B912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506" y="2160588"/>
            <a:ext cx="6681026" cy="3881437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507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6900473" cy="1320800"/>
          </a:xfrm>
        </p:spPr>
        <p:txBody>
          <a:bodyPr>
            <a:normAutofit/>
          </a:bodyPr>
          <a:lstStyle/>
          <a:p>
            <a:r>
              <a:rPr lang="en-US" sz="4000" dirty="0"/>
              <a:t>Top 15 Highest Paying Job Titles</a:t>
            </a:r>
          </a:p>
        </p:txBody>
      </p:sp>
      <p:pic>
        <p:nvPicPr>
          <p:cNvPr id="9" name="Content Placeholder 8" descr="A graph of a chart">
            <a:extLst>
              <a:ext uri="{FF2B5EF4-FFF2-40B4-BE49-F238E27FC236}">
                <a16:creationId xmlns:a16="http://schemas.microsoft.com/office/drawing/2014/main" id="{BAF7AFD3-180C-7D74-C5C4-695E4A14D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133601"/>
            <a:ext cx="6604000" cy="3451583"/>
          </a:xfrm>
        </p:spPr>
      </p:pic>
    </p:spTree>
    <p:extLst>
      <p:ext uri="{BB962C8B-B14F-4D97-AF65-F5344CB8AC3E}">
        <p14:creationId xmlns:p14="http://schemas.microsoft.com/office/powerpoint/2010/main" val="114574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7065365" cy="1320800"/>
          </a:xfrm>
        </p:spPr>
        <p:txBody>
          <a:bodyPr>
            <a:normAutofit/>
          </a:bodyPr>
          <a:lstStyle/>
          <a:p>
            <a:r>
              <a:rPr sz="4000" dirty="0"/>
              <a:t>Averag</a:t>
            </a:r>
            <a:r>
              <a:rPr lang="en-US" sz="4000" dirty="0"/>
              <a:t>e</a:t>
            </a:r>
            <a:r>
              <a:rPr sz="4000" dirty="0"/>
              <a:t> Salary by Company Location</a:t>
            </a:r>
          </a:p>
        </p:txBody>
      </p:sp>
      <p:pic>
        <p:nvPicPr>
          <p:cNvPr id="13" name="Content Placeholder 12" descr="A graph with blue and white bars">
            <a:extLst>
              <a:ext uri="{FF2B5EF4-FFF2-40B4-BE49-F238E27FC236}">
                <a16:creationId xmlns:a16="http://schemas.microsoft.com/office/drawing/2014/main" id="{FEC0C8EA-DCBE-6713-6236-0466D5D8D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672" y="2160588"/>
            <a:ext cx="8050693" cy="3881437"/>
          </a:xfrm>
        </p:spPr>
      </p:pic>
    </p:spTree>
    <p:extLst>
      <p:ext uri="{BB962C8B-B14F-4D97-AF65-F5344CB8AC3E}">
        <p14:creationId xmlns:p14="http://schemas.microsoft.com/office/powerpoint/2010/main" val="9195480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311</Words>
  <Application>Microsoft Office PowerPoint</Application>
  <PresentationFormat>Widescreen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Cambria</vt:lpstr>
      <vt:lpstr>Tableau Medium</vt:lpstr>
      <vt:lpstr>Wingdings 3</vt:lpstr>
      <vt:lpstr>Facet</vt:lpstr>
      <vt:lpstr>Data Science Job Salaries</vt:lpstr>
      <vt:lpstr>Understanding The Problem</vt:lpstr>
      <vt:lpstr>Project Objectives</vt:lpstr>
      <vt:lpstr>Dataset Descriptions</vt:lpstr>
      <vt:lpstr>Techniques – Data Preparation and Data Cleaning in Tableau</vt:lpstr>
      <vt:lpstr>Techniques Used- Data Visualization</vt:lpstr>
      <vt:lpstr>Average Salary by Experience Level(USD)</vt:lpstr>
      <vt:lpstr>Top 15 Highest Paying Job Titles</vt:lpstr>
      <vt:lpstr>Average Salary by Company Location</vt:lpstr>
      <vt:lpstr>Average Salary by Employment Type</vt:lpstr>
      <vt:lpstr>Final Dashboard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singh Chauhan</dc:creator>
  <cp:lastModifiedBy>Shreya singh Chauhan</cp:lastModifiedBy>
  <cp:revision>6</cp:revision>
  <dcterms:created xsi:type="dcterms:W3CDTF">2025-08-14T16:52:37Z</dcterms:created>
  <dcterms:modified xsi:type="dcterms:W3CDTF">2025-08-14T17:19:56Z</dcterms:modified>
</cp:coreProperties>
</file>