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89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3686A-5B28-4C12-B705-3CEF1C3FCE5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F74F-8212-4CEC-B6C6-DAAEE4F87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2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FF74F-8212-4CEC-B6C6-DAAEE4F878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5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18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65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hreya.singh.chauhan/viz/RoadAccidentsAnalysisDashboard/StatewiseRoadAccidentAnalysis2020?publish=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006" y="1558977"/>
            <a:ext cx="6475751" cy="2041473"/>
          </a:xfrm>
        </p:spPr>
        <p:txBody>
          <a:bodyPr/>
          <a:lstStyle/>
          <a:p>
            <a:r>
              <a:rPr dirty="0">
                <a:latin typeface="Aptos Display" panose="020B0004020202020204" pitchFamily="34" charset="0"/>
              </a:rPr>
              <a:t>Road Accident Data Analysis – India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258" y="3886200"/>
            <a:ext cx="5786204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sz="4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key causes, patterns, and preventive measures using Tableau</a:t>
            </a:r>
          </a:p>
          <a:p>
            <a:endParaRPr dirty="0"/>
          </a:p>
          <a:p>
            <a:pPr algn="l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Shreya Singh Chauhan</a:t>
            </a:r>
            <a:r>
              <a:rPr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Unified Mentor</a:t>
            </a:r>
            <a:r>
              <a:rPr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August</a:t>
            </a:r>
            <a:endParaRPr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988C5-2B5E-191B-C50C-6538B021D2AF}"/>
              </a:ext>
            </a:extLst>
          </p:cNvPr>
          <p:cNvSpPr txBox="1"/>
          <p:nvPr/>
        </p:nvSpPr>
        <p:spPr>
          <a:xfrm>
            <a:off x="344773" y="6026046"/>
            <a:ext cx="62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 Link:-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7EDC-BE30-D04F-89B5-02F1432C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4466"/>
          </a:xfrm>
        </p:spPr>
        <p:txBody>
          <a:bodyPr>
            <a:normAutofit/>
          </a:bodyPr>
          <a:lstStyle/>
          <a:p>
            <a:r>
              <a:rPr lang="en-US" sz="4000" dirty="0"/>
              <a:t>Final Dashboard Output</a:t>
            </a:r>
            <a:endParaRPr lang="en-IN" sz="4000" dirty="0"/>
          </a:p>
        </p:txBody>
      </p:sp>
      <p:pic>
        <p:nvPicPr>
          <p:cNvPr id="7" name="Content Placeholder 6" descr="A screenshot of a graph">
            <a:extLst>
              <a:ext uri="{FF2B5EF4-FFF2-40B4-BE49-F238E27FC236}">
                <a16:creationId xmlns:a16="http://schemas.microsoft.com/office/drawing/2014/main" id="{876AAC77-ACD5-DDD2-BC35-3D243DE9B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64" y="2053653"/>
            <a:ext cx="7105338" cy="3834442"/>
          </a:xfrm>
        </p:spPr>
      </p:pic>
    </p:spTree>
    <p:extLst>
      <p:ext uri="{BB962C8B-B14F-4D97-AF65-F5344CB8AC3E}">
        <p14:creationId xmlns:p14="http://schemas.microsoft.com/office/powerpoint/2010/main" val="116412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Findings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2406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accidents occur due to road features, junction issues, and traffic violations.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Weather-related accidents are fewer but significant.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Recommendations: Improve traffic signal management, road safety awareness programs, better road infrastructure.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45" y="1340826"/>
            <a:ext cx="7484749" cy="1578622"/>
          </a:xfrm>
        </p:spPr>
        <p:txBody>
          <a:bodyPr>
            <a:noAutofit/>
          </a:bodyPr>
          <a:lstStyle/>
          <a:p>
            <a:r>
              <a:rPr lang="en-US" sz="5400" dirty="0"/>
              <a:t>Data Science Job Salaries</a:t>
            </a:r>
            <a:endParaRPr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040" y="3429000"/>
            <a:ext cx="7077854" cy="2621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insights into salary trends across different countries, experience levels, and employment types using Tableau 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rPr>
              <a:t>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rPr>
              <a:t>Shreya Singh Chauhan | Unified Mentor | 10 August</a:t>
            </a:r>
          </a:p>
          <a:p>
            <a:pPr marL="0" indent="0">
              <a:buNone/>
            </a:pPr>
            <a:endParaRPr sz="2800" dirty="0">
              <a:solidFill>
                <a:schemeClr val="accent1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5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363" y="894755"/>
            <a:ext cx="7170296" cy="1320800"/>
          </a:xfrm>
        </p:spPr>
        <p:txBody>
          <a:bodyPr>
            <a:normAutofit/>
          </a:bodyPr>
          <a:lstStyle/>
          <a:p>
            <a:r>
              <a:rPr lang="en-US" sz="4000" dirty="0"/>
              <a:t>Understanding The Problem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754913" cy="34907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Science industry is booming, but salaries vary greatly by role, region, and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clear, consolidated salary benchmarks causes uncertainty for job seekers and employers.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Goal: Analyze global salary trends to identify key factors influencing pay.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Outcome: Provide insights to help professionals and organizations make informed decisions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28323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Objectives</a:t>
            </a:r>
            <a:endParaRPr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6AAA09-FDE8-5428-2E71-563369532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592" y="1956513"/>
            <a:ext cx="814965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To explore and visualize global Data Science salary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Identify the impact of factors like country, experience, job title, and employment type on pay.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Deliver actionable insights for career planning and hiring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19509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452" y="609600"/>
            <a:ext cx="7125326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Dataset Descriptions</a:t>
            </a:r>
            <a:endParaRPr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A94208-CE06-6418-6A3E-3F70A7BC1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1714062"/>
            <a:ext cx="92640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Public dataset on Data Science job salaries from various global job postings.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Rows: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607 job records.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Used to identify and analyze salary trends in the Data Science field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3DD507-1D41-0E85-932F-E76E386A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3034862"/>
            <a:ext cx="6825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Columns: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11 features including: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3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600"/>
            <a:ext cx="7470099" cy="1320800"/>
          </a:xfrm>
        </p:spPr>
        <p:txBody>
          <a:bodyPr>
            <a:noAutofit/>
          </a:bodyPr>
          <a:lstStyle/>
          <a:p>
            <a:r>
              <a:rPr sz="4000" dirty="0"/>
              <a:t>Techniques – Data Preparation </a:t>
            </a:r>
            <a:r>
              <a:rPr lang="en-US" sz="4000" dirty="0"/>
              <a:t>and Data Cleaning </a:t>
            </a:r>
            <a:r>
              <a:rPr sz="4000" dirty="0"/>
              <a:t>in Tableau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13D302-6121-C8F9-77D6-0AB870F86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511" y="2254317"/>
            <a:ext cx="599285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Data Cleaning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Removed missing and duplicate records.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Standardized country codes to full names for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Converted salary to consistent currency (USD).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Data Preparation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Created calculated fields (e.g., Salary in USD).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Grouped job titles into broader categories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Encoded categorical variables for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Techniques Used- Data Visualization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1"/>
            <a:ext cx="7065365" cy="29210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Tableau for interactive dashboards.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Bar charts, maps, and scatter plots for trend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Filters for year, job title, and experience level.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30453" cy="1320800"/>
          </a:xfrm>
        </p:spPr>
        <p:txBody>
          <a:bodyPr>
            <a:normAutofit/>
          </a:bodyPr>
          <a:lstStyle/>
          <a:p>
            <a:r>
              <a:rPr lang="en-US" sz="4000" dirty="0"/>
              <a:t>Average Salary by Experience Level(USD)</a:t>
            </a:r>
            <a:endParaRPr sz="4000" dirty="0"/>
          </a:p>
        </p:txBody>
      </p:sp>
      <p:pic>
        <p:nvPicPr>
          <p:cNvPr id="5" name="Content Placeholder 4" descr="A graph of a bar chart">
            <a:extLst>
              <a:ext uri="{FF2B5EF4-FFF2-40B4-BE49-F238E27FC236}">
                <a16:creationId xmlns:a16="http://schemas.microsoft.com/office/drawing/2014/main" id="{58E5287A-8A90-565D-49A2-706B3B912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08" y="2282606"/>
            <a:ext cx="6603792" cy="364829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74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00473" cy="1320800"/>
          </a:xfrm>
        </p:spPr>
        <p:txBody>
          <a:bodyPr>
            <a:normAutofit/>
          </a:bodyPr>
          <a:lstStyle/>
          <a:p>
            <a:r>
              <a:rPr lang="en-US" sz="4000" dirty="0"/>
              <a:t>Top 15 Highest Paying Job Titles</a:t>
            </a:r>
          </a:p>
        </p:txBody>
      </p:sp>
      <p:pic>
        <p:nvPicPr>
          <p:cNvPr id="9" name="Content Placeholder 8" descr="A graph of a chart">
            <a:extLst>
              <a:ext uri="{FF2B5EF4-FFF2-40B4-BE49-F238E27FC236}">
                <a16:creationId xmlns:a16="http://schemas.microsoft.com/office/drawing/2014/main" id="{BAF7AFD3-180C-7D74-C5C4-695E4A14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6604000" cy="3451583"/>
          </a:xfrm>
        </p:spPr>
      </p:pic>
    </p:spTree>
    <p:extLst>
      <p:ext uri="{BB962C8B-B14F-4D97-AF65-F5344CB8AC3E}">
        <p14:creationId xmlns:p14="http://schemas.microsoft.com/office/powerpoint/2010/main" val="236012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60237" cy="1320800"/>
          </a:xfrm>
        </p:spPr>
        <p:txBody>
          <a:bodyPr>
            <a:normAutofit/>
          </a:bodyPr>
          <a:lstStyle/>
          <a:p>
            <a:r>
              <a:rPr sz="4000" dirty="0"/>
              <a:t>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726023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Road accidents are a major public safety concern in India.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result in loss of life, injuries, and economic impact.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2020, despite reduced traffic due to lockdowns, significant accidents occurred.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analyze causes, locations, and patterns to aid in prevention.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65365" cy="1320800"/>
          </a:xfrm>
        </p:spPr>
        <p:txBody>
          <a:bodyPr>
            <a:normAutofit/>
          </a:bodyPr>
          <a:lstStyle/>
          <a:p>
            <a:r>
              <a:rPr sz="4000" dirty="0"/>
              <a:t>Averag</a:t>
            </a:r>
            <a:r>
              <a:rPr lang="en-US" sz="4000" dirty="0"/>
              <a:t>e</a:t>
            </a:r>
            <a:r>
              <a:rPr sz="4000" dirty="0"/>
              <a:t> Salary by Company Location</a:t>
            </a:r>
          </a:p>
        </p:txBody>
      </p:sp>
      <p:pic>
        <p:nvPicPr>
          <p:cNvPr id="13" name="Content Placeholder 12" descr="A graph with blue and white bars">
            <a:extLst>
              <a:ext uri="{FF2B5EF4-FFF2-40B4-BE49-F238E27FC236}">
                <a16:creationId xmlns:a16="http://schemas.microsoft.com/office/drawing/2014/main" id="{FEC0C8EA-DCBE-6713-6236-0466D5D8D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70944"/>
            <a:ext cx="6720590" cy="3305200"/>
          </a:xfrm>
        </p:spPr>
      </p:pic>
    </p:spTree>
    <p:extLst>
      <p:ext uri="{BB962C8B-B14F-4D97-AF65-F5344CB8AC3E}">
        <p14:creationId xmlns:p14="http://schemas.microsoft.com/office/powerpoint/2010/main" val="48138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548E-B8B4-0E53-A012-4629930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175501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Tableau Medium"/>
              </a:rPr>
              <a:t>Average Salary by Employment Type</a:t>
            </a:r>
            <a:endParaRPr lang="en-IN" sz="4000" dirty="0"/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F0A55801-D732-38D3-474A-D1F7EF2B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159000"/>
            <a:ext cx="6629401" cy="340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615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Final Dashboard Output</a:t>
            </a:r>
          </a:p>
        </p:txBody>
      </p:sp>
      <p:pic>
        <p:nvPicPr>
          <p:cNvPr id="21" name="Content Placeholder 20" descr="A close-up of a graph">
            <a:extLst>
              <a:ext uri="{FF2B5EF4-FFF2-40B4-BE49-F238E27FC236}">
                <a16:creationId xmlns:a16="http://schemas.microsoft.com/office/drawing/2014/main" id="{FF6E78FD-B56B-5C62-B60B-DFFAC281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97" y="1596572"/>
            <a:ext cx="7106969" cy="4061238"/>
          </a:xfrm>
        </p:spPr>
      </p:pic>
    </p:spTree>
    <p:extLst>
      <p:ext uri="{BB962C8B-B14F-4D97-AF65-F5344CB8AC3E}">
        <p14:creationId xmlns:p14="http://schemas.microsoft.com/office/powerpoint/2010/main" val="191506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65914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major causes of road accidents.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accident trends across categories (weather, road features, junctions, etc.).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Tableau Dashboard to visualize and interpret the data.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Suggest preventive measures based on findings.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Name: Regulatory Affairs of Road Accident Data 2020 India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Contains: Cause category &amp; subcategory, City, Outcome of incident, Count of accidents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type: CSV file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Size: Few hundred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Techniques Used –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55659"/>
            <a:ext cx="6915463" cy="3880773"/>
          </a:xfrm>
        </p:spPr>
        <p:txBody>
          <a:bodyPr/>
          <a:lstStyle/>
          <a:p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Removed irrelevant columns.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Ensured correct data types (text, numbers).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Checked for and handled missing values.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Standardized category names.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Grouped related cause categories for better visualization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Techniques Used – Analysis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Tableau for interactive dashboard creation.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Applied filters for city-wise and cause-wise insights.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multiple chart types (bar, bubble, pie, map).</a:t>
            </a:r>
          </a:p>
          <a:p>
            <a:pPr>
              <a:defRPr sz="1400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Challenges: Limited data for some cities, overlapping category meanings, clarity in visualization.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24802" cy="1320800"/>
          </a:xfrm>
        </p:spPr>
        <p:txBody>
          <a:bodyPr>
            <a:normAutofit/>
          </a:bodyPr>
          <a:lstStyle/>
          <a:p>
            <a:r>
              <a:rPr sz="4000" dirty="0"/>
              <a:t>Accident Cause Distribution</a:t>
            </a:r>
          </a:p>
        </p:txBody>
      </p:sp>
      <p:pic>
        <p:nvPicPr>
          <p:cNvPr id="13" name="Content Placeholder 12" descr="A screen shot of a graph">
            <a:extLst>
              <a:ext uri="{FF2B5EF4-FFF2-40B4-BE49-F238E27FC236}">
                <a16:creationId xmlns:a16="http://schemas.microsoft.com/office/drawing/2014/main" id="{639B9574-A3F0-32C9-906D-E3C1520CB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30399"/>
            <a:ext cx="6765561" cy="349603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Cause Subcategory Tree Map</a:t>
            </a:r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CCB6122B-700F-E879-926E-8B6751450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93495"/>
            <a:ext cx="6720590" cy="353767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City-wise Accident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endParaRPr lang="en-US" dirty="0"/>
          </a:p>
        </p:txBody>
      </p:sp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276ACD09-0E2F-9558-824F-D1BA30CC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30400"/>
            <a:ext cx="6771495" cy="3575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617</Words>
  <Application>Microsoft Office PowerPoint</Application>
  <PresentationFormat>On-screen Show (4:3)</PresentationFormat>
  <Paragraphs>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Tableau Medium</vt:lpstr>
      <vt:lpstr>Trebuchet MS</vt:lpstr>
      <vt:lpstr>Wingdings 3</vt:lpstr>
      <vt:lpstr>Facet</vt:lpstr>
      <vt:lpstr>Road Accident Data Analysis – India 2020</vt:lpstr>
      <vt:lpstr>Understanding the Problem</vt:lpstr>
      <vt:lpstr>Project Objectives</vt:lpstr>
      <vt:lpstr>Dataset Description</vt:lpstr>
      <vt:lpstr>Techniques Used – Data Cleaning</vt:lpstr>
      <vt:lpstr>Techniques Used – Analysis &amp; Challenges</vt:lpstr>
      <vt:lpstr>Accident Cause Distribution</vt:lpstr>
      <vt:lpstr>Cause Subcategory Tree Map</vt:lpstr>
      <vt:lpstr>City-wise Accident Trends</vt:lpstr>
      <vt:lpstr>Final Dashboard Output</vt:lpstr>
      <vt:lpstr>Key Findings &amp; Recommendations</vt:lpstr>
      <vt:lpstr>Data Science Job Salaries</vt:lpstr>
      <vt:lpstr>Understanding The Problem</vt:lpstr>
      <vt:lpstr>Project Objectives</vt:lpstr>
      <vt:lpstr>Dataset Descriptions</vt:lpstr>
      <vt:lpstr>Techniques – Data Preparation and Data Cleaning in Tableau</vt:lpstr>
      <vt:lpstr>Techniques Used- Data Visualization</vt:lpstr>
      <vt:lpstr>Average Salary by Experience Level(USD)</vt:lpstr>
      <vt:lpstr>Top 15 Highest Paying Job Titles</vt:lpstr>
      <vt:lpstr>Average Salary by Company Location</vt:lpstr>
      <vt:lpstr>Average Salary by Employment Type</vt:lpstr>
      <vt:lpstr>Final Dashboard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Shreya singh Chauhan</cp:lastModifiedBy>
  <cp:revision>13</cp:revision>
  <dcterms:created xsi:type="dcterms:W3CDTF">2013-01-27T09:14:16Z</dcterms:created>
  <dcterms:modified xsi:type="dcterms:W3CDTF">2025-08-14T17:17:33Z</dcterms:modified>
  <cp:category/>
</cp:coreProperties>
</file>