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72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6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532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96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8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28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79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19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15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78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3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91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69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3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4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111A-8EFD-43A7-AABC-D21331172932}" type="datetimeFigureOut">
              <a:rPr lang="en-IN" smtClean="0"/>
              <a:t>14-08-2025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478CE2-9D48-423E-89BF-C1260C248F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6762-F063-9E16-1F81-FA7E430AD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571" y="700790"/>
            <a:ext cx="8799226" cy="2728210"/>
          </a:xfrm>
        </p:spPr>
        <p:txBody>
          <a:bodyPr/>
          <a:lstStyle/>
          <a:p>
            <a:r>
              <a:rPr lang="en-US">
                <a:latin typeface="Aptos Display" panose="020B0004020202020204" pitchFamily="34" charset="0"/>
              </a:rPr>
              <a:t>YouTube </a:t>
            </a:r>
            <a:r>
              <a:rPr lang="en-US" dirty="0">
                <a:latin typeface="Aptos Display" panose="020B0004020202020204" pitchFamily="34" charset="0"/>
              </a:rPr>
              <a:t>Channel Real Performance Analysis 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DFB4-8834-A8CD-0DD8-B4C8D1D2F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7712" y="3784503"/>
            <a:ext cx="6769221" cy="18103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Unlocking YouTube Channel Performance: Data-Driven Insights &amp; Revenue Prediction</a:t>
            </a:r>
          </a:p>
          <a:p>
            <a:pPr algn="l"/>
            <a:endParaRPr lang="en-US" sz="2500" dirty="0"/>
          </a:p>
          <a:p>
            <a:pPr algn="l"/>
            <a:r>
              <a:rPr lang="en-US" sz="1600" dirty="0"/>
              <a:t> Shreya Singh Chauhan| Unified Mentor|11 August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364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C1C2-62CF-E81F-5CA2-4215DE71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598" y="609600"/>
            <a:ext cx="6540710" cy="1069298"/>
          </a:xfrm>
        </p:spPr>
        <p:txBody>
          <a:bodyPr>
            <a:normAutofit/>
          </a:bodyPr>
          <a:lstStyle/>
          <a:p>
            <a:r>
              <a:rPr lang="en-US" sz="4000" dirty="0"/>
              <a:t>Understand The Problem</a:t>
            </a:r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A6C1AD-5D1B-3FB1-050A-54B915C9BD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8688" y="2125318"/>
            <a:ext cx="8324539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YouTube channels often struggle to identify what drives growth and revenue.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Multiple metrics like views, subscribers, likes, shares, and comments influence performance.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Without structured analysis, it’s hard to optimize content for maximum engagement.</a:t>
            </a:r>
          </a:p>
        </p:txBody>
      </p:sp>
    </p:spTree>
    <p:extLst>
      <p:ext uri="{BB962C8B-B14F-4D97-AF65-F5344CB8AC3E}">
        <p14:creationId xmlns:p14="http://schemas.microsoft.com/office/powerpoint/2010/main" val="29589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1ED6-8609-123E-F748-8C88101F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6465CD-AE93-0D54-2A63-E7C4245AEA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600" y="2212414"/>
            <a:ext cx="7275227" cy="14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Analyze YouTube channel data to uncover performance patterns.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Identify high-impact metrics influencing revenue.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Predict potential revenue using input parameters.</a:t>
            </a:r>
          </a:p>
        </p:txBody>
      </p:sp>
    </p:spTree>
    <p:extLst>
      <p:ext uri="{BB962C8B-B14F-4D97-AF65-F5344CB8AC3E}">
        <p14:creationId xmlns:p14="http://schemas.microsoft.com/office/powerpoint/2010/main" val="336093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7151-EF3F-2C37-1A0C-6C02CDF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Dataset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43A5B1-3694-F9EF-F67A-CF0F17DB1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1705761"/>
            <a:ext cx="6347713" cy="419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Source: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YouTube channel performance dataset.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Key Parameters: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Views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Total views per video.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Subscribers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Subscriber count at upload time.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Likes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Audience approval metric.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Shares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Video share count.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Comments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Audience interaction measure.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Video Duration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Length of the video in seconds.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Size: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Number of videos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(as per dataset).</a:t>
            </a:r>
          </a:p>
        </p:txBody>
      </p:sp>
    </p:spTree>
    <p:extLst>
      <p:ext uri="{BB962C8B-B14F-4D97-AF65-F5344CB8AC3E}">
        <p14:creationId xmlns:p14="http://schemas.microsoft.com/office/powerpoint/2010/main" val="8681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041C-7315-A991-518B-B69811A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Techniques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FA2A77-87EC-4B41-5823-63345C161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2137367"/>
            <a:ext cx="7500080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Cleaning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Removing duplicates, handling nulls, and formatting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Exploratory Data Analysis (EDA)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Identifying trends &amp; patterns.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Visualization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Using histograms, bar charts, and KPI dashboards.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Predictive Modelling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Estimating revenue based on channel parameters.</a:t>
            </a:r>
          </a:p>
        </p:txBody>
      </p:sp>
    </p:spTree>
    <p:extLst>
      <p:ext uri="{BB962C8B-B14F-4D97-AF65-F5344CB8AC3E}">
        <p14:creationId xmlns:p14="http://schemas.microsoft.com/office/powerpoint/2010/main" val="273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C8BA-6370-60EF-EA30-67331CE7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Video Duration Analysis</a:t>
            </a:r>
          </a:p>
        </p:txBody>
      </p:sp>
      <p:pic>
        <p:nvPicPr>
          <p:cNvPr id="5" name="Content Placeholder 4" descr="A graph of a distribution of video durations&#10;&#10;AI-generated content may be incorrect.">
            <a:extLst>
              <a:ext uri="{FF2B5EF4-FFF2-40B4-BE49-F238E27FC236}">
                <a16:creationId xmlns:a16="http://schemas.microsoft.com/office/drawing/2014/main" id="{E85F729E-CF8A-82E9-32C2-327FACA3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22" y="2160589"/>
            <a:ext cx="5992768" cy="3881437"/>
          </a:xfrm>
        </p:spPr>
      </p:pic>
    </p:spTree>
    <p:extLst>
      <p:ext uri="{BB962C8B-B14F-4D97-AF65-F5344CB8AC3E}">
        <p14:creationId xmlns:p14="http://schemas.microsoft.com/office/powerpoint/2010/main" val="35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93DF-02D2-442F-0F14-318BCFB9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09600"/>
            <a:ext cx="693045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Duration of Estimate Revenue</a:t>
            </a:r>
            <a:endParaRPr lang="en-IN" sz="4000" dirty="0"/>
          </a:p>
        </p:txBody>
      </p:sp>
      <p:pic>
        <p:nvPicPr>
          <p:cNvPr id="5" name="Content Placeholder 4" descr="A graph of a distribution of revenue&#10;&#10;AI-generated content may be incorrect.">
            <a:extLst>
              <a:ext uri="{FF2B5EF4-FFF2-40B4-BE49-F238E27FC236}">
                <a16:creationId xmlns:a16="http://schemas.microsoft.com/office/drawing/2014/main" id="{C65C3F6B-497F-6C99-938C-559167D0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53" y="2160589"/>
            <a:ext cx="6104506" cy="3881437"/>
          </a:xfrm>
        </p:spPr>
      </p:pic>
    </p:spTree>
    <p:extLst>
      <p:ext uri="{BB962C8B-B14F-4D97-AF65-F5344CB8AC3E}">
        <p14:creationId xmlns:p14="http://schemas.microsoft.com/office/powerpoint/2010/main" val="361423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12A-AD61-8700-00B8-B9839678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Correlational Heatmap</a:t>
            </a:r>
            <a:endParaRPr lang="en-IN" sz="4000" dirty="0"/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5AAFBE90-8D5E-53ED-2DAC-96A4AB7B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775" y="1618939"/>
            <a:ext cx="6850505" cy="4423087"/>
          </a:xfrm>
        </p:spPr>
      </p:pic>
    </p:spTree>
    <p:extLst>
      <p:ext uri="{BB962C8B-B14F-4D97-AF65-F5344CB8AC3E}">
        <p14:creationId xmlns:p14="http://schemas.microsoft.com/office/powerpoint/2010/main" val="1398480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217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Display</vt:lpstr>
      <vt:lpstr>Arial</vt:lpstr>
      <vt:lpstr>Calibri</vt:lpstr>
      <vt:lpstr>Trebuchet MS</vt:lpstr>
      <vt:lpstr>Wingdings 3</vt:lpstr>
      <vt:lpstr>Facet</vt:lpstr>
      <vt:lpstr>YouTube Channel Real Performance Analysis </vt:lpstr>
      <vt:lpstr>Understand The Problem</vt:lpstr>
      <vt:lpstr>Project Objective</vt:lpstr>
      <vt:lpstr>Dataset Description</vt:lpstr>
      <vt:lpstr>Techniques Used</vt:lpstr>
      <vt:lpstr>Video Duration Analysis</vt:lpstr>
      <vt:lpstr>Duration of Estimate Revenue</vt:lpstr>
      <vt:lpstr>Correlational Heatmap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singh Chauhan</dc:creator>
  <cp:lastModifiedBy>Shreya singh Chauhan</cp:lastModifiedBy>
  <cp:revision>2</cp:revision>
  <dcterms:created xsi:type="dcterms:W3CDTF">2025-08-14T17:08:02Z</dcterms:created>
  <dcterms:modified xsi:type="dcterms:W3CDTF">2025-08-14T17:18:53Z</dcterms:modified>
</cp:coreProperties>
</file>