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870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0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28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6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00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9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5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0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3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24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1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A1DC-270A-46CF-8767-EBF043BADD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F40CE-4EEB-4C2E-9095-8798BD3D7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hreya.singh.chauhan/viz/IrisDatasetClassification/Dashboard3?publish=y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DAE4-40BD-6ECF-818A-2FEAEF09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4713" y="2179682"/>
            <a:ext cx="7009064" cy="1646302"/>
          </a:xfrm>
        </p:spPr>
        <p:txBody>
          <a:bodyPr/>
          <a:lstStyle/>
          <a:p>
            <a:r>
              <a:rPr lang="en-US" sz="4800" dirty="0"/>
              <a:t>Iris Flower Classification </a:t>
            </a:r>
            <a:br>
              <a:rPr lang="en-US" sz="4800" dirty="0"/>
            </a:br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8DB6D-B939-D159-0725-AB2C5AD99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8105" y="3825984"/>
            <a:ext cx="7195278" cy="164630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>
                <a:latin typeface="Aptos Display" panose="020B0004020202020204" pitchFamily="34" charset="0"/>
              </a:rPr>
              <a:t>Analyzing Sepal &amp; Petal Features to Classify Iris Species</a:t>
            </a:r>
          </a:p>
          <a:p>
            <a:pPr algn="l"/>
            <a:endParaRPr lang="en-US" sz="2800" dirty="0">
              <a:latin typeface="Aptos Display" panose="020B0004020202020204" pitchFamily="34" charset="0"/>
            </a:endParaRPr>
          </a:p>
          <a:p>
            <a:pPr algn="l"/>
            <a:r>
              <a:rPr lang="en-US" dirty="0">
                <a:latin typeface="Aptos Display" panose="020B0004020202020204" pitchFamily="34" charset="0"/>
              </a:rPr>
              <a:t>Shreya Singh | unified Mentor| 11August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A8F1F-055C-6564-62B1-ACE367CD370A}"/>
              </a:ext>
            </a:extLst>
          </p:cNvPr>
          <p:cNvSpPr txBox="1"/>
          <p:nvPr/>
        </p:nvSpPr>
        <p:spPr>
          <a:xfrm>
            <a:off x="457200" y="5915891"/>
            <a:ext cx="688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Link</a:t>
            </a:r>
            <a:r>
              <a:rPr lang="en-US" dirty="0"/>
              <a:t>:-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8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5F41-8841-B1A3-05E6-B66A96F5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Final Dashboard Output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F6588-2DF2-0CEE-06F2-854614B7D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728" y="1798821"/>
            <a:ext cx="7230256" cy="3867461"/>
          </a:xfrm>
        </p:spPr>
      </p:pic>
    </p:spTree>
    <p:extLst>
      <p:ext uri="{BB962C8B-B14F-4D97-AF65-F5344CB8AC3E}">
        <p14:creationId xmlns:p14="http://schemas.microsoft.com/office/powerpoint/2010/main" val="42673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8FB1-37AB-8CCF-303C-19ACF70C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Understanding the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2B546D-C66E-AFCB-A688-004B4133B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600" y="2808464"/>
            <a:ext cx="7799883" cy="189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Iris dataset is a well-known dataset in data science for classification tasks.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Goal: Classify flowers into </a:t>
            </a: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three species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based on measurements.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Helps in understanding classification techniques &amp; visualization</a:t>
            </a:r>
            <a:r>
              <a:rPr lang="en-US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0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83BA-9E6D-7C8A-CAF4-4EC6F3BF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BF8D50-8170-C13E-D3F2-D393CFC65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3677" y="1829093"/>
            <a:ext cx="7395149" cy="188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Explore sepal &amp; petal dimensions for three iris species.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Identify distinguishing patterns between species.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Create a dashboard for quick species comparison.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Demonstrate data visualization and classification analysis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59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9377-EFF8-F8F4-6DE6-BD83AA69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Techniques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5107D1-7E34-C966-A8BB-16B031608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9" y="2391042"/>
            <a:ext cx="6795542" cy="235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Cleaning: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Handling structure &amp; formatting.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Exploratory Data Analysis (EDA):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Using Tableau for visual insights.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Comparative Analysis: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Bubble, Pie, Scatter, and Bar charts.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Dashboard Creation: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Integrated view with interactive filters</a:t>
            </a:r>
          </a:p>
        </p:txBody>
      </p:sp>
    </p:spTree>
    <p:extLst>
      <p:ext uri="{BB962C8B-B14F-4D97-AF65-F5344CB8AC3E}">
        <p14:creationId xmlns:p14="http://schemas.microsoft.com/office/powerpoint/2010/main" val="381385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A1A7-29BD-05EF-59DD-7201FA77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Dataset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EBD981-896C-9680-33FC-EB0712594A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9" y="1739868"/>
            <a:ext cx="590597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Source: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UCI Machine Learning Repository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Total Records: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150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Features: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Sepal Length (cm)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Sepal Width (cm)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Petal Length (cm)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Petal Width (cm)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Species (Target Variable – </a:t>
            </a:r>
            <a:r>
              <a:rPr lang="en-US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Setosa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Versicolor, Virginica)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27EE-1987-1798-E756-1E7D2DC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Distribution To Iris Species</a:t>
            </a:r>
            <a:endParaRPr lang="en-IN" sz="6600" dirty="0"/>
          </a:p>
        </p:txBody>
      </p:sp>
      <p:pic>
        <p:nvPicPr>
          <p:cNvPr id="5" name="Content Placeholder 4" descr="A red and pink pie chart&#10;&#10;AI-generated content may be incorrect.">
            <a:extLst>
              <a:ext uri="{FF2B5EF4-FFF2-40B4-BE49-F238E27FC236}">
                <a16:creationId xmlns:a16="http://schemas.microsoft.com/office/drawing/2014/main" id="{78221645-9090-F83F-B0D6-54BA4537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289686"/>
            <a:ext cx="6525718" cy="3958714"/>
          </a:xfrm>
        </p:spPr>
      </p:pic>
    </p:spTree>
    <p:extLst>
      <p:ext uri="{BB962C8B-B14F-4D97-AF65-F5344CB8AC3E}">
        <p14:creationId xmlns:p14="http://schemas.microsoft.com/office/powerpoint/2010/main" val="329781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DA32-77BD-235B-5515-221850AD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09600"/>
            <a:ext cx="6750571" cy="1320800"/>
          </a:xfrm>
        </p:spPr>
        <p:txBody>
          <a:bodyPr>
            <a:normAutofit/>
          </a:bodyPr>
          <a:lstStyle/>
          <a:p>
            <a:r>
              <a:rPr lang="en-US" sz="4000" dirty="0"/>
              <a:t>Sepal Length vs Sepal Width by Species</a:t>
            </a:r>
            <a:endParaRPr lang="en-IN" sz="6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1BCC9-E979-A4E9-188A-9D99FBE8B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2256470"/>
            <a:ext cx="6348413" cy="3689675"/>
          </a:xfrm>
        </p:spPr>
      </p:pic>
    </p:spTree>
    <p:extLst>
      <p:ext uri="{BB962C8B-B14F-4D97-AF65-F5344CB8AC3E}">
        <p14:creationId xmlns:p14="http://schemas.microsoft.com/office/powerpoint/2010/main" val="41810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EBB7-8334-BF47-17BE-2380F7D2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09600"/>
            <a:ext cx="6915463" cy="1320800"/>
          </a:xfrm>
        </p:spPr>
        <p:txBody>
          <a:bodyPr>
            <a:normAutofit/>
          </a:bodyPr>
          <a:lstStyle/>
          <a:p>
            <a:r>
              <a:rPr lang="en-US" sz="4000" dirty="0"/>
              <a:t>Petal Length vs Petal Width by Species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DA539D-38E6-9141-D09D-F8216030D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719" y="2299101"/>
            <a:ext cx="6765561" cy="3949299"/>
          </a:xfrm>
        </p:spPr>
      </p:pic>
    </p:spTree>
    <p:extLst>
      <p:ext uri="{BB962C8B-B14F-4D97-AF65-F5344CB8AC3E}">
        <p14:creationId xmlns:p14="http://schemas.microsoft.com/office/powerpoint/2010/main" val="303513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F1BF-62BC-0BF1-2DB0-58483D0C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 Petal Length by Species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5844F-C3D4-B12F-65E7-8DB946BCF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2288585"/>
            <a:ext cx="6348413" cy="3625442"/>
          </a:xfrm>
        </p:spPr>
      </p:pic>
    </p:spTree>
    <p:extLst>
      <p:ext uri="{BB962C8B-B14F-4D97-AF65-F5344CB8AC3E}">
        <p14:creationId xmlns:p14="http://schemas.microsoft.com/office/powerpoint/2010/main" val="2473915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209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 Display</vt:lpstr>
      <vt:lpstr>Arial</vt:lpstr>
      <vt:lpstr>Wingdings 3</vt:lpstr>
      <vt:lpstr>Facet</vt:lpstr>
      <vt:lpstr>Iris Flower Classification   </vt:lpstr>
      <vt:lpstr>Understanding the Problem</vt:lpstr>
      <vt:lpstr>Project Objective</vt:lpstr>
      <vt:lpstr>Techniques Used</vt:lpstr>
      <vt:lpstr>Dataset Description</vt:lpstr>
      <vt:lpstr>Distribution To Iris Species</vt:lpstr>
      <vt:lpstr>Sepal Length vs Sepal Width by Species</vt:lpstr>
      <vt:lpstr>Petal Length vs Petal Width by Species</vt:lpstr>
      <vt:lpstr>Average Petal Length by Species</vt:lpstr>
      <vt:lpstr>Final Dashboard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singh Chauhan</dc:creator>
  <cp:lastModifiedBy>Shreya singh Chauhan</cp:lastModifiedBy>
  <cp:revision>2</cp:revision>
  <dcterms:created xsi:type="dcterms:W3CDTF">2025-08-14T16:57:34Z</dcterms:created>
  <dcterms:modified xsi:type="dcterms:W3CDTF">2025-08-14T17:16:52Z</dcterms:modified>
</cp:coreProperties>
</file>