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4" r:id="rId2"/>
    <p:sldId id="256" r:id="rId3"/>
    <p:sldId id="258" r:id="rId4"/>
    <p:sldId id="259" r:id="rId5"/>
    <p:sldId id="261" r:id="rId6"/>
    <p:sldId id="263" r:id="rId7"/>
    <p:sldId id="262" r:id="rId8"/>
    <p:sldId id="266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7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8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3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2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2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1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1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2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8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B864-EF89-89FB-8971-666397D7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1275" y="297335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WELCOME</a:t>
            </a:r>
            <a:br>
              <a:rPr lang="en-IN" sz="5400" dirty="0"/>
            </a:br>
            <a:r>
              <a:rPr lang="en-IN" sz="5400" dirty="0"/>
              <a:t>  EVERYONE 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1C84BC-8DBD-9E99-E483-FFDEAE2A3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374037"/>
            <a:ext cx="6987645" cy="1010764"/>
          </a:xfrm>
        </p:spPr>
        <p:txBody>
          <a:bodyPr/>
          <a:lstStyle/>
          <a:p>
            <a:r>
              <a:rPr lang="en-IN" b="1" i="1" dirty="0"/>
              <a:t>PRESENTATION  BY  -  MISS  SHREYA  SHAILENDRA  PATIL</a:t>
            </a:r>
          </a:p>
        </p:txBody>
      </p:sp>
    </p:spTree>
    <p:extLst>
      <p:ext uri="{BB962C8B-B14F-4D97-AF65-F5344CB8AC3E}">
        <p14:creationId xmlns:p14="http://schemas.microsoft.com/office/powerpoint/2010/main" val="320805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20B7-02D6-1004-50E7-B34647E1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253" y="0"/>
            <a:ext cx="10018713" cy="659703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D8B2D-0687-968C-7324-EC70561FC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04" y="751563"/>
            <a:ext cx="5899759" cy="5949862"/>
          </a:xfrm>
        </p:spPr>
      </p:pic>
    </p:spTree>
    <p:extLst>
      <p:ext uri="{BB962C8B-B14F-4D97-AF65-F5344CB8AC3E}">
        <p14:creationId xmlns:p14="http://schemas.microsoft.com/office/powerpoint/2010/main" val="403771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0285-D3A3-661A-5664-3C3A59EE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774" y="0"/>
            <a:ext cx="10018713" cy="584547"/>
          </a:xfrm>
        </p:spPr>
        <p:txBody>
          <a:bodyPr>
            <a:normAutofit fontScale="90000"/>
          </a:bodyPr>
          <a:lstStyle/>
          <a:p>
            <a:r>
              <a:rPr lang="en-IN" dirty="0"/>
              <a:t>Entity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759F4-F195-7D0E-089F-33410FCA3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15" y="814192"/>
            <a:ext cx="8843374" cy="5736920"/>
          </a:xfrm>
        </p:spPr>
      </p:pic>
    </p:spTree>
    <p:extLst>
      <p:ext uri="{BB962C8B-B14F-4D97-AF65-F5344CB8AC3E}">
        <p14:creationId xmlns:p14="http://schemas.microsoft.com/office/powerpoint/2010/main" val="23834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CA0E-89A1-2516-5D44-E45761D1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08" y="0"/>
            <a:ext cx="10018713" cy="672229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CCC5E-7EB6-E40E-4693-FF27B56FF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48" y="914400"/>
            <a:ext cx="8705589" cy="5615835"/>
          </a:xfrm>
        </p:spPr>
      </p:pic>
    </p:spTree>
    <p:extLst>
      <p:ext uri="{BB962C8B-B14F-4D97-AF65-F5344CB8AC3E}">
        <p14:creationId xmlns:p14="http://schemas.microsoft.com/office/powerpoint/2010/main" val="155358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03CE-B1D4-04E1-4522-191997E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30" y="0"/>
            <a:ext cx="10018713" cy="709807"/>
          </a:xfrm>
        </p:spPr>
        <p:txBody>
          <a:bodyPr/>
          <a:lstStyle/>
          <a:p>
            <a:r>
              <a:rPr lang="en-IN" dirty="0"/>
              <a:t>User Stories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565FE-B23D-B559-91CC-21F80D615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92" y="937839"/>
            <a:ext cx="9131473" cy="5713482"/>
          </a:xfrm>
        </p:spPr>
      </p:pic>
    </p:spTree>
    <p:extLst>
      <p:ext uri="{BB962C8B-B14F-4D97-AF65-F5344CB8AC3E}">
        <p14:creationId xmlns:p14="http://schemas.microsoft.com/office/powerpoint/2010/main" val="7972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53C0D-C4AA-855A-68E8-288F7BDD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62" y="579329"/>
            <a:ext cx="9056317" cy="5699342"/>
          </a:xfrm>
        </p:spPr>
      </p:pic>
    </p:spTree>
    <p:extLst>
      <p:ext uri="{BB962C8B-B14F-4D97-AF65-F5344CB8AC3E}">
        <p14:creationId xmlns:p14="http://schemas.microsoft.com/office/powerpoint/2010/main" val="416161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9845E-66CF-EC7F-4012-AA10DE962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93" y="187890"/>
            <a:ext cx="9557359" cy="6363222"/>
          </a:xfrm>
        </p:spPr>
      </p:pic>
    </p:spTree>
    <p:extLst>
      <p:ext uri="{BB962C8B-B14F-4D97-AF65-F5344CB8AC3E}">
        <p14:creationId xmlns:p14="http://schemas.microsoft.com/office/powerpoint/2010/main" val="159003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999D-A8D7-841F-ECAF-BF16D95A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275" y="144051"/>
            <a:ext cx="10018713" cy="697281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9144-BB6C-9A88-35D6-2E4E88BC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274" y="1322539"/>
            <a:ext cx="10018713" cy="5053209"/>
          </a:xfrm>
        </p:spPr>
        <p:txBody>
          <a:bodyPr>
            <a:normAutofit/>
          </a:bodyPr>
          <a:lstStyle/>
          <a:p>
            <a:r>
              <a:rPr lang="en-IN" dirty="0"/>
              <a:t>Prioritize your health with Ayurvedic Medicine Order App.</a:t>
            </a:r>
          </a:p>
          <a:p>
            <a:r>
              <a:rPr lang="en-IN" dirty="0"/>
              <a:t>Experience convenience and reliability.</a:t>
            </a:r>
          </a:p>
          <a:p>
            <a:r>
              <a:rPr lang="en-IN" dirty="0"/>
              <a:t>Join us on the journey towards happy-healthy life.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/>
              <a:t>                                       </a:t>
            </a: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Health is Wealth, </a:t>
            </a:r>
          </a:p>
          <a:p>
            <a:pPr marL="0" indent="0">
              <a:buNone/>
            </a:pPr>
            <a:r>
              <a:rPr lang="en-IN" sz="4000" dirty="0"/>
              <a:t>            </a:t>
            </a:r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not just a thought but today’s reality!</a:t>
            </a:r>
          </a:p>
          <a:p>
            <a:pPr marL="0" indent="0">
              <a:buNone/>
            </a:pPr>
            <a:r>
              <a:rPr lang="en-IN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796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C12-F5B6-8A71-4F3F-EA7390C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514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3">
                    <a:lumMod val="75000"/>
                  </a:schemeClr>
                </a:solidFill>
              </a:rPr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271735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90FF-66DF-6B3B-9CFB-088439A4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216" y="575033"/>
            <a:ext cx="9144000" cy="2476893"/>
          </a:xfrm>
        </p:spPr>
        <p:txBody>
          <a:bodyPr/>
          <a:lstStyle/>
          <a:p>
            <a:r>
              <a:rPr lang="en-IN" b="1" dirty="0"/>
              <a:t>AYURVEDIC  MEDICINE  ORDER 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4055-0FAB-F03E-B0D7-1302007B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13" y="4956143"/>
            <a:ext cx="9144000" cy="1260835"/>
          </a:xfrm>
        </p:spPr>
        <p:txBody>
          <a:bodyPr/>
          <a:lstStyle/>
          <a:p>
            <a:r>
              <a:rPr lang="en-IN" b="1" i="1" dirty="0"/>
              <a:t>JAVA  J2EE  BATCH  2</a:t>
            </a:r>
          </a:p>
        </p:txBody>
      </p:sp>
    </p:spTree>
    <p:extLst>
      <p:ext uri="{BB962C8B-B14F-4D97-AF65-F5344CB8AC3E}">
        <p14:creationId xmlns:p14="http://schemas.microsoft.com/office/powerpoint/2010/main" val="35630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ED0-BC8D-875B-681A-273CBFAA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363" y="0"/>
            <a:ext cx="10018713" cy="1376037"/>
          </a:xfrm>
        </p:spPr>
        <p:txBody>
          <a:bodyPr/>
          <a:lstStyle/>
          <a:p>
            <a:r>
              <a:rPr lang="en-IN" dirty="0"/>
              <a:t>AYURVEDIC  MEDICINE  ORDER 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AB79-82AA-7E42-062B-696DC267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901" y="2488557"/>
            <a:ext cx="9903402" cy="3802516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/>
              <a:t>  Introduction</a:t>
            </a:r>
          </a:p>
          <a:p>
            <a:r>
              <a:rPr lang="en-IN" sz="11200" dirty="0"/>
              <a:t>Problem Statement</a:t>
            </a:r>
          </a:p>
          <a:p>
            <a:r>
              <a:rPr lang="en-IN" sz="11200" dirty="0"/>
              <a:t>Solution Overview</a:t>
            </a:r>
          </a:p>
          <a:p>
            <a:r>
              <a:rPr lang="en-IN" sz="11200" dirty="0"/>
              <a:t>How It Works</a:t>
            </a:r>
          </a:p>
          <a:p>
            <a:r>
              <a:rPr lang="en-IN" sz="11200" dirty="0"/>
              <a:t>Target Audience</a:t>
            </a:r>
          </a:p>
          <a:p>
            <a:r>
              <a:rPr lang="en-IN" sz="11200" dirty="0"/>
              <a:t>Market Analysis</a:t>
            </a:r>
          </a:p>
          <a:p>
            <a:r>
              <a:rPr lang="en-IN" sz="11200" dirty="0"/>
              <a:t>Use Cases Diagram</a:t>
            </a:r>
          </a:p>
          <a:p>
            <a:r>
              <a:rPr lang="en-IN" sz="11200" dirty="0"/>
              <a:t>Entity Mapping</a:t>
            </a:r>
          </a:p>
          <a:p>
            <a:r>
              <a:rPr lang="en-IN" sz="11200" dirty="0"/>
              <a:t>Service Interfaces </a:t>
            </a:r>
          </a:p>
          <a:p>
            <a:r>
              <a:rPr lang="en-IN" sz="11200" dirty="0"/>
              <a:t>User Stories</a:t>
            </a:r>
          </a:p>
          <a:p>
            <a:r>
              <a:rPr lang="en-IN" sz="11200" dirty="0"/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98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6D4C8-7783-4D56-3D8A-A394D24D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22" y="170688"/>
            <a:ext cx="10018713" cy="1011935"/>
          </a:xfrm>
        </p:spPr>
        <p:txBody>
          <a:bodyPr/>
          <a:lstStyle/>
          <a:p>
            <a:r>
              <a:rPr lang="en-IN" dirty="0"/>
              <a:t>	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D6C2A9-C058-5413-D2E8-62631346C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606" y="2011680"/>
            <a:ext cx="10018713" cy="416966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Welcome to the world of holistic wellness!</a:t>
            </a:r>
          </a:p>
          <a:p>
            <a:r>
              <a:rPr lang="en-IN" dirty="0"/>
              <a:t>Ayurveda, the ancient India system of medicine, emphasizes balance and harmony in the body, mind and spirit.</a:t>
            </a:r>
          </a:p>
          <a:p>
            <a:r>
              <a:rPr lang="en-IN" dirty="0"/>
              <a:t>In today’s fast-placed world, accessing Ayurvedic medicines and products can be challenging.</a:t>
            </a:r>
          </a:p>
          <a:p>
            <a:r>
              <a:rPr lang="en-IN" dirty="0"/>
              <a:t>Introducing the Ayurvedic Medicine Order App – your one-stop solution for convenient and hassle-free access to a wide range of authentic Ayurvedic products.</a:t>
            </a:r>
          </a:p>
          <a:p>
            <a:r>
              <a:rPr lang="en-IN" dirty="0"/>
              <a:t>Founded on the principles of Ayurveda.</a:t>
            </a:r>
          </a:p>
          <a:p>
            <a:r>
              <a:rPr lang="en-IN" dirty="0"/>
              <a:t>Bridging the gap between tradition and technology.</a:t>
            </a:r>
          </a:p>
          <a:p>
            <a:r>
              <a:rPr lang="en-IN" dirty="0"/>
              <a:t>Empowering users to prioritize their health and well-being.</a:t>
            </a:r>
          </a:p>
        </p:txBody>
      </p:sp>
    </p:spTree>
    <p:extLst>
      <p:ext uri="{BB962C8B-B14F-4D97-AF65-F5344CB8AC3E}">
        <p14:creationId xmlns:p14="http://schemas.microsoft.com/office/powerpoint/2010/main" val="356763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C528-629D-222C-653A-C7B955F9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223" y="170688"/>
            <a:ext cx="10018713" cy="101193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D2AA-E544-FC45-80EE-745B4FBA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223" y="2121409"/>
            <a:ext cx="10018713" cy="4328160"/>
          </a:xfrm>
        </p:spPr>
        <p:txBody>
          <a:bodyPr/>
          <a:lstStyle/>
          <a:p>
            <a:r>
              <a:rPr lang="en-IN" dirty="0"/>
              <a:t>Limited availability at local stores.</a:t>
            </a:r>
          </a:p>
          <a:p>
            <a:r>
              <a:rPr lang="en-IN" dirty="0"/>
              <a:t>Time-consuming visits to multiple shops.</a:t>
            </a:r>
          </a:p>
          <a:p>
            <a:r>
              <a:rPr lang="en-IN" dirty="0"/>
              <a:t>Busy lifestyles and limited mobility further exacerbate these challenges, leaving many consumers frustrated and underserved.</a:t>
            </a:r>
          </a:p>
          <a:p>
            <a:r>
              <a:rPr lang="en-IN" dirty="0"/>
              <a:t>Despite the growing popularity of Ayurveda, many individuals face challenges in accessing the medicines and products they need.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72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E0E-A62E-E089-BB33-F02303FD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59" y="115825"/>
            <a:ext cx="10018713" cy="950975"/>
          </a:xfrm>
        </p:spPr>
        <p:txBody>
          <a:bodyPr/>
          <a:lstStyle/>
          <a:p>
            <a:r>
              <a:rPr lang="en-IN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7226-A858-BF59-96C9-1713E109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878" y="1597153"/>
            <a:ext cx="10018713" cy="4620768"/>
          </a:xfrm>
        </p:spPr>
        <p:txBody>
          <a:bodyPr/>
          <a:lstStyle/>
          <a:p>
            <a:r>
              <a:rPr lang="en-IN" dirty="0"/>
              <a:t>Introducing the Ayurvedic Medicine Order App- revolutionizing the way you access Ayurvedic healthcare.</a:t>
            </a:r>
          </a:p>
          <a:p>
            <a:r>
              <a:rPr lang="en-IN" dirty="0"/>
              <a:t>A user-friendly interface.</a:t>
            </a:r>
          </a:p>
          <a:p>
            <a:r>
              <a:rPr lang="en-IN" dirty="0"/>
              <a:t>A vast selection of authentic Ayurvedic products from trusted brands.</a:t>
            </a:r>
          </a:p>
          <a:p>
            <a:r>
              <a:rPr lang="en-IN" dirty="0"/>
              <a:t>Experience the convenience and reliability of the Ayurvedic Medicine Order App today!</a:t>
            </a:r>
          </a:p>
        </p:txBody>
      </p:sp>
    </p:spTree>
    <p:extLst>
      <p:ext uri="{BB962C8B-B14F-4D97-AF65-F5344CB8AC3E}">
        <p14:creationId xmlns:p14="http://schemas.microsoft.com/office/powerpoint/2010/main" val="2276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D040-8BA6-4865-F3E4-D1472E26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647" y="85344"/>
            <a:ext cx="10018713" cy="853439"/>
          </a:xfrm>
        </p:spPr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C61D-9295-D8D5-4038-82AD2A9E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647" y="1792225"/>
            <a:ext cx="10018713" cy="4620768"/>
          </a:xfrm>
        </p:spPr>
        <p:txBody>
          <a:bodyPr/>
          <a:lstStyle/>
          <a:p>
            <a:r>
              <a:rPr lang="en-IN" dirty="0"/>
              <a:t>Using the Ayurvedic Medicine Order App is simple. Here’s how it works:</a:t>
            </a:r>
          </a:p>
          <a:p>
            <a:r>
              <a:rPr lang="en-IN" dirty="0"/>
              <a:t>1. Login: Create an account or log in to your existing account securely.</a:t>
            </a:r>
          </a:p>
          <a:p>
            <a:r>
              <a:rPr lang="en-IN" dirty="0"/>
              <a:t>2. View All Products(Medicines): By get all you can able to see n number of medicines.</a:t>
            </a:r>
          </a:p>
          <a:p>
            <a:r>
              <a:rPr lang="en-IN" dirty="0"/>
              <a:t>3. Place an Order: By post order you can able to place your order with the number of quantity you required.</a:t>
            </a:r>
          </a:p>
        </p:txBody>
      </p:sp>
    </p:spTree>
    <p:extLst>
      <p:ext uri="{BB962C8B-B14F-4D97-AF65-F5344CB8AC3E}">
        <p14:creationId xmlns:p14="http://schemas.microsoft.com/office/powerpoint/2010/main" val="10308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E174-183F-7D89-72C0-6B23C093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567" y="164591"/>
            <a:ext cx="10018713" cy="853439"/>
          </a:xfrm>
        </p:spPr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7731-A174-04CD-5BA3-7177F852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694688"/>
            <a:ext cx="10018713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The Ayurvedic Medicine Order App is tailored to meet the need of a diverse    range of individuals who prioritize their health and well-being.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Those who proactively seek natural and holistic approaches to maintaining their health.</a:t>
            </a:r>
          </a:p>
          <a:p>
            <a:r>
              <a:rPr lang="en-IN" dirty="0"/>
              <a:t>Seniors who rely on Ayurvedic medicines for their wellness needs and may benefit from the ease of ordering through an app.</a:t>
            </a:r>
          </a:p>
          <a:p>
            <a:r>
              <a:rPr lang="en-IN" dirty="0"/>
              <a:t>Residents of urban areas where access to traditional Ayurvedic stores may be limited.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68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3948-D3E1-485B-9726-D9EBD695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878" y="41847"/>
            <a:ext cx="10018713" cy="796353"/>
          </a:xfrm>
        </p:spPr>
        <p:txBody>
          <a:bodyPr/>
          <a:lstStyle/>
          <a:p>
            <a:r>
              <a:rPr lang="en-IN" dirty="0"/>
              <a:t>Market 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6970-2789-27E1-7990-B958CB8B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3595" y="1129927"/>
            <a:ext cx="4607188" cy="796353"/>
          </a:xfrm>
        </p:spPr>
        <p:txBody>
          <a:bodyPr/>
          <a:lstStyle/>
          <a:p>
            <a:r>
              <a:rPr lang="en-IN" dirty="0"/>
              <a:t>From year 2015 to 2022 growth of Ayurveda market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2DD2B-9731-0AFC-D08E-38F53B4B6C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58" y="2103719"/>
            <a:ext cx="4894262" cy="348081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5EF077-D075-34D9-9ADE-8A760AD80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73425" y="1015638"/>
            <a:ext cx="4622537" cy="834089"/>
          </a:xfrm>
        </p:spPr>
        <p:txBody>
          <a:bodyPr/>
          <a:lstStyle/>
          <a:p>
            <a:r>
              <a:rPr lang="en-IN" sz="2400" dirty="0"/>
              <a:t>Companies shares that deals with Ayurvedic products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11A642-5B65-B0B8-ED9F-6D72CD885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0169" y="5926805"/>
            <a:ext cx="9106422" cy="88934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The Ayurvedic medicine market is experiencing robust growth, fuelled by increasing consumer awareness and demand for natural and holistic healthcare solutions.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BE4C4-DC18-AAA9-7455-2324D1C3B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31" y="2103719"/>
            <a:ext cx="5052060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145</TotalTime>
  <Words>479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WELCOME   EVERYONE  </vt:lpstr>
      <vt:lpstr>AYURVEDIC  MEDICINE  ORDER  APP</vt:lpstr>
      <vt:lpstr>AYURVEDIC  MEDICINE  ORDER  APP</vt:lpstr>
      <vt:lpstr> Introduction</vt:lpstr>
      <vt:lpstr>Problem Statement</vt:lpstr>
      <vt:lpstr>Solution Overview</vt:lpstr>
      <vt:lpstr>How It Works</vt:lpstr>
      <vt:lpstr>Target Audience</vt:lpstr>
      <vt:lpstr>Market  Analysis</vt:lpstr>
      <vt:lpstr>Use Cases Diagram</vt:lpstr>
      <vt:lpstr>Entity Mapping</vt:lpstr>
      <vt:lpstr>Service Interfaces</vt:lpstr>
      <vt:lpstr>User Stories</vt:lpstr>
      <vt:lpstr>PowerPoint Presentation</vt:lpstr>
      <vt:lpstr>PowerPoint Presentation</vt:lpstr>
      <vt:lpstr>Conclusion</vt:lpstr>
      <vt:lpstr>THANK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EVERYONE</dc:title>
  <dc:creator>Shreya Patil</dc:creator>
  <cp:lastModifiedBy>Shreya Patil</cp:lastModifiedBy>
  <cp:revision>5</cp:revision>
  <dcterms:created xsi:type="dcterms:W3CDTF">2024-05-06T05:40:48Z</dcterms:created>
  <dcterms:modified xsi:type="dcterms:W3CDTF">2024-05-06T12:49:37Z</dcterms:modified>
</cp:coreProperties>
</file>