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35FC50-F9A6-40A3-AA65-3DF42254FEE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076926-BBAC-4BBF-A49D-65F924B82B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is the second largest populated country. With such a large population, it is difficult for the police force to maintain law and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Communication gap between the police force and ordinary citizens.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_20180325-07284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481138"/>
            <a:ext cx="2545854" cy="4525962"/>
          </a:xfrm>
        </p:spPr>
      </p:pic>
      <p:pic>
        <p:nvPicPr>
          <p:cNvPr id="10" name="Content Placeholder 9" descr="Screenshot_20180325-07284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criminal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_20180325-0728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914401"/>
            <a:ext cx="2545854" cy="4953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80325-07274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</a:t>
            </a:r>
            <a:r>
              <a:rPr lang="en-US" dirty="0"/>
              <a:t>g</a:t>
            </a:r>
            <a:r>
              <a:rPr lang="en-US" dirty="0" smtClean="0"/>
              <a:t>roup list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80325-07252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481138"/>
            <a:ext cx="2545854" cy="4525962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94573" y="1481138"/>
            <a:ext cx="254585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_20180325-07260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481138"/>
            <a:ext cx="2545854" cy="4525962"/>
          </a:xfrm>
        </p:spPr>
      </p:pic>
      <p:pic>
        <p:nvPicPr>
          <p:cNvPr id="6" name="Content Placeholder 5" descr="Screenshot_20180325-07261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faces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_20180325-07273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03535" y="533400"/>
            <a:ext cx="3145929" cy="5592763"/>
          </a:xfrm>
        </p:spPr>
      </p:pic>
      <p:pic>
        <p:nvPicPr>
          <p:cNvPr id="6" name="Content Placeholder 5" descr="Screenshot_20180325-07263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94535" y="533400"/>
            <a:ext cx="3145929" cy="55927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an application to minimize the communication gap between the police force and ordinary citizens.</a:t>
            </a:r>
          </a:p>
          <a:p>
            <a:r>
              <a:rPr lang="en-US" dirty="0" smtClean="0"/>
              <a:t>There are several instances when we find something suspicious about a person but can’t really do anything about it. That person may be a criminal who went underground. Imagine a scenario when you can actually report such people. What a great help it would be to the police force!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the solution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smtClean="0"/>
              <a:t>Take, for example, the children begging on traffic signals. Most of them are victims of child trafficking and have missing reports registered with the police.</a:t>
            </a:r>
          </a:p>
          <a:p>
            <a:r>
              <a:rPr lang="en-US" dirty="0" smtClean="0"/>
              <a:t>But none of us would want to go to the police station to report such cases. It is just too much effort for some random person and will be a wastage of time for both police and citizens</a:t>
            </a:r>
          </a:p>
          <a:p>
            <a:r>
              <a:rPr lang="en-US" dirty="0" smtClean="0"/>
              <a:t>So, using our application, people would be able to report any suspicious person or victim that they find anywhere just with a few button clicks.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Citizens just need to click a photo of the person and upload it on the app.</a:t>
            </a:r>
          </a:p>
          <a:p>
            <a:r>
              <a:rPr lang="en-US" dirty="0" smtClean="0"/>
              <a:t>The nearest police station will be notified about the report.</a:t>
            </a:r>
          </a:p>
          <a:p>
            <a:r>
              <a:rPr lang="en-US" dirty="0" err="1" smtClean="0"/>
              <a:t>Furthur</a:t>
            </a:r>
            <a:r>
              <a:rPr lang="en-US" dirty="0" smtClean="0"/>
              <a:t>, the app matches the image with  the police databases (missing and criminal database) using facial recognition techniques.</a:t>
            </a:r>
          </a:p>
          <a:p>
            <a:r>
              <a:rPr lang="en-US" dirty="0" smtClean="0"/>
              <a:t>If match is found, police can take required action.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Citizens need to login and then they will be allowed to click and upload images.</a:t>
            </a:r>
          </a:p>
          <a:p>
            <a:r>
              <a:rPr lang="en-US" dirty="0" smtClean="0"/>
              <a:t>These images will be sent to the police station.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version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_20180325-112737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481138"/>
            <a:ext cx="2545854" cy="4525962"/>
          </a:xfrm>
        </p:spPr>
      </p:pic>
      <p:pic>
        <p:nvPicPr>
          <p:cNvPr id="7" name="Content Placeholder 6" descr="Screenshot_20180325-112806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photos sent by the citizens are matched with the police </a:t>
            </a:r>
            <a:r>
              <a:rPr lang="en-US" dirty="0" err="1" smtClean="0"/>
              <a:t>database,i.e</a:t>
            </a:r>
            <a:r>
              <a:rPr lang="en-US" dirty="0" smtClean="0"/>
              <a:t>, criminal database and missing person database.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Police version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Screenshot_20180325-072818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481138"/>
            <a:ext cx="2545854" cy="4525962"/>
          </a:xfrm>
        </p:spPr>
      </p:pic>
      <p:pic>
        <p:nvPicPr>
          <p:cNvPr id="14" name="Content Placeholder 11" descr="Screenshot_20180325-07282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Police version – Demo missing person database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_20180325-0728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34741" y="304800"/>
            <a:ext cx="3274517" cy="582136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</TotalTime>
  <Words>340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The Problem</vt:lpstr>
      <vt:lpstr>Our Approach to the solution</vt:lpstr>
      <vt:lpstr>Slide 3</vt:lpstr>
      <vt:lpstr>Functioning</vt:lpstr>
      <vt:lpstr>Citizen version</vt:lpstr>
      <vt:lpstr>Screenshots</vt:lpstr>
      <vt:lpstr>The Police version</vt:lpstr>
      <vt:lpstr>Police version – Demo missing person database</vt:lpstr>
      <vt:lpstr>Slide 9</vt:lpstr>
      <vt:lpstr>Demo criminal database</vt:lpstr>
      <vt:lpstr>Slide 11</vt:lpstr>
      <vt:lpstr>Person group list</vt:lpstr>
      <vt:lpstr>The interface</vt:lpstr>
      <vt:lpstr>Matching faces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shruti bhageria</dc:creator>
  <cp:lastModifiedBy>shruti bhageria</cp:lastModifiedBy>
  <cp:revision>3</cp:revision>
  <dcterms:created xsi:type="dcterms:W3CDTF">2018-03-25T00:29:45Z</dcterms:created>
  <dcterms:modified xsi:type="dcterms:W3CDTF">2018-03-25T06:13:50Z</dcterms:modified>
</cp:coreProperties>
</file>