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7" r:id="rId3"/>
    <p:sldId id="257" r:id="rId4"/>
    <p:sldId id="258" r:id="rId5"/>
    <p:sldId id="278" r:id="rId6"/>
    <p:sldId id="260" r:id="rId7"/>
    <p:sldId id="263" r:id="rId8"/>
    <p:sldId id="266" r:id="rId9"/>
    <p:sldId id="267" r:id="rId10"/>
    <p:sldId id="268" r:id="rId11"/>
    <p:sldId id="272" r:id="rId12"/>
    <p:sldId id="274" r:id="rId13"/>
    <p:sldId id="276"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D9B8D4-83E2-49E4-A426-43DE4FBD2E66}">
          <p14:sldIdLst>
            <p14:sldId id="256"/>
            <p14:sldId id="277"/>
            <p14:sldId id="257"/>
            <p14:sldId id="258"/>
            <p14:sldId id="278"/>
            <p14:sldId id="260"/>
            <p14:sldId id="263"/>
            <p14:sldId id="266"/>
            <p14:sldId id="267"/>
            <p14:sldId id="268"/>
            <p14:sldId id="272"/>
            <p14:sldId id="274"/>
            <p14:sldId id="276"/>
            <p14:sldId id="279"/>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8" d="100"/>
          <a:sy n="78" d="100"/>
        </p:scale>
        <p:origin x="420" y="84"/>
      </p:cViewPr>
      <p:guideLst/>
    </p:cSldViewPr>
  </p:slideViewPr>
  <p:notesTextViewPr>
    <p:cViewPr>
      <p:scale>
        <a:sx n="1" d="1"/>
        <a:sy n="1" d="1"/>
      </p:scale>
      <p:origin x="0" y="0"/>
    </p:cViewPr>
  </p:notesTextViewPr>
  <p:notesViewPr>
    <p:cSldViewPr snapToGrid="0">
      <p:cViewPr varScale="1">
        <p:scale>
          <a:sx n="59" d="100"/>
          <a:sy n="59" d="100"/>
        </p:scale>
        <p:origin x="19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C3313-56F4-4DC1-A0A4-4888DA16C558}" type="datetimeFigureOut">
              <a:rPr lang="en-IN" smtClean="0"/>
              <a:t>17-05-2022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616A-7A2E-42D1-AF99-311C4356CC6D}" type="slidenum">
              <a:rPr lang="en-IN" smtClean="0"/>
              <a:t>‹#›</a:t>
            </a:fld>
            <a:endParaRPr lang="en-IN"/>
          </a:p>
        </p:txBody>
      </p:sp>
    </p:spTree>
    <p:extLst>
      <p:ext uri="{BB962C8B-B14F-4D97-AF65-F5344CB8AC3E}">
        <p14:creationId xmlns:p14="http://schemas.microsoft.com/office/powerpoint/2010/main" val="35772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7D1616A-7A2E-42D1-AF99-311C4356CC6D}" type="slidenum">
              <a:rPr lang="en-IN" smtClean="0"/>
              <a:t>6</a:t>
            </a:fld>
            <a:endParaRPr lang="en-IN"/>
          </a:p>
        </p:txBody>
      </p:sp>
    </p:spTree>
    <p:extLst>
      <p:ext uri="{BB962C8B-B14F-4D97-AF65-F5344CB8AC3E}">
        <p14:creationId xmlns:p14="http://schemas.microsoft.com/office/powerpoint/2010/main" val="138635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D7576-652E-4C6E-BF12-9AE56397E60D}"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244498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02A112-9746-4227-AF02-2B4CBB61852F}" type="datetime1">
              <a:rPr lang="en-IN" smtClean="0"/>
              <a:t>17-05-2022</a:t>
            </a:fld>
            <a:endParaRPr lang="en-IN"/>
          </a:p>
        </p:txBody>
      </p:sp>
      <p:sp>
        <p:nvSpPr>
          <p:cNvPr id="6" name="Footer Placeholder 5"/>
          <p:cNvSpPr>
            <a:spLocks noGrp="1"/>
          </p:cNvSpPr>
          <p:nvPr>
            <p:ph type="ftr" sz="quarter" idx="11"/>
          </p:nvPr>
        </p:nvSpPr>
        <p:spPr/>
        <p:txBody>
          <a:bodyPr/>
          <a:lstStyle/>
          <a:p>
            <a:r>
              <a:rPr lang="en-IN"/>
              <a:t>SIGN LANGUANGE RECOGNITION</a:t>
            </a:r>
          </a:p>
        </p:txBody>
      </p:sp>
      <p:sp>
        <p:nvSpPr>
          <p:cNvPr id="7" name="Slide Number Placeholder 6"/>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60211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B7AC5D-A422-45A1-B6A4-716E6A92FC86}"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106010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CD869C-557C-4E73-A0F0-0CDE92347A4B}"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6773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F795-FF19-49EE-B49A-BC9096DFA133}"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29770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155C19-0C23-42D2-A834-565031D3B6C4}" type="datetime1">
              <a:rPr lang="en-IN" smtClean="0"/>
              <a:t>17-05-2022</a:t>
            </a:fld>
            <a:endParaRPr lang="en-IN"/>
          </a:p>
        </p:txBody>
      </p:sp>
      <p:sp>
        <p:nvSpPr>
          <p:cNvPr id="4"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4049174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049D62-CF84-4202-9408-DC1D8579C449}" type="datetime1">
              <a:rPr lang="en-IN" smtClean="0"/>
              <a:t>17-05-2022</a:t>
            </a:fld>
            <a:endParaRPr lang="en-IN"/>
          </a:p>
        </p:txBody>
      </p:sp>
      <p:sp>
        <p:nvSpPr>
          <p:cNvPr id="4"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147486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924D9-1132-4549-9CD1-0CA43C14289F}"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814171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79CF1-DEDC-4F48-943B-F0E6E8B2F0A1}"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292952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12F4B5-01C5-4767-8104-D0E9B3EDCE07}"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37726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35ED22-4A90-4C60-879E-419C12442F92}" type="datetime1">
              <a:rPr lang="en-IN" smtClean="0"/>
              <a:t>17-05-2022</a:t>
            </a:fld>
            <a:endParaRPr lang="en-IN"/>
          </a:p>
        </p:txBody>
      </p:sp>
      <p:sp>
        <p:nvSpPr>
          <p:cNvPr id="5" name="Footer Placeholder 4"/>
          <p:cNvSpPr>
            <a:spLocks noGrp="1"/>
          </p:cNvSpPr>
          <p:nvPr>
            <p:ph type="ftr" sz="quarter" idx="11"/>
          </p:nvPr>
        </p:nvSpPr>
        <p:spPr/>
        <p:txBody>
          <a:bodyPr/>
          <a:lstStyle/>
          <a:p>
            <a:r>
              <a:rPr lang="en-IN"/>
              <a:t>SIGN LANGUANGE RECOGNITION</a:t>
            </a:r>
          </a:p>
        </p:txBody>
      </p:sp>
      <p:sp>
        <p:nvSpPr>
          <p:cNvPr id="6" name="Slide Number Placeholder 5"/>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73246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8E1A35-257D-46C8-9DC3-52570D6DDE22}" type="datetime1">
              <a:rPr lang="en-IN" smtClean="0"/>
              <a:t>17-05-2022</a:t>
            </a:fld>
            <a:endParaRPr lang="en-IN"/>
          </a:p>
        </p:txBody>
      </p:sp>
      <p:sp>
        <p:nvSpPr>
          <p:cNvPr id="6" name="Footer Placeholder 5"/>
          <p:cNvSpPr>
            <a:spLocks noGrp="1"/>
          </p:cNvSpPr>
          <p:nvPr>
            <p:ph type="ftr" sz="quarter" idx="11"/>
          </p:nvPr>
        </p:nvSpPr>
        <p:spPr/>
        <p:txBody>
          <a:bodyPr/>
          <a:lstStyle/>
          <a:p>
            <a:r>
              <a:rPr lang="en-IN"/>
              <a:t>SIGN LANGUANGE RECOGNITION</a:t>
            </a:r>
          </a:p>
        </p:txBody>
      </p:sp>
      <p:sp>
        <p:nvSpPr>
          <p:cNvPr id="7" name="Slide Number Placeholder 6"/>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106625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49A17-A874-4241-A59F-878D4A9B0198}" type="datetime1">
              <a:rPr lang="en-IN" smtClean="0"/>
              <a:t>17-05-2022</a:t>
            </a:fld>
            <a:endParaRPr lang="en-IN"/>
          </a:p>
        </p:txBody>
      </p:sp>
      <p:sp>
        <p:nvSpPr>
          <p:cNvPr id="8" name="Footer Placeholder 7"/>
          <p:cNvSpPr>
            <a:spLocks noGrp="1"/>
          </p:cNvSpPr>
          <p:nvPr>
            <p:ph type="ftr" sz="quarter" idx="11"/>
          </p:nvPr>
        </p:nvSpPr>
        <p:spPr/>
        <p:txBody>
          <a:bodyPr/>
          <a:lstStyle/>
          <a:p>
            <a:r>
              <a:rPr lang="en-IN"/>
              <a:t>SIGN LANGUANGE RECOGNITION</a:t>
            </a:r>
          </a:p>
        </p:txBody>
      </p:sp>
      <p:sp>
        <p:nvSpPr>
          <p:cNvPr id="9" name="Slide Number Placeholder 8"/>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135025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EB12C9-8C97-4E8B-A7AE-0F9CA40193A7}" type="datetime1">
              <a:rPr lang="en-IN" smtClean="0"/>
              <a:t>17-05-2022</a:t>
            </a:fld>
            <a:endParaRPr lang="en-IN"/>
          </a:p>
        </p:txBody>
      </p:sp>
      <p:sp>
        <p:nvSpPr>
          <p:cNvPr id="5" name="Footer Placeholder 3"/>
          <p:cNvSpPr>
            <a:spLocks noGrp="1"/>
          </p:cNvSpPr>
          <p:nvPr>
            <p:ph type="ftr" sz="quarter" idx="11"/>
          </p:nvPr>
        </p:nvSpPr>
        <p:spPr/>
        <p:txBody>
          <a:bodyPr/>
          <a:lstStyle/>
          <a:p>
            <a:r>
              <a:rPr lang="en-IN"/>
              <a:t>SIGN LANGUANGE RECOGNITION</a:t>
            </a:r>
          </a:p>
        </p:txBody>
      </p:sp>
      <p:sp>
        <p:nvSpPr>
          <p:cNvPr id="6" name="Slide Number Placeholder 4"/>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37841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E96DE3-DC18-4E4B-A528-61A2D24A3D62}" type="datetime1">
              <a:rPr lang="en-IN" smtClean="0"/>
              <a:t>17-05-2022</a:t>
            </a:fld>
            <a:endParaRPr lang="en-IN"/>
          </a:p>
        </p:txBody>
      </p:sp>
      <p:sp>
        <p:nvSpPr>
          <p:cNvPr id="5" name="Footer Placeholder 2"/>
          <p:cNvSpPr>
            <a:spLocks noGrp="1"/>
          </p:cNvSpPr>
          <p:nvPr>
            <p:ph type="ftr" sz="quarter" idx="11"/>
          </p:nvPr>
        </p:nvSpPr>
        <p:spPr/>
        <p:txBody>
          <a:bodyPr/>
          <a:lstStyle/>
          <a:p>
            <a:r>
              <a:rPr lang="en-IN"/>
              <a:t>SIGN LANGUANGE RECOGNITION</a:t>
            </a:r>
          </a:p>
        </p:txBody>
      </p:sp>
      <p:sp>
        <p:nvSpPr>
          <p:cNvPr id="6" name="Slide Number Placeholder 3"/>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203305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0F1D6F2-A076-4FF8-8E86-E3D4FEC90837}" type="datetime1">
              <a:rPr lang="en-IN" smtClean="0"/>
              <a:t>17-05-2022</a:t>
            </a:fld>
            <a:endParaRPr lang="en-IN"/>
          </a:p>
        </p:txBody>
      </p:sp>
      <p:sp>
        <p:nvSpPr>
          <p:cNvPr id="5" name="Footer Placeholder 5"/>
          <p:cNvSpPr>
            <a:spLocks noGrp="1"/>
          </p:cNvSpPr>
          <p:nvPr>
            <p:ph type="ftr" sz="quarter" idx="11"/>
          </p:nvPr>
        </p:nvSpPr>
        <p:spPr/>
        <p:txBody>
          <a:bodyPr/>
          <a:lstStyle/>
          <a:p>
            <a:r>
              <a:rPr lang="en-IN"/>
              <a:t>SIGN LANGUANGE RECOGNITION</a:t>
            </a:r>
          </a:p>
        </p:txBody>
      </p:sp>
      <p:sp>
        <p:nvSpPr>
          <p:cNvPr id="6" name="Slide Number Placeholder 6"/>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272205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E1F40F-1B7A-4576-B66A-5DF00372232F}" type="datetime1">
              <a:rPr lang="en-IN" smtClean="0"/>
              <a:t>17-05-2022</a:t>
            </a:fld>
            <a:endParaRPr lang="en-IN"/>
          </a:p>
        </p:txBody>
      </p:sp>
      <p:sp>
        <p:nvSpPr>
          <p:cNvPr id="6" name="Footer Placeholder 5"/>
          <p:cNvSpPr>
            <a:spLocks noGrp="1"/>
          </p:cNvSpPr>
          <p:nvPr>
            <p:ph type="ftr" sz="quarter" idx="11"/>
          </p:nvPr>
        </p:nvSpPr>
        <p:spPr/>
        <p:txBody>
          <a:bodyPr/>
          <a:lstStyle/>
          <a:p>
            <a:r>
              <a:rPr lang="en-IN"/>
              <a:t>SIGN LANGUANGE RECOGNITION</a:t>
            </a:r>
          </a:p>
        </p:txBody>
      </p:sp>
      <p:sp>
        <p:nvSpPr>
          <p:cNvPr id="7" name="Slide Number Placeholder 6"/>
          <p:cNvSpPr>
            <a:spLocks noGrp="1"/>
          </p:cNvSpPr>
          <p:nvPr>
            <p:ph type="sldNum" sz="quarter" idx="12"/>
          </p:nvPr>
        </p:nvSpPr>
        <p:spPr/>
        <p:txBody>
          <a:bodyPr/>
          <a:lstStyle/>
          <a:p>
            <a:fld id="{E862ED27-D45A-4F0B-8ECE-7EFF65B869EF}" type="slidenum">
              <a:rPr lang="en-IN" smtClean="0"/>
              <a:t>‹#›</a:t>
            </a:fld>
            <a:endParaRPr lang="en-IN"/>
          </a:p>
        </p:txBody>
      </p:sp>
    </p:spTree>
    <p:extLst>
      <p:ext uri="{BB962C8B-B14F-4D97-AF65-F5344CB8AC3E}">
        <p14:creationId xmlns:p14="http://schemas.microsoft.com/office/powerpoint/2010/main" val="417647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84CE82-1B1E-4B31-A04F-042F39A05BB9}" type="datetime1">
              <a:rPr lang="en-IN" smtClean="0"/>
              <a:t>17-05-2022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SIGN LANGUANGE RECOGNITION</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62ED27-D45A-4F0B-8ECE-7EFF65B869EF}" type="slidenum">
              <a:rPr lang="en-IN" smtClean="0"/>
              <a:t>‹#›</a:t>
            </a:fld>
            <a:endParaRPr lang="en-IN"/>
          </a:p>
        </p:txBody>
      </p:sp>
    </p:spTree>
    <p:extLst>
      <p:ext uri="{BB962C8B-B14F-4D97-AF65-F5344CB8AC3E}">
        <p14:creationId xmlns:p14="http://schemas.microsoft.com/office/powerpoint/2010/main" val="35950979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microsoft.com/office/2007/relationships/hdphoto" Target="../media/hdphoto1.wdp"/><Relationship Id="rId10"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2B2777-BACD-4A93-9420-30FB74E54DCE}"/>
              </a:ext>
            </a:extLst>
          </p:cNvPr>
          <p:cNvSpPr>
            <a:spLocks noGrp="1"/>
          </p:cNvSpPr>
          <p:nvPr>
            <p:ph type="sldNum" sz="quarter" idx="12"/>
          </p:nvPr>
        </p:nvSpPr>
        <p:spPr>
          <a:xfrm>
            <a:off x="10352540" y="424321"/>
            <a:ext cx="838199" cy="767687"/>
          </a:xfrm>
        </p:spPr>
        <p:txBody>
          <a:bodyPr/>
          <a:lstStyle/>
          <a:p>
            <a:fld id="{E862ED27-D45A-4F0B-8ECE-7EFF65B869EF}" type="slidenum">
              <a:rPr lang="en-IN" smtClean="0"/>
              <a:t>1</a:t>
            </a:fld>
            <a:endParaRPr lang="en-IN" dirty="0"/>
          </a:p>
        </p:txBody>
      </p:sp>
      <p:pic>
        <p:nvPicPr>
          <p:cNvPr id="6" name="Picture 5">
            <a:extLst>
              <a:ext uri="{FF2B5EF4-FFF2-40B4-BE49-F238E27FC236}">
                <a16:creationId xmlns:a16="http://schemas.microsoft.com/office/drawing/2014/main" id="{1FB72F5A-57A3-4487-BA0E-0EAFAB5ECF8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8180" y="0"/>
            <a:ext cx="606918" cy="767687"/>
          </a:xfrm>
          <a:prstGeom prst="rect">
            <a:avLst/>
          </a:prstGeom>
          <a:noFill/>
          <a:ln w="9525">
            <a:noFill/>
            <a:miter lim="800000"/>
            <a:headEnd/>
            <a:tailEnd/>
          </a:ln>
        </p:spPr>
      </p:pic>
      <p:pic>
        <p:nvPicPr>
          <p:cNvPr id="1026" name="Picture 2">
            <a:extLst>
              <a:ext uri="{FF2B5EF4-FFF2-40B4-BE49-F238E27FC236}">
                <a16:creationId xmlns:a16="http://schemas.microsoft.com/office/drawing/2014/main" id="{117D90DA-15F9-40F0-A33D-1FCBEE718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406" y="3588707"/>
            <a:ext cx="2476758" cy="247675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01BD9BC-7B02-45DF-9DD4-7D64CB2DCB0C}"/>
              </a:ext>
            </a:extLst>
          </p:cNvPr>
          <p:cNvSpPr/>
          <p:nvPr/>
        </p:nvSpPr>
        <p:spPr>
          <a:xfrm>
            <a:off x="1472405" y="792535"/>
            <a:ext cx="9277976" cy="2951562"/>
          </a:xfrm>
          <a:prstGeom prst="rect">
            <a:avLst/>
          </a:prstGeom>
          <a:noFill/>
        </p:spPr>
        <p:txBody>
          <a:bodyPr wrap="none" lIns="91440" tIns="45720" rIns="91440" bIns="45720">
            <a:prstTxWarp prst="textChevron">
              <a:avLst/>
            </a:prstTxWarp>
            <a:spAutoFit/>
          </a:bodyPr>
          <a:lstStyle/>
          <a:p>
            <a:pPr algn="ctr"/>
            <a:r>
              <a:rPr lang="en-US" sz="4800" b="1" u="sng" cap="none" spc="0" dirty="0">
                <a:ln w="0"/>
                <a:solidFill>
                  <a:schemeClr val="accent1"/>
                </a:solidFill>
                <a:effectLst>
                  <a:outerShdw blurRad="38100" dist="25400" dir="5400000" algn="ctr" rotWithShape="0">
                    <a:srgbClr val="6E747A">
                      <a:alpha val="43000"/>
                    </a:srgbClr>
                  </a:outerShdw>
                </a:effectLst>
              </a:rPr>
              <a:t>SIGN LANGUAGE RECOGNITION</a:t>
            </a:r>
          </a:p>
          <a:p>
            <a:pPr algn="ctr"/>
            <a:r>
              <a:rPr lang="en-US" sz="4800" b="1" u="sng" dirty="0">
                <a:ln w="0"/>
                <a:solidFill>
                  <a:schemeClr val="accent1"/>
                </a:solidFill>
                <a:effectLst>
                  <a:outerShdw blurRad="38100" dist="25400" dir="5400000" algn="ctr" rotWithShape="0">
                    <a:srgbClr val="6E747A">
                      <a:alpha val="43000"/>
                    </a:srgbClr>
                  </a:outerShdw>
                </a:effectLst>
              </a:rPr>
              <a:t>USING</a:t>
            </a:r>
          </a:p>
          <a:p>
            <a:pPr algn="ctr"/>
            <a:r>
              <a:rPr lang="en-US" sz="4800" b="1" u="sng" cap="none" spc="0" dirty="0">
                <a:ln w="0"/>
                <a:solidFill>
                  <a:schemeClr val="accent1"/>
                </a:solidFill>
                <a:effectLst>
                  <a:outerShdw blurRad="38100" dist="25400" dir="5400000" algn="ctr" rotWithShape="0">
                    <a:srgbClr val="6E747A">
                      <a:alpha val="43000"/>
                    </a:srgbClr>
                  </a:outerShdw>
                </a:effectLst>
              </a:rPr>
              <a:t>MACHINE LANGUAGE</a:t>
            </a:r>
          </a:p>
        </p:txBody>
      </p:sp>
      <p:sp>
        <p:nvSpPr>
          <p:cNvPr id="3" name="Rectangle 2">
            <a:extLst>
              <a:ext uri="{FF2B5EF4-FFF2-40B4-BE49-F238E27FC236}">
                <a16:creationId xmlns:a16="http://schemas.microsoft.com/office/drawing/2014/main" id="{22A433AF-9E14-4F97-A4C5-D7F8E12770FD}"/>
              </a:ext>
            </a:extLst>
          </p:cNvPr>
          <p:cNvSpPr/>
          <p:nvPr/>
        </p:nvSpPr>
        <p:spPr>
          <a:xfrm>
            <a:off x="847299" y="4716169"/>
            <a:ext cx="3384260" cy="1015663"/>
          </a:xfrm>
          <a:prstGeom prst="rect">
            <a:avLst/>
          </a:prstGeom>
          <a:noFill/>
        </p:spPr>
        <p:txBody>
          <a:bodyPr wrap="none" lIns="91440" tIns="45720" rIns="91440" bIns="45720">
            <a:spAutoFit/>
          </a:bodyPr>
          <a:lstStyle/>
          <a:p>
            <a:r>
              <a:rPr lang="en-US" sz="2000" b="1" u="sng" dirty="0">
                <a:ln w="9525">
                  <a:solidFill>
                    <a:schemeClr val="bg1"/>
                  </a:solidFill>
                  <a:prstDash val="solid"/>
                </a:ln>
                <a:effectLst>
                  <a:outerShdw blurRad="12700" dist="38100" dir="2700000" algn="tl" rotWithShape="0">
                    <a:schemeClr val="bg1">
                      <a:lumMod val="50000"/>
                    </a:schemeClr>
                  </a:outerShdw>
                </a:effectLst>
              </a:rPr>
              <a:t>Submitted By:</a:t>
            </a:r>
            <a:r>
              <a:rPr lang="en-US" sz="2000" b="1" dirty="0">
                <a:ln w="9525">
                  <a:solidFill>
                    <a:schemeClr val="bg1"/>
                  </a:solidFill>
                  <a:prstDash val="solid"/>
                </a:ln>
                <a:effectLst>
                  <a:outerShdw blurRad="12700" dist="38100" dir="2700000" algn="tl" rotWithShape="0">
                    <a:schemeClr val="bg1">
                      <a:lumMod val="50000"/>
                    </a:schemeClr>
                  </a:outerShdw>
                </a:effectLst>
              </a:rPr>
              <a:t> </a:t>
            </a:r>
          </a:p>
          <a:p>
            <a:r>
              <a:rPr lang="en-US" sz="2000" b="1" dirty="0">
                <a:ln w="9525">
                  <a:solidFill>
                    <a:schemeClr val="bg1"/>
                  </a:solidFill>
                  <a:prstDash val="solid"/>
                </a:ln>
                <a:effectLst>
                  <a:outerShdw blurRad="12700" dist="38100" dir="2700000" algn="tl" rotWithShape="0">
                    <a:schemeClr val="bg1">
                      <a:lumMod val="50000"/>
                    </a:schemeClr>
                  </a:outerShdw>
                </a:effectLst>
              </a:rPr>
              <a:t>Shruti Shreya (20BCS9229)</a:t>
            </a:r>
            <a:br>
              <a:rPr lang="en-US" sz="2000" b="1" dirty="0">
                <a:ln w="9525">
                  <a:solidFill>
                    <a:schemeClr val="bg1"/>
                  </a:solidFill>
                  <a:prstDash val="solid"/>
                </a:ln>
                <a:effectLst>
                  <a:outerShdw blurRad="12700" dist="38100" dir="2700000" algn="tl" rotWithShape="0">
                    <a:schemeClr val="bg1">
                      <a:lumMod val="50000"/>
                    </a:schemeClr>
                  </a:outerShdw>
                </a:effectLst>
              </a:rPr>
            </a:br>
            <a:r>
              <a:rPr lang="en-US" sz="2000" b="1" dirty="0">
                <a:ln w="9525">
                  <a:solidFill>
                    <a:schemeClr val="bg1"/>
                  </a:solidFill>
                  <a:prstDash val="solid"/>
                </a:ln>
                <a:effectLst>
                  <a:outerShdw blurRad="12700" dist="38100" dir="2700000" algn="tl" rotWithShape="0">
                    <a:schemeClr val="bg1">
                      <a:lumMod val="50000"/>
                    </a:schemeClr>
                  </a:outerShdw>
                </a:effectLst>
              </a:rPr>
              <a:t>Sahil Kumar (20BCS9238)</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a:extLst>
              <a:ext uri="{FF2B5EF4-FFF2-40B4-BE49-F238E27FC236}">
                <a16:creationId xmlns:a16="http://schemas.microsoft.com/office/drawing/2014/main" id="{46150F66-435E-487A-92DF-6236440DB877}"/>
              </a:ext>
            </a:extLst>
          </p:cNvPr>
          <p:cNvSpPr/>
          <p:nvPr/>
        </p:nvSpPr>
        <p:spPr>
          <a:xfrm>
            <a:off x="7518287" y="4764450"/>
            <a:ext cx="4129657" cy="1015663"/>
          </a:xfrm>
          <a:prstGeom prst="rect">
            <a:avLst/>
          </a:prstGeom>
          <a:noFill/>
        </p:spPr>
        <p:txBody>
          <a:bodyPr wrap="none" lIns="91440" tIns="45720" rIns="91440" bIns="45720">
            <a:spAutoFit/>
          </a:bodyPr>
          <a:lstStyle/>
          <a:p>
            <a:r>
              <a:rPr lang="en-US" sz="2000" b="1" u="sng" dirty="0">
                <a:ln w="9525">
                  <a:solidFill>
                    <a:schemeClr val="bg1"/>
                  </a:solidFill>
                  <a:prstDash val="solid"/>
                </a:ln>
                <a:effectLst>
                  <a:outerShdw blurRad="12700" dist="38100" dir="2700000" algn="tl" rotWithShape="0">
                    <a:schemeClr val="bg1">
                      <a:lumMod val="50000"/>
                    </a:schemeClr>
                  </a:outerShdw>
                </a:effectLst>
              </a:rPr>
              <a:t>Submitted To:</a:t>
            </a:r>
          </a:p>
          <a:p>
            <a:r>
              <a:rPr lang="en-US" sz="2000" b="1" dirty="0">
                <a:ln w="9525">
                  <a:solidFill>
                    <a:schemeClr val="bg1"/>
                  </a:solidFill>
                  <a:prstDash val="solid"/>
                </a:ln>
                <a:effectLst>
                  <a:outerShdw blurRad="12700" dist="38100" dir="2700000" algn="tl" rotWithShape="0">
                    <a:schemeClr val="bg1">
                      <a:lumMod val="50000"/>
                    </a:schemeClr>
                  </a:outerShdw>
                </a:effectLst>
              </a:rPr>
              <a:t>Supervisor: Er. Parwinder Kaur</a:t>
            </a:r>
          </a:p>
          <a:p>
            <a:r>
              <a:rPr lang="en-US" sz="2000" b="1" dirty="0">
                <a:ln w="9525">
                  <a:solidFill>
                    <a:schemeClr val="bg1"/>
                  </a:solidFill>
                  <a:prstDash val="solid"/>
                </a:ln>
                <a:effectLst>
                  <a:outerShdw blurRad="12700" dist="38100" dir="2700000" algn="tl" rotWithShape="0">
                    <a:schemeClr val="bg1">
                      <a:lumMod val="50000"/>
                    </a:schemeClr>
                  </a:outerShdw>
                </a:effectLst>
              </a:rPr>
              <a:t>Co-Supervisor: Dr. Dheresh Saini</a:t>
            </a:r>
          </a:p>
        </p:txBody>
      </p:sp>
    </p:spTree>
    <p:extLst>
      <p:ext uri="{BB962C8B-B14F-4D97-AF65-F5344CB8AC3E}">
        <p14:creationId xmlns:p14="http://schemas.microsoft.com/office/powerpoint/2010/main" val="31015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6D1271-3CA1-41A1-B8D3-64D69CF0D410}"/>
              </a:ext>
            </a:extLst>
          </p:cNvPr>
          <p:cNvSpPr txBox="1">
            <a:spLocks/>
          </p:cNvSpPr>
          <p:nvPr/>
        </p:nvSpPr>
        <p:spPr>
          <a:xfrm>
            <a:off x="642553" y="1032393"/>
            <a:ext cx="3756454" cy="5640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State Chart Diagram</a:t>
            </a:r>
            <a:br>
              <a:rPr lang="en-US" b="1" dirty="0"/>
            </a:br>
            <a:r>
              <a:rPr lang="en-US" b="1" dirty="0"/>
              <a:t>For </a:t>
            </a:r>
            <a:br>
              <a:rPr lang="en-US" b="1" dirty="0"/>
            </a:br>
            <a:r>
              <a:rPr lang="en-US" b="1" dirty="0"/>
              <a:t>Sign Language Recognition System</a:t>
            </a:r>
            <a:endParaRPr lang="en-IN" sz="9600" b="1" dirty="0"/>
          </a:p>
        </p:txBody>
      </p:sp>
      <p:pic>
        <p:nvPicPr>
          <p:cNvPr id="3" name="Picture 2">
            <a:extLst>
              <a:ext uri="{FF2B5EF4-FFF2-40B4-BE49-F238E27FC236}">
                <a16:creationId xmlns:a16="http://schemas.microsoft.com/office/drawing/2014/main" id="{2B8AE8BA-BFC6-4FD7-9201-4CDAB7CEFCBA}"/>
              </a:ext>
            </a:extLst>
          </p:cNvPr>
          <p:cNvPicPr>
            <a:picLocks noChangeAspect="1"/>
          </p:cNvPicPr>
          <p:nvPr/>
        </p:nvPicPr>
        <p:blipFill>
          <a:blip r:embed="rId2"/>
          <a:stretch>
            <a:fillRect/>
          </a:stretch>
        </p:blipFill>
        <p:spPr>
          <a:xfrm>
            <a:off x="4935469" y="1217603"/>
            <a:ext cx="6103428" cy="4948419"/>
          </a:xfrm>
          <a:prstGeom prst="rect">
            <a:avLst/>
          </a:prstGeom>
        </p:spPr>
      </p:pic>
      <p:sp>
        <p:nvSpPr>
          <p:cNvPr id="8" name="Slide Number Placeholder 7">
            <a:extLst>
              <a:ext uri="{FF2B5EF4-FFF2-40B4-BE49-F238E27FC236}">
                <a16:creationId xmlns:a16="http://schemas.microsoft.com/office/drawing/2014/main" id="{67B49191-9951-4FF5-8DB7-E9F594D29972}"/>
              </a:ext>
            </a:extLst>
          </p:cNvPr>
          <p:cNvSpPr>
            <a:spLocks noGrp="1"/>
          </p:cNvSpPr>
          <p:nvPr>
            <p:ph type="sldNum" sz="quarter" idx="12"/>
          </p:nvPr>
        </p:nvSpPr>
        <p:spPr>
          <a:xfrm>
            <a:off x="10352540" y="493439"/>
            <a:ext cx="838199" cy="767687"/>
          </a:xfrm>
        </p:spPr>
        <p:txBody>
          <a:bodyPr/>
          <a:lstStyle/>
          <a:p>
            <a:fld id="{E862ED27-D45A-4F0B-8ECE-7EFF65B869EF}" type="slidenum">
              <a:rPr lang="en-IN" smtClean="0"/>
              <a:t>10</a:t>
            </a:fld>
            <a:endParaRPr lang="en-IN" dirty="0"/>
          </a:p>
        </p:txBody>
      </p:sp>
      <p:pic>
        <p:nvPicPr>
          <p:cNvPr id="9" name="Picture 8">
            <a:extLst>
              <a:ext uri="{FF2B5EF4-FFF2-40B4-BE49-F238E27FC236}">
                <a16:creationId xmlns:a16="http://schemas.microsoft.com/office/drawing/2014/main" id="{8441E990-0E36-4A9F-8285-45EB9EBB9A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24714"/>
            <a:ext cx="606918" cy="767687"/>
          </a:xfrm>
          <a:prstGeom prst="rect">
            <a:avLst/>
          </a:prstGeom>
          <a:noFill/>
          <a:ln w="9525">
            <a:noFill/>
            <a:miter lim="800000"/>
            <a:headEnd/>
            <a:tailEnd/>
          </a:ln>
        </p:spPr>
      </p:pic>
      <p:sp>
        <p:nvSpPr>
          <p:cNvPr id="7" name="Title 1">
            <a:extLst>
              <a:ext uri="{FF2B5EF4-FFF2-40B4-BE49-F238E27FC236}">
                <a16:creationId xmlns:a16="http://schemas.microsoft.com/office/drawing/2014/main" id="{21E1AB92-CD52-4BB8-A98A-E6493A9CC7D8}"/>
              </a:ext>
            </a:extLst>
          </p:cNvPr>
          <p:cNvSpPr txBox="1">
            <a:spLocks/>
          </p:cNvSpPr>
          <p:nvPr/>
        </p:nvSpPr>
        <p:spPr>
          <a:xfrm>
            <a:off x="473115" y="304435"/>
            <a:ext cx="9264008" cy="65939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t>DESIGNS:</a:t>
            </a:r>
            <a:endParaRPr lang="en-IN" sz="4400" b="1" i="1" dirty="0"/>
          </a:p>
        </p:txBody>
      </p:sp>
      <p:pic>
        <p:nvPicPr>
          <p:cNvPr id="10" name="Picture 2">
            <a:extLst>
              <a:ext uri="{FF2B5EF4-FFF2-40B4-BE49-F238E27FC236}">
                <a16:creationId xmlns:a16="http://schemas.microsoft.com/office/drawing/2014/main" id="{F1809395-91A6-4AA2-9028-527288311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5816" y="5881816"/>
            <a:ext cx="976184" cy="97618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5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B22-4917-4952-AA2F-DD12D4D76B08}"/>
              </a:ext>
            </a:extLst>
          </p:cNvPr>
          <p:cNvSpPr>
            <a:spLocks noGrp="1"/>
          </p:cNvSpPr>
          <p:nvPr>
            <p:ph type="title"/>
          </p:nvPr>
        </p:nvSpPr>
        <p:spPr>
          <a:xfrm>
            <a:off x="294501" y="192128"/>
            <a:ext cx="3634946" cy="648129"/>
          </a:xfrm>
        </p:spPr>
        <p:txBody>
          <a:bodyPr>
            <a:normAutofit fontScale="90000"/>
          </a:bodyPr>
          <a:lstStyle/>
          <a:p>
            <a:r>
              <a:rPr lang="en-US" b="1" u="sng" dirty="0"/>
              <a:t>SCREENSHOTS</a:t>
            </a:r>
            <a:endParaRPr lang="en-IN" b="1" u="sng" dirty="0"/>
          </a:p>
        </p:txBody>
      </p:sp>
      <p:sp>
        <p:nvSpPr>
          <p:cNvPr id="4" name="Title 1">
            <a:extLst>
              <a:ext uri="{FF2B5EF4-FFF2-40B4-BE49-F238E27FC236}">
                <a16:creationId xmlns:a16="http://schemas.microsoft.com/office/drawing/2014/main" id="{14907409-2854-4336-A405-BEF35D509014}"/>
              </a:ext>
            </a:extLst>
          </p:cNvPr>
          <p:cNvSpPr txBox="1">
            <a:spLocks/>
          </p:cNvSpPr>
          <p:nvPr/>
        </p:nvSpPr>
        <p:spPr>
          <a:xfrm>
            <a:off x="780532" y="868174"/>
            <a:ext cx="3634946" cy="7129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t>Dataset:</a:t>
            </a:r>
            <a:endParaRPr lang="en-IN" sz="4000" b="1" i="1" dirty="0"/>
          </a:p>
        </p:txBody>
      </p:sp>
      <p:pic>
        <p:nvPicPr>
          <p:cNvPr id="7" name="Picture 6" descr="training dataset">
            <a:extLst>
              <a:ext uri="{FF2B5EF4-FFF2-40B4-BE49-F238E27FC236}">
                <a16:creationId xmlns:a16="http://schemas.microsoft.com/office/drawing/2014/main" id="{41238163-C2EB-48E8-9B5E-94823994BA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0886" y="1198608"/>
            <a:ext cx="8204212" cy="5053911"/>
          </a:xfrm>
          <a:prstGeom prst="rect">
            <a:avLst/>
          </a:prstGeom>
          <a:noFill/>
          <a:ln>
            <a:noFill/>
          </a:ln>
        </p:spPr>
      </p:pic>
      <p:sp>
        <p:nvSpPr>
          <p:cNvPr id="9" name="Slide Number Placeholder 8">
            <a:extLst>
              <a:ext uri="{FF2B5EF4-FFF2-40B4-BE49-F238E27FC236}">
                <a16:creationId xmlns:a16="http://schemas.microsoft.com/office/drawing/2014/main" id="{2F42F9FC-BC8F-406A-A34A-88C26B7939F9}"/>
              </a:ext>
            </a:extLst>
          </p:cNvPr>
          <p:cNvSpPr>
            <a:spLocks noGrp="1"/>
          </p:cNvSpPr>
          <p:nvPr>
            <p:ph type="sldNum" sz="quarter" idx="12"/>
          </p:nvPr>
        </p:nvSpPr>
        <p:spPr>
          <a:xfrm>
            <a:off x="10352540" y="444013"/>
            <a:ext cx="838199" cy="767687"/>
          </a:xfrm>
        </p:spPr>
        <p:txBody>
          <a:bodyPr/>
          <a:lstStyle/>
          <a:p>
            <a:fld id="{E862ED27-D45A-4F0B-8ECE-7EFF65B869EF}" type="slidenum">
              <a:rPr lang="en-IN" smtClean="0"/>
              <a:t>11</a:t>
            </a:fld>
            <a:endParaRPr lang="en-IN" dirty="0"/>
          </a:p>
        </p:txBody>
      </p:sp>
      <p:pic>
        <p:nvPicPr>
          <p:cNvPr id="10" name="Picture 9">
            <a:extLst>
              <a:ext uri="{FF2B5EF4-FFF2-40B4-BE49-F238E27FC236}">
                <a16:creationId xmlns:a16="http://schemas.microsoft.com/office/drawing/2014/main" id="{F0A050B4-2CD6-4FBB-97CB-8221ADC830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0"/>
            <a:ext cx="606918" cy="767687"/>
          </a:xfrm>
          <a:prstGeom prst="rect">
            <a:avLst/>
          </a:prstGeom>
          <a:noFill/>
          <a:ln w="9525">
            <a:noFill/>
            <a:miter lim="800000"/>
            <a:headEnd/>
            <a:tailEnd/>
          </a:ln>
        </p:spPr>
      </p:pic>
      <p:pic>
        <p:nvPicPr>
          <p:cNvPr id="8" name="Picture 2">
            <a:extLst>
              <a:ext uri="{FF2B5EF4-FFF2-40B4-BE49-F238E27FC236}">
                <a16:creationId xmlns:a16="http://schemas.microsoft.com/office/drawing/2014/main" id="{A4BF078C-3BED-48B7-B788-1C25833BD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2314" y="5968314"/>
            <a:ext cx="889686" cy="8896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82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B22-4917-4952-AA2F-DD12D4D76B08}"/>
              </a:ext>
            </a:extLst>
          </p:cNvPr>
          <p:cNvSpPr>
            <a:spLocks noGrp="1"/>
          </p:cNvSpPr>
          <p:nvPr>
            <p:ph type="title"/>
          </p:nvPr>
        </p:nvSpPr>
        <p:spPr>
          <a:xfrm>
            <a:off x="294501" y="192128"/>
            <a:ext cx="3634946" cy="648129"/>
          </a:xfrm>
        </p:spPr>
        <p:txBody>
          <a:bodyPr>
            <a:normAutofit fontScale="90000"/>
          </a:bodyPr>
          <a:lstStyle/>
          <a:p>
            <a:r>
              <a:rPr lang="en-US" b="1" u="sng" dirty="0"/>
              <a:t>SCREENSHOTS</a:t>
            </a:r>
            <a:endParaRPr lang="en-IN" b="1" u="sng" dirty="0"/>
          </a:p>
        </p:txBody>
      </p:sp>
      <p:sp>
        <p:nvSpPr>
          <p:cNvPr id="4" name="Title 1">
            <a:extLst>
              <a:ext uri="{FF2B5EF4-FFF2-40B4-BE49-F238E27FC236}">
                <a16:creationId xmlns:a16="http://schemas.microsoft.com/office/drawing/2014/main" id="{14907409-2854-4336-A405-BEF35D509014}"/>
              </a:ext>
            </a:extLst>
          </p:cNvPr>
          <p:cNvSpPr txBox="1">
            <a:spLocks/>
          </p:cNvSpPr>
          <p:nvPr/>
        </p:nvSpPr>
        <p:spPr>
          <a:xfrm>
            <a:off x="780532" y="868174"/>
            <a:ext cx="3634946" cy="7129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t>Training CNN:</a:t>
            </a:r>
            <a:endParaRPr lang="en-IN" sz="4000" b="1" i="1" dirty="0"/>
          </a:p>
        </p:txBody>
      </p:sp>
      <p:pic>
        <p:nvPicPr>
          <p:cNvPr id="5" name="Picture 4">
            <a:extLst>
              <a:ext uri="{FF2B5EF4-FFF2-40B4-BE49-F238E27FC236}">
                <a16:creationId xmlns:a16="http://schemas.microsoft.com/office/drawing/2014/main" id="{3F8F23D3-4B0B-4477-A5B0-FABF449E7E9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816" y="1581116"/>
            <a:ext cx="8114270" cy="4496212"/>
          </a:xfrm>
          <a:prstGeom prst="rect">
            <a:avLst/>
          </a:prstGeom>
          <a:noFill/>
          <a:ln>
            <a:noFill/>
          </a:ln>
        </p:spPr>
      </p:pic>
      <p:sp>
        <p:nvSpPr>
          <p:cNvPr id="8" name="Slide Number Placeholder 7">
            <a:extLst>
              <a:ext uri="{FF2B5EF4-FFF2-40B4-BE49-F238E27FC236}">
                <a16:creationId xmlns:a16="http://schemas.microsoft.com/office/drawing/2014/main" id="{879612D6-3B41-421C-9043-53AF83C4074A}"/>
              </a:ext>
            </a:extLst>
          </p:cNvPr>
          <p:cNvSpPr>
            <a:spLocks noGrp="1"/>
          </p:cNvSpPr>
          <p:nvPr>
            <p:ph type="sldNum" sz="quarter" idx="12"/>
          </p:nvPr>
        </p:nvSpPr>
        <p:spPr>
          <a:xfrm>
            <a:off x="10352540" y="468727"/>
            <a:ext cx="838199" cy="767687"/>
          </a:xfrm>
        </p:spPr>
        <p:txBody>
          <a:bodyPr/>
          <a:lstStyle/>
          <a:p>
            <a:fld id="{E862ED27-D45A-4F0B-8ECE-7EFF65B869EF}" type="slidenum">
              <a:rPr lang="en-IN" smtClean="0"/>
              <a:t>12</a:t>
            </a:fld>
            <a:endParaRPr lang="en-IN" dirty="0"/>
          </a:p>
        </p:txBody>
      </p:sp>
      <p:pic>
        <p:nvPicPr>
          <p:cNvPr id="9" name="Picture 8">
            <a:extLst>
              <a:ext uri="{FF2B5EF4-FFF2-40B4-BE49-F238E27FC236}">
                <a16:creationId xmlns:a16="http://schemas.microsoft.com/office/drawing/2014/main" id="{949C9F68-2514-465F-9CE7-63A58A849B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12357"/>
            <a:ext cx="606918" cy="767687"/>
          </a:xfrm>
          <a:prstGeom prst="rect">
            <a:avLst/>
          </a:prstGeom>
          <a:noFill/>
          <a:ln w="9525">
            <a:noFill/>
            <a:miter lim="800000"/>
            <a:headEnd/>
            <a:tailEnd/>
          </a:ln>
        </p:spPr>
      </p:pic>
      <p:pic>
        <p:nvPicPr>
          <p:cNvPr id="7" name="Picture 2">
            <a:extLst>
              <a:ext uri="{FF2B5EF4-FFF2-40B4-BE49-F238E27FC236}">
                <a16:creationId xmlns:a16="http://schemas.microsoft.com/office/drawing/2014/main" id="{D2EB9C7B-AC23-4F58-9556-898AEB95E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172" y="5894172"/>
            <a:ext cx="963827" cy="9638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19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B22-4917-4952-AA2F-DD12D4D76B08}"/>
              </a:ext>
            </a:extLst>
          </p:cNvPr>
          <p:cNvSpPr>
            <a:spLocks noGrp="1"/>
          </p:cNvSpPr>
          <p:nvPr>
            <p:ph type="title"/>
          </p:nvPr>
        </p:nvSpPr>
        <p:spPr>
          <a:xfrm>
            <a:off x="294501" y="192128"/>
            <a:ext cx="3634946" cy="648129"/>
          </a:xfrm>
        </p:spPr>
        <p:txBody>
          <a:bodyPr>
            <a:normAutofit fontScale="90000"/>
          </a:bodyPr>
          <a:lstStyle/>
          <a:p>
            <a:r>
              <a:rPr lang="en-US" b="1" u="sng" dirty="0"/>
              <a:t>OUTCOMES:</a:t>
            </a:r>
            <a:endParaRPr lang="en-IN" b="1" u="sng" dirty="0"/>
          </a:p>
        </p:txBody>
      </p:sp>
      <p:sp>
        <p:nvSpPr>
          <p:cNvPr id="4" name="Title 1">
            <a:extLst>
              <a:ext uri="{FF2B5EF4-FFF2-40B4-BE49-F238E27FC236}">
                <a16:creationId xmlns:a16="http://schemas.microsoft.com/office/drawing/2014/main" id="{14907409-2854-4336-A405-BEF35D509014}"/>
              </a:ext>
            </a:extLst>
          </p:cNvPr>
          <p:cNvSpPr txBox="1">
            <a:spLocks/>
          </p:cNvSpPr>
          <p:nvPr/>
        </p:nvSpPr>
        <p:spPr>
          <a:xfrm>
            <a:off x="780532" y="868174"/>
            <a:ext cx="5496700" cy="51219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spcBef>
                <a:spcPts val="1200"/>
              </a:spcBef>
            </a:pPr>
            <a:r>
              <a:rPr lang="en-US" sz="2400" b="1" dirty="0"/>
              <a:t>Sign Language Recognition Output</a:t>
            </a:r>
            <a:endParaRPr lang="en-IN" sz="2400" b="1" dirty="0"/>
          </a:p>
        </p:txBody>
      </p:sp>
      <p:pic>
        <p:nvPicPr>
          <p:cNvPr id="9" name="Picture 8" descr="sign language recognition output">
            <a:extLst>
              <a:ext uri="{FF2B5EF4-FFF2-40B4-BE49-F238E27FC236}">
                <a16:creationId xmlns:a16="http://schemas.microsoft.com/office/drawing/2014/main" id="{A5C6BB04-C152-4D29-97DA-CE7252BBE7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3320" y="1408287"/>
            <a:ext cx="9601200" cy="4581540"/>
          </a:xfrm>
          <a:prstGeom prst="rect">
            <a:avLst/>
          </a:prstGeom>
          <a:noFill/>
          <a:ln>
            <a:noFill/>
          </a:ln>
        </p:spPr>
      </p:pic>
      <p:sp>
        <p:nvSpPr>
          <p:cNvPr id="10" name="Slide Number Placeholder 9">
            <a:extLst>
              <a:ext uri="{FF2B5EF4-FFF2-40B4-BE49-F238E27FC236}">
                <a16:creationId xmlns:a16="http://schemas.microsoft.com/office/drawing/2014/main" id="{9AEBB479-430A-4879-B490-EF5F8353F52C}"/>
              </a:ext>
            </a:extLst>
          </p:cNvPr>
          <p:cNvSpPr>
            <a:spLocks noGrp="1"/>
          </p:cNvSpPr>
          <p:nvPr>
            <p:ph type="sldNum" sz="quarter" idx="12"/>
          </p:nvPr>
        </p:nvSpPr>
        <p:spPr>
          <a:xfrm>
            <a:off x="10352540" y="468727"/>
            <a:ext cx="838199" cy="767687"/>
          </a:xfrm>
        </p:spPr>
        <p:txBody>
          <a:bodyPr/>
          <a:lstStyle/>
          <a:p>
            <a:fld id="{E862ED27-D45A-4F0B-8ECE-7EFF65B869EF}" type="slidenum">
              <a:rPr lang="en-IN" smtClean="0"/>
              <a:t>13</a:t>
            </a:fld>
            <a:endParaRPr lang="en-IN" dirty="0"/>
          </a:p>
        </p:txBody>
      </p:sp>
      <p:pic>
        <p:nvPicPr>
          <p:cNvPr id="11" name="Picture 10">
            <a:extLst>
              <a:ext uri="{FF2B5EF4-FFF2-40B4-BE49-F238E27FC236}">
                <a16:creationId xmlns:a16="http://schemas.microsoft.com/office/drawing/2014/main" id="{44355073-A7FA-4334-A132-47424B600E3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0537" y="24714"/>
            <a:ext cx="606918" cy="767687"/>
          </a:xfrm>
          <a:prstGeom prst="rect">
            <a:avLst/>
          </a:prstGeom>
          <a:noFill/>
          <a:ln w="9525">
            <a:noFill/>
            <a:miter lim="800000"/>
            <a:headEnd/>
            <a:tailEnd/>
          </a:ln>
        </p:spPr>
      </p:pic>
      <p:pic>
        <p:nvPicPr>
          <p:cNvPr id="7" name="Picture 2">
            <a:extLst>
              <a:ext uri="{FF2B5EF4-FFF2-40B4-BE49-F238E27FC236}">
                <a16:creationId xmlns:a16="http://schemas.microsoft.com/office/drawing/2014/main" id="{0A70EDA1-C50F-4013-847B-229C8F849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172" y="5894172"/>
            <a:ext cx="963827" cy="9638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07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9AEBB479-430A-4879-B490-EF5F8353F52C}"/>
              </a:ext>
            </a:extLst>
          </p:cNvPr>
          <p:cNvSpPr>
            <a:spLocks noGrp="1"/>
          </p:cNvSpPr>
          <p:nvPr>
            <p:ph type="sldNum" sz="quarter" idx="12"/>
          </p:nvPr>
        </p:nvSpPr>
        <p:spPr>
          <a:xfrm>
            <a:off x="10352540" y="468727"/>
            <a:ext cx="838199" cy="767687"/>
          </a:xfrm>
        </p:spPr>
        <p:txBody>
          <a:bodyPr/>
          <a:lstStyle/>
          <a:p>
            <a:fld id="{E862ED27-D45A-4F0B-8ECE-7EFF65B869EF}" type="slidenum">
              <a:rPr lang="en-IN" smtClean="0"/>
              <a:t>14</a:t>
            </a:fld>
            <a:endParaRPr lang="en-IN" dirty="0"/>
          </a:p>
        </p:txBody>
      </p:sp>
      <p:pic>
        <p:nvPicPr>
          <p:cNvPr id="11" name="Picture 10">
            <a:extLst>
              <a:ext uri="{FF2B5EF4-FFF2-40B4-BE49-F238E27FC236}">
                <a16:creationId xmlns:a16="http://schemas.microsoft.com/office/drawing/2014/main" id="{44355073-A7FA-4334-A132-47424B600E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0537" y="24714"/>
            <a:ext cx="606918" cy="767687"/>
          </a:xfrm>
          <a:prstGeom prst="rect">
            <a:avLst/>
          </a:prstGeom>
          <a:noFill/>
          <a:ln w="9525">
            <a:noFill/>
            <a:miter lim="800000"/>
            <a:headEnd/>
            <a:tailEnd/>
          </a:ln>
        </p:spPr>
      </p:pic>
      <p:sp>
        <p:nvSpPr>
          <p:cNvPr id="6" name="Rectangle 5">
            <a:extLst>
              <a:ext uri="{FF2B5EF4-FFF2-40B4-BE49-F238E27FC236}">
                <a16:creationId xmlns:a16="http://schemas.microsoft.com/office/drawing/2014/main" id="{4100B856-BE2C-461E-9ED3-1411F209EBAE}"/>
              </a:ext>
            </a:extLst>
          </p:cNvPr>
          <p:cNvSpPr/>
          <p:nvPr/>
        </p:nvSpPr>
        <p:spPr>
          <a:xfrm>
            <a:off x="3499642" y="4746706"/>
            <a:ext cx="5242140" cy="3416320"/>
          </a:xfrm>
          <a:prstGeom prst="rect">
            <a:avLst/>
          </a:prstGeom>
          <a:noFill/>
        </p:spPr>
        <p:txBody>
          <a:bodyPr wrap="none" lIns="91440" tIns="45720" rIns="91440" bIns="45720">
            <a:prstTxWarp prst="textArchUp">
              <a:avLst/>
            </a:prstTxWarp>
            <a:spAutoFit/>
          </a:bodyPr>
          <a:lstStyle/>
          <a:p>
            <a:pPr algn="ctr"/>
            <a:r>
              <a:rPr lang="en-US" sz="6600" b="1" dirty="0">
                <a:ln w="0"/>
                <a:effectLst>
                  <a:outerShdw blurRad="38100" dist="19050" dir="2700000" algn="tl" rotWithShape="0">
                    <a:schemeClr val="dk1">
                      <a:alpha val="40000"/>
                    </a:schemeClr>
                  </a:outerShdw>
                </a:effectLst>
              </a:rPr>
              <a:t>Demonstration </a:t>
            </a:r>
          </a:p>
          <a:p>
            <a:pPr algn="ctr"/>
            <a:r>
              <a:rPr lang="en-US" sz="6600" b="1" dirty="0">
                <a:ln w="0"/>
                <a:effectLst>
                  <a:outerShdw blurRad="38100" dist="19050" dir="2700000" algn="tl" rotWithShape="0">
                    <a:schemeClr val="dk1">
                      <a:alpha val="40000"/>
                    </a:schemeClr>
                  </a:outerShdw>
                </a:effectLst>
              </a:rPr>
              <a:t>Of </a:t>
            </a:r>
            <a:br>
              <a:rPr lang="en-US" sz="6600" b="1" dirty="0">
                <a:ln w="0"/>
                <a:effectLst>
                  <a:outerShdw blurRad="38100" dist="19050" dir="2700000" algn="tl" rotWithShape="0">
                    <a:schemeClr val="dk1">
                      <a:alpha val="40000"/>
                    </a:schemeClr>
                  </a:outerShdw>
                </a:effectLst>
              </a:rPr>
            </a:br>
            <a:r>
              <a:rPr lang="en-US" sz="6600" b="1" dirty="0">
                <a:ln w="0"/>
                <a:effectLst>
                  <a:outerShdw blurRad="38100" dist="19050" dir="2700000" algn="tl" rotWithShape="0">
                    <a:schemeClr val="dk1">
                      <a:alpha val="40000"/>
                    </a:schemeClr>
                  </a:outerShdw>
                </a:effectLst>
              </a:rPr>
              <a:t>Project </a:t>
            </a:r>
          </a:p>
          <a:p>
            <a:pPr algn="ctr"/>
            <a:r>
              <a:rPr lang="en-US" sz="6600" b="1" dirty="0">
                <a:ln w="0"/>
                <a:effectLst>
                  <a:outerShdw blurRad="38100" dist="19050" dir="2700000" algn="tl" rotWithShape="0">
                    <a:schemeClr val="dk1">
                      <a:alpha val="40000"/>
                    </a:schemeClr>
                  </a:outerShdw>
                </a:effectLst>
              </a:rPr>
              <a:t>CODE</a:t>
            </a:r>
          </a:p>
        </p:txBody>
      </p:sp>
      <p:pic>
        <p:nvPicPr>
          <p:cNvPr id="12" name="Picture 2">
            <a:extLst>
              <a:ext uri="{FF2B5EF4-FFF2-40B4-BE49-F238E27FC236}">
                <a16:creationId xmlns:a16="http://schemas.microsoft.com/office/drawing/2014/main" id="{FFA13F19-4B76-4274-8D84-9854F65AC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172" y="5894172"/>
            <a:ext cx="963827" cy="9638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3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D58B6B-BCCD-4DB4-8AA3-29860D653864}"/>
              </a:ext>
            </a:extLst>
          </p:cNvPr>
          <p:cNvSpPr>
            <a:spLocks noGrp="1"/>
          </p:cNvSpPr>
          <p:nvPr>
            <p:ph type="sldNum" sz="quarter" idx="12"/>
          </p:nvPr>
        </p:nvSpPr>
        <p:spPr/>
        <p:txBody>
          <a:bodyPr/>
          <a:lstStyle/>
          <a:p>
            <a:fld id="{E862ED27-D45A-4F0B-8ECE-7EFF65B869EF}" type="slidenum">
              <a:rPr lang="en-IN" smtClean="0"/>
              <a:t>15</a:t>
            </a:fld>
            <a:endParaRPr lang="en-IN"/>
          </a:p>
        </p:txBody>
      </p:sp>
      <p:pic>
        <p:nvPicPr>
          <p:cNvPr id="6" name="Picture 5">
            <a:extLst>
              <a:ext uri="{FF2B5EF4-FFF2-40B4-BE49-F238E27FC236}">
                <a16:creationId xmlns:a16="http://schemas.microsoft.com/office/drawing/2014/main" id="{3D1CDD65-1513-42CA-A4C8-64D443746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4" y="380994"/>
            <a:ext cx="6096012" cy="6096012"/>
          </a:xfrm>
          <a:prstGeom prst="rect">
            <a:avLst/>
          </a:prstGeom>
        </p:spPr>
      </p:pic>
      <p:pic>
        <p:nvPicPr>
          <p:cNvPr id="7" name="Picture 2">
            <a:extLst>
              <a:ext uri="{FF2B5EF4-FFF2-40B4-BE49-F238E27FC236}">
                <a16:creationId xmlns:a16="http://schemas.microsoft.com/office/drawing/2014/main" id="{2EF6C61A-F529-45A3-AEB4-1F1367827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172" y="5894172"/>
            <a:ext cx="963827" cy="9638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5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BDA5A2-14C8-4FDA-8E51-71B4F5BA3A16}"/>
              </a:ext>
            </a:extLst>
          </p:cNvPr>
          <p:cNvSpPr>
            <a:spLocks noGrp="1"/>
          </p:cNvSpPr>
          <p:nvPr>
            <p:ph type="title"/>
          </p:nvPr>
        </p:nvSpPr>
        <p:spPr>
          <a:xfrm>
            <a:off x="646111" y="452718"/>
            <a:ext cx="9404723" cy="943596"/>
          </a:xfrm>
        </p:spPr>
        <p:txBody>
          <a:bodyPr/>
          <a:lstStyle/>
          <a:p>
            <a:r>
              <a:rPr lang="en-US" sz="4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Table of Content:</a:t>
            </a:r>
            <a:endParaRPr lang="en-IN" dirty="0"/>
          </a:p>
        </p:txBody>
      </p:sp>
      <p:sp>
        <p:nvSpPr>
          <p:cNvPr id="5" name="Content Placeholder 4">
            <a:extLst>
              <a:ext uri="{FF2B5EF4-FFF2-40B4-BE49-F238E27FC236}">
                <a16:creationId xmlns:a16="http://schemas.microsoft.com/office/drawing/2014/main" id="{38D25CDB-32F4-495A-B65D-1BB23AF7C34D}"/>
              </a:ext>
            </a:extLst>
          </p:cNvPr>
          <p:cNvSpPr>
            <a:spLocks noGrp="1"/>
          </p:cNvSpPr>
          <p:nvPr>
            <p:ph idx="1"/>
          </p:nvPr>
        </p:nvSpPr>
        <p:spPr/>
        <p:txBody>
          <a:bodyPr/>
          <a:lstStyle/>
          <a:p>
            <a:r>
              <a:rPr lang="en-US" dirty="0"/>
              <a:t>Introduction</a:t>
            </a:r>
          </a:p>
          <a:p>
            <a:r>
              <a:rPr lang="en-US" dirty="0"/>
              <a:t>Objectives</a:t>
            </a:r>
          </a:p>
          <a:p>
            <a:r>
              <a:rPr lang="en-US" dirty="0"/>
              <a:t>Technologies Used</a:t>
            </a:r>
          </a:p>
          <a:p>
            <a:r>
              <a:rPr lang="en-US" dirty="0"/>
              <a:t>Designs</a:t>
            </a:r>
          </a:p>
          <a:p>
            <a:r>
              <a:rPr lang="en-US" dirty="0"/>
              <a:t>Screenshots</a:t>
            </a:r>
          </a:p>
          <a:p>
            <a:r>
              <a:rPr lang="en-US" dirty="0"/>
              <a:t>Outcomes</a:t>
            </a:r>
          </a:p>
          <a:p>
            <a:endParaRPr lang="en-IN" dirty="0"/>
          </a:p>
        </p:txBody>
      </p:sp>
      <p:sp>
        <p:nvSpPr>
          <p:cNvPr id="2" name="Slide Number Placeholder 1">
            <a:extLst>
              <a:ext uri="{FF2B5EF4-FFF2-40B4-BE49-F238E27FC236}">
                <a16:creationId xmlns:a16="http://schemas.microsoft.com/office/drawing/2014/main" id="{202338CC-305A-4482-92ED-D720A69F1851}"/>
              </a:ext>
            </a:extLst>
          </p:cNvPr>
          <p:cNvSpPr>
            <a:spLocks noGrp="1"/>
          </p:cNvSpPr>
          <p:nvPr>
            <p:ph type="sldNum" sz="quarter" idx="12"/>
          </p:nvPr>
        </p:nvSpPr>
        <p:spPr>
          <a:xfrm>
            <a:off x="10352540" y="468726"/>
            <a:ext cx="838199" cy="767687"/>
          </a:xfrm>
        </p:spPr>
        <p:txBody>
          <a:bodyPr/>
          <a:lstStyle/>
          <a:p>
            <a:fld id="{E862ED27-D45A-4F0B-8ECE-7EFF65B869EF}" type="slidenum">
              <a:rPr lang="en-IN" smtClean="0"/>
              <a:t>2</a:t>
            </a:fld>
            <a:endParaRPr lang="en-IN" dirty="0"/>
          </a:p>
        </p:txBody>
      </p:sp>
      <p:pic>
        <p:nvPicPr>
          <p:cNvPr id="6" name="Picture 2">
            <a:extLst>
              <a:ext uri="{FF2B5EF4-FFF2-40B4-BE49-F238E27FC236}">
                <a16:creationId xmlns:a16="http://schemas.microsoft.com/office/drawing/2014/main" id="{D1C8050F-3B8A-4A1D-B232-79ED62C3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85329"/>
            <a:ext cx="3687342" cy="36873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1735FBB-F627-4202-BD9E-D30F34EAB7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12357"/>
            <a:ext cx="606918" cy="767687"/>
          </a:xfrm>
          <a:prstGeom prst="rect">
            <a:avLst/>
          </a:prstGeom>
          <a:noFill/>
          <a:ln w="9525">
            <a:noFill/>
            <a:miter lim="800000"/>
            <a:headEnd/>
            <a:tailEnd/>
          </a:ln>
        </p:spPr>
      </p:pic>
    </p:spTree>
    <p:extLst>
      <p:ext uri="{BB962C8B-B14F-4D97-AF65-F5344CB8AC3E}">
        <p14:creationId xmlns:p14="http://schemas.microsoft.com/office/powerpoint/2010/main" val="330865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2F62-225A-4A9A-810C-E4824B8ECF54}"/>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02DFF327-4EC6-4668-B29C-A2A43CEF9DB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sign language recognition project, we create a sign detector, which detects numbers from I to 10 that can very easily be extended to cover a vast multitude of other signs and hand gestures including the alphabets.</a:t>
            </a:r>
          </a:p>
          <a:p>
            <a:pPr algn="l" fontAlgn="base"/>
            <a:endParaRPr lang="en-US" b="0" i="0" dirty="0">
              <a:effectLst/>
              <a:latin typeface="Georgia" panose="02040502050405020303" pitchFamily="18" charset="0"/>
            </a:endParaRPr>
          </a:p>
          <a:p>
            <a:pPr algn="l" fontAlgn="base"/>
            <a:r>
              <a:rPr lang="en-US" b="0" i="0" dirty="0">
                <a:effectLst/>
                <a:latin typeface="Georgia" panose="02040502050405020303" pitchFamily="18" charset="0"/>
              </a:rPr>
              <a:t>This can be very helpful for the deaf and dumb people in communicating with others as knowing sign language is not something common to all, moreover, this can be extended to creating automatic editors, where the person can easily write by just their hand gestures.</a:t>
            </a:r>
          </a:p>
          <a:p>
            <a:pPr marL="0" indent="0">
              <a:buNone/>
            </a:pPr>
            <a:endParaRPr lang="en-IN" dirty="0"/>
          </a:p>
        </p:txBody>
      </p:sp>
      <p:sp>
        <p:nvSpPr>
          <p:cNvPr id="6" name="Slide Number Placeholder 5">
            <a:extLst>
              <a:ext uri="{FF2B5EF4-FFF2-40B4-BE49-F238E27FC236}">
                <a16:creationId xmlns:a16="http://schemas.microsoft.com/office/drawing/2014/main" id="{A61B197F-363C-4C8A-B26A-E516D68A5AE9}"/>
              </a:ext>
            </a:extLst>
          </p:cNvPr>
          <p:cNvSpPr>
            <a:spLocks noGrp="1"/>
          </p:cNvSpPr>
          <p:nvPr>
            <p:ph type="sldNum" sz="quarter" idx="12"/>
          </p:nvPr>
        </p:nvSpPr>
        <p:spPr>
          <a:xfrm>
            <a:off x="10352540" y="424316"/>
            <a:ext cx="838199" cy="767687"/>
          </a:xfrm>
        </p:spPr>
        <p:txBody>
          <a:bodyPr/>
          <a:lstStyle/>
          <a:p>
            <a:fld id="{E862ED27-D45A-4F0B-8ECE-7EFF65B869EF}" type="slidenum">
              <a:rPr lang="en-IN" smtClean="0"/>
              <a:t>3</a:t>
            </a:fld>
            <a:endParaRPr lang="en-IN" dirty="0"/>
          </a:p>
        </p:txBody>
      </p:sp>
      <p:pic>
        <p:nvPicPr>
          <p:cNvPr id="7" name="Picture 6">
            <a:extLst>
              <a:ext uri="{FF2B5EF4-FFF2-40B4-BE49-F238E27FC236}">
                <a16:creationId xmlns:a16="http://schemas.microsoft.com/office/drawing/2014/main" id="{EEC6D6B1-6C18-42AD-B5F3-98014C061F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8180" y="-14288"/>
            <a:ext cx="606918" cy="767687"/>
          </a:xfrm>
          <a:prstGeom prst="rect">
            <a:avLst/>
          </a:prstGeom>
          <a:noFill/>
          <a:ln w="9525">
            <a:noFill/>
            <a:miter lim="800000"/>
            <a:headEnd/>
            <a:tailEnd/>
          </a:ln>
        </p:spPr>
      </p:pic>
      <p:pic>
        <p:nvPicPr>
          <p:cNvPr id="8" name="Picture 2">
            <a:extLst>
              <a:ext uri="{FF2B5EF4-FFF2-40B4-BE49-F238E27FC236}">
                <a16:creationId xmlns:a16="http://schemas.microsoft.com/office/drawing/2014/main" id="{92BC4D5E-DEB4-4328-8A75-09EE68D86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8136" y="5066538"/>
            <a:ext cx="1255142" cy="12551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1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0384-74AF-468A-B066-B658B7A2696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6CAD5F6-31D0-409E-8A0C-B6F44A4D1AF7}"/>
              </a:ext>
            </a:extLst>
          </p:cNvPr>
          <p:cNvSpPr>
            <a:spLocks noGrp="1"/>
          </p:cNvSpPr>
          <p:nvPr>
            <p:ph idx="1"/>
          </p:nvPr>
        </p:nvSpPr>
        <p:spPr/>
        <p:txBody>
          <a:bodyPr>
            <a:normAutofit/>
          </a:bodyPr>
          <a:lstStyle/>
          <a:p>
            <a:r>
              <a:rPr lang="en-US" dirty="0"/>
              <a:t>In this Sign Language recognition project, we create a sign detector, which detects numbers from 1 to 10. We can easily extend this project and add alphabet too.</a:t>
            </a:r>
          </a:p>
          <a:p>
            <a:r>
              <a:rPr lang="en-US" dirty="0"/>
              <a:t>This project can be done with the help of 3 steps: -</a:t>
            </a:r>
          </a:p>
          <a:p>
            <a:pPr lvl="1">
              <a:buFont typeface="Courier New" panose="02070309020205020404" pitchFamily="49" charset="0"/>
              <a:buChar char="o"/>
            </a:pPr>
            <a:r>
              <a:rPr lang="en-US" dirty="0"/>
              <a:t>1. Creating the dataset.</a:t>
            </a:r>
          </a:p>
          <a:p>
            <a:pPr lvl="1">
              <a:buFont typeface="Courier New" panose="02070309020205020404" pitchFamily="49" charset="0"/>
              <a:buChar char="o"/>
            </a:pPr>
            <a:r>
              <a:rPr lang="en-US" dirty="0"/>
              <a:t>2	. Training a CNN on the captured dataset.</a:t>
            </a:r>
          </a:p>
          <a:p>
            <a:pPr lvl="1">
              <a:buFont typeface="Courier New" panose="02070309020205020404" pitchFamily="49" charset="0"/>
              <a:buChar char="o"/>
            </a:pPr>
            <a:r>
              <a:rPr lang="en-US" dirty="0"/>
              <a:t>3. Predicting the data.</a:t>
            </a:r>
          </a:p>
          <a:p>
            <a:r>
              <a:rPr lang="en-US" dirty="0"/>
              <a:t>This project is all about the interaction between deaf &amp; dumb people with normal people for making communication easy, better, and efficient.</a:t>
            </a:r>
            <a:endParaRPr lang="en-IN" dirty="0"/>
          </a:p>
        </p:txBody>
      </p:sp>
      <p:sp>
        <p:nvSpPr>
          <p:cNvPr id="6" name="Slide Number Placeholder 5">
            <a:extLst>
              <a:ext uri="{FF2B5EF4-FFF2-40B4-BE49-F238E27FC236}">
                <a16:creationId xmlns:a16="http://schemas.microsoft.com/office/drawing/2014/main" id="{83AF750D-41D8-4421-86FF-572D258F0C1C}"/>
              </a:ext>
            </a:extLst>
          </p:cNvPr>
          <p:cNvSpPr>
            <a:spLocks noGrp="1"/>
          </p:cNvSpPr>
          <p:nvPr>
            <p:ph type="sldNum" sz="quarter" idx="12"/>
          </p:nvPr>
        </p:nvSpPr>
        <p:spPr>
          <a:xfrm>
            <a:off x="10352540" y="410033"/>
            <a:ext cx="838199" cy="767687"/>
          </a:xfrm>
        </p:spPr>
        <p:txBody>
          <a:bodyPr/>
          <a:lstStyle/>
          <a:p>
            <a:fld id="{E862ED27-D45A-4F0B-8ECE-7EFF65B869EF}" type="slidenum">
              <a:rPr lang="en-IN" smtClean="0"/>
              <a:t>4</a:t>
            </a:fld>
            <a:endParaRPr lang="en-IN" dirty="0"/>
          </a:p>
        </p:txBody>
      </p:sp>
      <p:pic>
        <p:nvPicPr>
          <p:cNvPr id="7" name="Picture 6">
            <a:extLst>
              <a:ext uri="{FF2B5EF4-FFF2-40B4-BE49-F238E27FC236}">
                <a16:creationId xmlns:a16="http://schemas.microsoft.com/office/drawing/2014/main" id="{B4CD08A4-14F4-415E-882A-29D1A7A374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8180" y="-14288"/>
            <a:ext cx="606918" cy="767687"/>
          </a:xfrm>
          <a:prstGeom prst="rect">
            <a:avLst/>
          </a:prstGeom>
          <a:noFill/>
          <a:ln w="9525">
            <a:noFill/>
            <a:miter lim="800000"/>
            <a:headEnd/>
            <a:tailEnd/>
          </a:ln>
        </p:spPr>
      </p:pic>
      <p:pic>
        <p:nvPicPr>
          <p:cNvPr id="8" name="Picture 2">
            <a:extLst>
              <a:ext uri="{FF2B5EF4-FFF2-40B4-BE49-F238E27FC236}">
                <a16:creationId xmlns:a16="http://schemas.microsoft.com/office/drawing/2014/main" id="{9BBF2086-462E-40E9-ADD4-262A6BFFB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8136" y="5066538"/>
            <a:ext cx="1255142" cy="12551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8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0384-74AF-468A-B066-B658B7A26963}"/>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26CAD5F6-31D0-409E-8A0C-B6F44A4D1AF7}"/>
              </a:ext>
            </a:extLst>
          </p:cNvPr>
          <p:cNvSpPr>
            <a:spLocks noGrp="1"/>
          </p:cNvSpPr>
          <p:nvPr>
            <p:ph idx="1"/>
          </p:nvPr>
        </p:nvSpPr>
        <p:spPr/>
        <p:txBody>
          <a:bodyPr>
            <a:normAutofit/>
          </a:bodyPr>
          <a:lstStyle/>
          <a:p>
            <a:r>
              <a:rPr lang="en-US" sz="2800" dirty="0"/>
              <a:t>Python</a:t>
            </a:r>
          </a:p>
          <a:p>
            <a:r>
              <a:rPr lang="en-US" sz="2800" dirty="0"/>
              <a:t>Jupyter IDE</a:t>
            </a:r>
          </a:p>
          <a:p>
            <a:r>
              <a:rPr lang="en-US" sz="2800" dirty="0"/>
              <a:t>Anaconda Navigator</a:t>
            </a:r>
          </a:p>
          <a:p>
            <a:r>
              <a:rPr lang="en-US" sz="2800" dirty="0"/>
              <a:t>Libraries:</a:t>
            </a:r>
          </a:p>
          <a:p>
            <a:pPr lvl="1">
              <a:buFont typeface="Courier New" panose="02070309020205020404" pitchFamily="49" charset="0"/>
              <a:buChar char="o"/>
            </a:pPr>
            <a:r>
              <a:rPr lang="en-US" sz="2400" dirty="0"/>
              <a:t>Numpy</a:t>
            </a:r>
          </a:p>
          <a:p>
            <a:pPr lvl="1">
              <a:buFont typeface="Courier New" panose="02070309020205020404" pitchFamily="49" charset="0"/>
              <a:buChar char="o"/>
            </a:pPr>
            <a:r>
              <a:rPr lang="en-US" sz="2400" dirty="0"/>
              <a:t>cv2 (openCV)</a:t>
            </a:r>
          </a:p>
          <a:p>
            <a:pPr lvl="1">
              <a:buFont typeface="Courier New" panose="02070309020205020404" pitchFamily="49" charset="0"/>
              <a:buChar char="o"/>
            </a:pPr>
            <a:r>
              <a:rPr lang="en-US" sz="2400" dirty="0"/>
              <a:t>Keras</a:t>
            </a:r>
          </a:p>
          <a:p>
            <a:pPr lvl="1">
              <a:buFont typeface="Courier New" panose="02070309020205020404" pitchFamily="49" charset="0"/>
              <a:buChar char="o"/>
            </a:pPr>
            <a:r>
              <a:rPr lang="en-US" sz="2400" dirty="0"/>
              <a:t>Tensorflow </a:t>
            </a:r>
          </a:p>
        </p:txBody>
      </p:sp>
      <p:sp>
        <p:nvSpPr>
          <p:cNvPr id="6" name="Slide Number Placeholder 5">
            <a:extLst>
              <a:ext uri="{FF2B5EF4-FFF2-40B4-BE49-F238E27FC236}">
                <a16:creationId xmlns:a16="http://schemas.microsoft.com/office/drawing/2014/main" id="{83AF750D-41D8-4421-86FF-572D258F0C1C}"/>
              </a:ext>
            </a:extLst>
          </p:cNvPr>
          <p:cNvSpPr>
            <a:spLocks noGrp="1"/>
          </p:cNvSpPr>
          <p:nvPr>
            <p:ph type="sldNum" sz="quarter" idx="12"/>
          </p:nvPr>
        </p:nvSpPr>
        <p:spPr>
          <a:xfrm>
            <a:off x="10352540" y="410033"/>
            <a:ext cx="838199" cy="767687"/>
          </a:xfrm>
        </p:spPr>
        <p:txBody>
          <a:bodyPr/>
          <a:lstStyle/>
          <a:p>
            <a:fld id="{E862ED27-D45A-4F0B-8ECE-7EFF65B869EF}" type="slidenum">
              <a:rPr lang="en-IN" smtClean="0"/>
              <a:t>5</a:t>
            </a:fld>
            <a:endParaRPr lang="en-IN" dirty="0"/>
          </a:p>
        </p:txBody>
      </p:sp>
      <p:pic>
        <p:nvPicPr>
          <p:cNvPr id="7" name="Picture 6">
            <a:extLst>
              <a:ext uri="{FF2B5EF4-FFF2-40B4-BE49-F238E27FC236}">
                <a16:creationId xmlns:a16="http://schemas.microsoft.com/office/drawing/2014/main" id="{B4CD08A4-14F4-415E-882A-29D1A7A374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8180" y="-14288"/>
            <a:ext cx="606918" cy="767687"/>
          </a:xfrm>
          <a:prstGeom prst="rect">
            <a:avLst/>
          </a:prstGeom>
          <a:noFill/>
          <a:ln w="9525">
            <a:noFill/>
            <a:miter lim="800000"/>
            <a:headEnd/>
            <a:tailEnd/>
          </a:ln>
        </p:spPr>
      </p:pic>
      <p:pic>
        <p:nvPicPr>
          <p:cNvPr id="8" name="Picture 2">
            <a:extLst>
              <a:ext uri="{FF2B5EF4-FFF2-40B4-BE49-F238E27FC236}">
                <a16:creationId xmlns:a16="http://schemas.microsoft.com/office/drawing/2014/main" id="{9BBF2086-462E-40E9-ADD4-262A6BFFB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5098" y="5741098"/>
            <a:ext cx="1116902" cy="1116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Python Logo Png Image PNG Image">
            <a:extLst>
              <a:ext uri="{FF2B5EF4-FFF2-40B4-BE49-F238E27FC236}">
                <a16:creationId xmlns:a16="http://schemas.microsoft.com/office/drawing/2014/main" id="{4ADE6C11-ADB8-4B1B-9007-65945D87C8B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04607" y="2211804"/>
            <a:ext cx="17145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67CF2F-4B19-45B3-B6BA-2657C19DB66B}"/>
              </a:ext>
            </a:extLst>
          </p:cNvPr>
          <p:cNvPicPr>
            <a:picLocks noChangeAspect="1"/>
          </p:cNvPicPr>
          <p:nvPr/>
        </p:nvPicPr>
        <p:blipFill rotWithShape="1">
          <a:blip r:embed="rId6">
            <a:extLst>
              <a:ext uri="{28A0092B-C50C-407E-A947-70E740481C1C}">
                <a14:useLocalDpi xmlns:a14="http://schemas.microsoft.com/office/drawing/2010/main" val="0"/>
              </a:ext>
            </a:extLst>
          </a:blip>
          <a:srcRect t="32018" b="36809"/>
          <a:stretch/>
        </p:blipFill>
        <p:spPr>
          <a:xfrm>
            <a:off x="7367184" y="5695515"/>
            <a:ext cx="2703845" cy="481646"/>
          </a:xfrm>
          <a:prstGeom prst="rect">
            <a:avLst/>
          </a:prstGeom>
        </p:spPr>
      </p:pic>
      <p:pic>
        <p:nvPicPr>
          <p:cNvPr id="10" name="Picture 9">
            <a:extLst>
              <a:ext uri="{FF2B5EF4-FFF2-40B4-BE49-F238E27FC236}">
                <a16:creationId xmlns:a16="http://schemas.microsoft.com/office/drawing/2014/main" id="{3911A808-C073-4DC5-A529-C64FB4990A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5864" y="3169442"/>
            <a:ext cx="1458321" cy="1045219"/>
          </a:xfrm>
          <a:prstGeom prst="rect">
            <a:avLst/>
          </a:prstGeom>
        </p:spPr>
      </p:pic>
      <p:pic>
        <p:nvPicPr>
          <p:cNvPr id="12" name="Picture 11">
            <a:extLst>
              <a:ext uri="{FF2B5EF4-FFF2-40B4-BE49-F238E27FC236}">
                <a16:creationId xmlns:a16="http://schemas.microsoft.com/office/drawing/2014/main" id="{3D6BDA80-3641-4CF3-A394-421C7EF124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14758" y="4214661"/>
            <a:ext cx="778001" cy="918262"/>
          </a:xfrm>
          <a:prstGeom prst="rect">
            <a:avLst/>
          </a:prstGeom>
        </p:spPr>
      </p:pic>
      <p:pic>
        <p:nvPicPr>
          <p:cNvPr id="14" name="Picture 13">
            <a:extLst>
              <a:ext uri="{FF2B5EF4-FFF2-40B4-BE49-F238E27FC236}">
                <a16:creationId xmlns:a16="http://schemas.microsoft.com/office/drawing/2014/main" id="{0361AFC7-EB6C-40F2-A1E1-64CF733F167E}"/>
              </a:ext>
            </a:extLst>
          </p:cNvPr>
          <p:cNvPicPr>
            <a:picLocks noChangeAspect="1"/>
          </p:cNvPicPr>
          <p:nvPr/>
        </p:nvPicPr>
        <p:blipFill>
          <a:blip r:embed="rId9">
            <a:extLst>
              <a:ext uri="{BEBA8EAE-BF5A-486C-A8C5-ECC9F3942E4B}">
                <a14:imgProps xmlns:a14="http://schemas.microsoft.com/office/drawing/2010/main">
                  <a14:imgLayer r:embed="rId10">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797135" y="2066919"/>
            <a:ext cx="982003" cy="1138616"/>
          </a:xfrm>
          <a:prstGeom prst="rect">
            <a:avLst/>
          </a:prstGeom>
        </p:spPr>
      </p:pic>
      <p:pic>
        <p:nvPicPr>
          <p:cNvPr id="16" name="Picture 15">
            <a:extLst>
              <a:ext uri="{FF2B5EF4-FFF2-40B4-BE49-F238E27FC236}">
                <a16:creationId xmlns:a16="http://schemas.microsoft.com/office/drawing/2014/main" id="{15631424-32B3-4A52-8F0E-6BE78A44C4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7762" y="4264662"/>
            <a:ext cx="1819709" cy="818259"/>
          </a:xfrm>
          <a:prstGeom prst="rect">
            <a:avLst/>
          </a:prstGeom>
        </p:spPr>
      </p:pic>
      <p:pic>
        <p:nvPicPr>
          <p:cNvPr id="20" name="Picture 19">
            <a:extLst>
              <a:ext uri="{FF2B5EF4-FFF2-40B4-BE49-F238E27FC236}">
                <a16:creationId xmlns:a16="http://schemas.microsoft.com/office/drawing/2014/main" id="{E52AC7CF-A92D-4AF1-99EB-D02D2523ED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9161" y="5125028"/>
            <a:ext cx="1664147" cy="482882"/>
          </a:xfrm>
          <a:prstGeom prst="rect">
            <a:avLst/>
          </a:prstGeom>
        </p:spPr>
      </p:pic>
    </p:spTree>
    <p:extLst>
      <p:ext uri="{BB962C8B-B14F-4D97-AF65-F5344CB8AC3E}">
        <p14:creationId xmlns:p14="http://schemas.microsoft.com/office/powerpoint/2010/main" val="421647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968A076-07AF-40EE-B48D-7F1872D19B30}"/>
              </a:ext>
            </a:extLst>
          </p:cNvPr>
          <p:cNvSpPr>
            <a:spLocks noGrp="1"/>
          </p:cNvSpPr>
          <p:nvPr>
            <p:ph type="title"/>
          </p:nvPr>
        </p:nvSpPr>
        <p:spPr>
          <a:xfrm>
            <a:off x="162951" y="863009"/>
            <a:ext cx="4015152" cy="4042625"/>
          </a:xfrm>
        </p:spPr>
        <p:txBody>
          <a:bodyPr>
            <a:normAutofit/>
          </a:bodyPr>
          <a:lstStyle/>
          <a:p>
            <a:r>
              <a:rPr lang="en-US" sz="4400" dirty="0">
                <a:effectLst/>
                <a:latin typeface="Times New Roman" panose="02020603050405020304" pitchFamily="18" charset="0"/>
                <a:ea typeface="Times New Roman" panose="02020603050405020304" pitchFamily="18" charset="0"/>
              </a:rPr>
              <a:t>Dataflow </a:t>
            </a:r>
            <a:br>
              <a:rPr lang="en-US" sz="4400" dirty="0">
                <a:effectLst/>
                <a:latin typeface="Times New Roman" panose="02020603050405020304" pitchFamily="18" charset="0"/>
                <a:ea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rPr>
              <a:t>Diagram </a:t>
            </a:r>
            <a:br>
              <a:rPr lang="en-US" sz="4400" dirty="0">
                <a:effectLst/>
                <a:latin typeface="Times New Roman" panose="02020603050405020304" pitchFamily="18" charset="0"/>
                <a:ea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rPr>
              <a:t>for </a:t>
            </a:r>
            <a:br>
              <a:rPr lang="en-US" sz="4400" dirty="0">
                <a:effectLst/>
                <a:latin typeface="Times New Roman" panose="02020603050405020304" pitchFamily="18" charset="0"/>
                <a:ea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rPr>
              <a:t>Sign Language Recognition</a:t>
            </a:r>
            <a:endParaRPr lang="en-IN" sz="25800" dirty="0"/>
          </a:p>
        </p:txBody>
      </p:sp>
      <p:pic>
        <p:nvPicPr>
          <p:cNvPr id="4" name="Content Placeholder 3">
            <a:extLst>
              <a:ext uri="{FF2B5EF4-FFF2-40B4-BE49-F238E27FC236}">
                <a16:creationId xmlns:a16="http://schemas.microsoft.com/office/drawing/2014/main" id="{04189C8D-DE51-4711-B2C1-CA4D74348BF9}"/>
              </a:ext>
            </a:extLst>
          </p:cNvPr>
          <p:cNvPicPr>
            <a:picLocks noGrp="1"/>
          </p:cNvPicPr>
          <p:nvPr>
            <p:ph idx="4294967295"/>
          </p:nvPr>
        </p:nvPicPr>
        <p:blipFill>
          <a:blip r:embed="rId3"/>
          <a:stretch>
            <a:fillRect/>
          </a:stretch>
        </p:blipFill>
        <p:spPr>
          <a:xfrm>
            <a:off x="4060826" y="1228725"/>
            <a:ext cx="6837834" cy="5011437"/>
          </a:xfrm>
        </p:spPr>
      </p:pic>
      <p:sp>
        <p:nvSpPr>
          <p:cNvPr id="12" name="Slide Number Placeholder 11">
            <a:extLst>
              <a:ext uri="{FF2B5EF4-FFF2-40B4-BE49-F238E27FC236}">
                <a16:creationId xmlns:a16="http://schemas.microsoft.com/office/drawing/2014/main" id="{58BEE91A-3F69-4E1B-A6E8-07B8BDD082BD}"/>
              </a:ext>
            </a:extLst>
          </p:cNvPr>
          <p:cNvSpPr>
            <a:spLocks noGrp="1"/>
          </p:cNvSpPr>
          <p:nvPr>
            <p:ph type="sldNum" sz="quarter" idx="12"/>
          </p:nvPr>
        </p:nvSpPr>
        <p:spPr>
          <a:xfrm>
            <a:off x="10352540" y="467181"/>
            <a:ext cx="838199" cy="767687"/>
          </a:xfrm>
        </p:spPr>
        <p:txBody>
          <a:bodyPr/>
          <a:lstStyle/>
          <a:p>
            <a:fld id="{E862ED27-D45A-4F0B-8ECE-7EFF65B869EF}" type="slidenum">
              <a:rPr lang="en-IN" smtClean="0"/>
              <a:t>6</a:t>
            </a:fld>
            <a:endParaRPr lang="en-IN" dirty="0"/>
          </a:p>
        </p:txBody>
      </p:sp>
      <p:pic>
        <p:nvPicPr>
          <p:cNvPr id="13" name="Picture 12">
            <a:extLst>
              <a:ext uri="{FF2B5EF4-FFF2-40B4-BE49-F238E27FC236}">
                <a16:creationId xmlns:a16="http://schemas.microsoft.com/office/drawing/2014/main" id="{25059F7F-B3EF-433B-828D-DF7CB19BC53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68180" y="-14288"/>
            <a:ext cx="606918" cy="767687"/>
          </a:xfrm>
          <a:prstGeom prst="rect">
            <a:avLst/>
          </a:prstGeom>
          <a:noFill/>
          <a:ln w="9525">
            <a:noFill/>
            <a:miter lim="800000"/>
            <a:headEnd/>
            <a:tailEnd/>
          </a:ln>
        </p:spPr>
      </p:pic>
      <p:sp>
        <p:nvSpPr>
          <p:cNvPr id="6" name="Title 1">
            <a:extLst>
              <a:ext uri="{FF2B5EF4-FFF2-40B4-BE49-F238E27FC236}">
                <a16:creationId xmlns:a16="http://schemas.microsoft.com/office/drawing/2014/main" id="{D04FF65A-2765-4308-AE8C-8C5E86726798}"/>
              </a:ext>
            </a:extLst>
          </p:cNvPr>
          <p:cNvSpPr txBox="1">
            <a:spLocks/>
          </p:cNvSpPr>
          <p:nvPr/>
        </p:nvSpPr>
        <p:spPr>
          <a:xfrm>
            <a:off x="473115" y="304435"/>
            <a:ext cx="9264008" cy="65939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t>DESIGNS:</a:t>
            </a:r>
            <a:endParaRPr lang="en-IN" sz="4400" b="1" i="1" dirty="0"/>
          </a:p>
        </p:txBody>
      </p:sp>
      <p:pic>
        <p:nvPicPr>
          <p:cNvPr id="8" name="Picture 2">
            <a:extLst>
              <a:ext uri="{FF2B5EF4-FFF2-40B4-BE49-F238E27FC236}">
                <a16:creationId xmlns:a16="http://schemas.microsoft.com/office/drawing/2014/main" id="{EBC08386-A2C0-4B0A-B7B1-8CE6B9FAE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0738" y="5856738"/>
            <a:ext cx="1001261" cy="100126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4953-3ECD-4C30-ADEA-8C76ED9CF825}"/>
              </a:ext>
            </a:extLst>
          </p:cNvPr>
          <p:cNvSpPr>
            <a:spLocks noGrp="1"/>
          </p:cNvSpPr>
          <p:nvPr>
            <p:ph type="title"/>
          </p:nvPr>
        </p:nvSpPr>
        <p:spPr>
          <a:xfrm>
            <a:off x="257175" y="1565274"/>
            <a:ext cx="3400425" cy="5640259"/>
          </a:xfrm>
        </p:spPr>
        <p:txBody>
          <a:bodyPr>
            <a:normAutofit/>
          </a:bodyPr>
          <a:lstStyle/>
          <a:p>
            <a:r>
              <a:rPr lang="en-US" sz="4000" b="1" dirty="0"/>
              <a:t>Use case Diagram </a:t>
            </a:r>
            <a:br>
              <a:rPr lang="en-US" sz="4000" b="1" dirty="0"/>
            </a:br>
            <a:r>
              <a:rPr lang="en-US" sz="4000" b="1" dirty="0"/>
              <a:t>For </a:t>
            </a:r>
            <a:br>
              <a:rPr lang="en-US" sz="4000" b="1" dirty="0"/>
            </a:br>
            <a:r>
              <a:rPr lang="en-US" sz="4000" b="1" dirty="0"/>
              <a:t>Sign Language Recognition System</a:t>
            </a:r>
            <a:endParaRPr lang="en-IN" sz="8000" b="1" dirty="0"/>
          </a:p>
        </p:txBody>
      </p:sp>
      <p:pic>
        <p:nvPicPr>
          <p:cNvPr id="5" name="Picture 4">
            <a:extLst>
              <a:ext uri="{FF2B5EF4-FFF2-40B4-BE49-F238E27FC236}">
                <a16:creationId xmlns:a16="http://schemas.microsoft.com/office/drawing/2014/main" id="{6DC560D0-864F-4358-94E1-8739559DD9D0}"/>
              </a:ext>
            </a:extLst>
          </p:cNvPr>
          <p:cNvPicPr>
            <a:picLocks noChangeAspect="1"/>
          </p:cNvPicPr>
          <p:nvPr/>
        </p:nvPicPr>
        <p:blipFill>
          <a:blip r:embed="rId2"/>
          <a:stretch>
            <a:fillRect/>
          </a:stretch>
        </p:blipFill>
        <p:spPr>
          <a:xfrm>
            <a:off x="3989365" y="1364276"/>
            <a:ext cx="6798084" cy="5125918"/>
          </a:xfrm>
          <a:prstGeom prst="rect">
            <a:avLst/>
          </a:prstGeom>
        </p:spPr>
      </p:pic>
      <p:sp>
        <p:nvSpPr>
          <p:cNvPr id="8" name="Slide Number Placeholder 7">
            <a:extLst>
              <a:ext uri="{FF2B5EF4-FFF2-40B4-BE49-F238E27FC236}">
                <a16:creationId xmlns:a16="http://schemas.microsoft.com/office/drawing/2014/main" id="{3C2FDCAF-2D8B-4D60-BB81-2DC7231D53ED}"/>
              </a:ext>
            </a:extLst>
          </p:cNvPr>
          <p:cNvSpPr>
            <a:spLocks noGrp="1"/>
          </p:cNvSpPr>
          <p:nvPr>
            <p:ph type="sldNum" sz="quarter" idx="12"/>
          </p:nvPr>
        </p:nvSpPr>
        <p:spPr>
          <a:xfrm>
            <a:off x="10352540" y="438609"/>
            <a:ext cx="838199" cy="767687"/>
          </a:xfrm>
        </p:spPr>
        <p:txBody>
          <a:bodyPr/>
          <a:lstStyle/>
          <a:p>
            <a:fld id="{E862ED27-D45A-4F0B-8ECE-7EFF65B869EF}" type="slidenum">
              <a:rPr lang="en-IN" smtClean="0"/>
              <a:t>7</a:t>
            </a:fld>
            <a:endParaRPr lang="en-IN" dirty="0"/>
          </a:p>
        </p:txBody>
      </p:sp>
      <p:pic>
        <p:nvPicPr>
          <p:cNvPr id="9" name="Picture 8">
            <a:extLst>
              <a:ext uri="{FF2B5EF4-FFF2-40B4-BE49-F238E27FC236}">
                <a16:creationId xmlns:a16="http://schemas.microsoft.com/office/drawing/2014/main" id="{1A9B1952-2AB9-4D7E-A44F-7787EB2566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0"/>
            <a:ext cx="606918" cy="767687"/>
          </a:xfrm>
          <a:prstGeom prst="rect">
            <a:avLst/>
          </a:prstGeom>
          <a:noFill/>
          <a:ln w="9525">
            <a:noFill/>
            <a:miter lim="800000"/>
            <a:headEnd/>
            <a:tailEnd/>
          </a:ln>
        </p:spPr>
      </p:pic>
      <p:sp>
        <p:nvSpPr>
          <p:cNvPr id="6" name="Title 1">
            <a:extLst>
              <a:ext uri="{FF2B5EF4-FFF2-40B4-BE49-F238E27FC236}">
                <a16:creationId xmlns:a16="http://schemas.microsoft.com/office/drawing/2014/main" id="{3E7572A1-1405-477E-8D62-7CD9A60FCE91}"/>
              </a:ext>
            </a:extLst>
          </p:cNvPr>
          <p:cNvSpPr txBox="1">
            <a:spLocks/>
          </p:cNvSpPr>
          <p:nvPr/>
        </p:nvSpPr>
        <p:spPr>
          <a:xfrm>
            <a:off x="473115" y="304435"/>
            <a:ext cx="9264008" cy="65939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t>DESIGNS:</a:t>
            </a:r>
            <a:endParaRPr lang="en-IN" sz="4400" b="1" i="1" dirty="0"/>
          </a:p>
        </p:txBody>
      </p:sp>
      <p:pic>
        <p:nvPicPr>
          <p:cNvPr id="7" name="Picture 2">
            <a:extLst>
              <a:ext uri="{FF2B5EF4-FFF2-40B4-BE49-F238E27FC236}">
                <a16:creationId xmlns:a16="http://schemas.microsoft.com/office/drawing/2014/main" id="{1ED26BED-6CF8-46BC-945B-518355B8F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5098" y="5741098"/>
            <a:ext cx="1116902" cy="1116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19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6D1271-3CA1-41A1-B8D3-64D69CF0D410}"/>
              </a:ext>
            </a:extLst>
          </p:cNvPr>
          <p:cNvSpPr txBox="1">
            <a:spLocks/>
          </p:cNvSpPr>
          <p:nvPr/>
        </p:nvSpPr>
        <p:spPr>
          <a:xfrm>
            <a:off x="541638" y="422277"/>
            <a:ext cx="3115962" cy="5640259"/>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b="1">
                <a:latin typeface="+mj-lt"/>
                <a:ea typeface="+mj-ea"/>
                <a:cs typeface="+mj-cs"/>
              </a:defRPr>
            </a:lvl1pPr>
          </a:lstStyle>
          <a:p>
            <a:r>
              <a:rPr lang="en-US" sz="3600" dirty="0"/>
              <a:t>Class Diagram</a:t>
            </a:r>
            <a:br>
              <a:rPr lang="en-US" sz="3600" dirty="0"/>
            </a:br>
            <a:r>
              <a:rPr lang="en-US" sz="3600" dirty="0"/>
              <a:t>For </a:t>
            </a:r>
            <a:br>
              <a:rPr lang="en-US" sz="3600" dirty="0"/>
            </a:br>
            <a:r>
              <a:rPr lang="en-US" sz="3600" dirty="0"/>
              <a:t>Sign Language Recognition System</a:t>
            </a:r>
            <a:endParaRPr lang="en-IN" sz="3600" dirty="0"/>
          </a:p>
        </p:txBody>
      </p:sp>
      <p:pic>
        <p:nvPicPr>
          <p:cNvPr id="3" name="Picture 2">
            <a:extLst>
              <a:ext uri="{FF2B5EF4-FFF2-40B4-BE49-F238E27FC236}">
                <a16:creationId xmlns:a16="http://schemas.microsoft.com/office/drawing/2014/main" id="{699AEEB0-CE6D-4D8F-8C5C-B773422B1E15}"/>
              </a:ext>
            </a:extLst>
          </p:cNvPr>
          <p:cNvPicPr>
            <a:picLocks noChangeAspect="1"/>
          </p:cNvPicPr>
          <p:nvPr/>
        </p:nvPicPr>
        <p:blipFill>
          <a:blip r:embed="rId2"/>
          <a:stretch>
            <a:fillRect/>
          </a:stretch>
        </p:blipFill>
        <p:spPr>
          <a:xfrm>
            <a:off x="3925518" y="1214443"/>
            <a:ext cx="6812504" cy="5260401"/>
          </a:xfrm>
          <a:prstGeom prst="rect">
            <a:avLst/>
          </a:prstGeom>
        </p:spPr>
      </p:pic>
      <p:sp>
        <p:nvSpPr>
          <p:cNvPr id="7" name="Slide Number Placeholder 6">
            <a:extLst>
              <a:ext uri="{FF2B5EF4-FFF2-40B4-BE49-F238E27FC236}">
                <a16:creationId xmlns:a16="http://schemas.microsoft.com/office/drawing/2014/main" id="{48BB1AD7-39BD-47E9-B9FE-FDF3210F8891}"/>
              </a:ext>
            </a:extLst>
          </p:cNvPr>
          <p:cNvSpPr>
            <a:spLocks noGrp="1"/>
          </p:cNvSpPr>
          <p:nvPr>
            <p:ph type="sldNum" sz="quarter" idx="12"/>
          </p:nvPr>
        </p:nvSpPr>
        <p:spPr>
          <a:xfrm>
            <a:off x="10352540" y="438607"/>
            <a:ext cx="838199" cy="767687"/>
          </a:xfrm>
        </p:spPr>
        <p:txBody>
          <a:bodyPr/>
          <a:lstStyle/>
          <a:p>
            <a:fld id="{E862ED27-D45A-4F0B-8ECE-7EFF65B869EF}" type="slidenum">
              <a:rPr lang="en-IN" smtClean="0"/>
              <a:t>8</a:t>
            </a:fld>
            <a:endParaRPr lang="en-IN" dirty="0"/>
          </a:p>
        </p:txBody>
      </p:sp>
      <p:pic>
        <p:nvPicPr>
          <p:cNvPr id="9" name="Picture 8">
            <a:extLst>
              <a:ext uri="{FF2B5EF4-FFF2-40B4-BE49-F238E27FC236}">
                <a16:creationId xmlns:a16="http://schemas.microsoft.com/office/drawing/2014/main" id="{60D2961B-F324-45B8-925E-26C8E66337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0"/>
            <a:ext cx="606918" cy="767687"/>
          </a:xfrm>
          <a:prstGeom prst="rect">
            <a:avLst/>
          </a:prstGeom>
          <a:noFill/>
          <a:ln w="9525">
            <a:noFill/>
            <a:miter lim="800000"/>
            <a:headEnd/>
            <a:tailEnd/>
          </a:ln>
        </p:spPr>
      </p:pic>
      <p:sp>
        <p:nvSpPr>
          <p:cNvPr id="8" name="Title 1">
            <a:extLst>
              <a:ext uri="{FF2B5EF4-FFF2-40B4-BE49-F238E27FC236}">
                <a16:creationId xmlns:a16="http://schemas.microsoft.com/office/drawing/2014/main" id="{F1479309-D1B7-4841-BE22-0F8DFDF1EEC8}"/>
              </a:ext>
            </a:extLst>
          </p:cNvPr>
          <p:cNvSpPr txBox="1">
            <a:spLocks/>
          </p:cNvSpPr>
          <p:nvPr/>
        </p:nvSpPr>
        <p:spPr>
          <a:xfrm>
            <a:off x="473115" y="304435"/>
            <a:ext cx="9264008" cy="65939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t>DESIGNS:</a:t>
            </a:r>
            <a:endParaRPr lang="en-IN" sz="4400" b="1" i="1" dirty="0"/>
          </a:p>
        </p:txBody>
      </p:sp>
      <p:pic>
        <p:nvPicPr>
          <p:cNvPr id="10" name="Picture 2">
            <a:extLst>
              <a:ext uri="{FF2B5EF4-FFF2-40B4-BE49-F238E27FC236}">
                <a16:creationId xmlns:a16="http://schemas.microsoft.com/office/drawing/2014/main" id="{D5FB197D-A52A-4CDB-AAA5-4191D95B7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5816" y="5881816"/>
            <a:ext cx="976184" cy="97618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8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6D1271-3CA1-41A1-B8D3-64D69CF0D410}"/>
              </a:ext>
            </a:extLst>
          </p:cNvPr>
          <p:cNvSpPr txBox="1">
            <a:spLocks/>
          </p:cNvSpPr>
          <p:nvPr/>
        </p:nvSpPr>
        <p:spPr>
          <a:xfrm>
            <a:off x="541638" y="528974"/>
            <a:ext cx="3115962" cy="5584415"/>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b="1">
                <a:latin typeface="+mj-lt"/>
                <a:ea typeface="+mj-ea"/>
                <a:cs typeface="+mj-cs"/>
              </a:defRPr>
            </a:lvl1pPr>
          </a:lstStyle>
          <a:p>
            <a:r>
              <a:rPr lang="en-US" sz="3600" dirty="0"/>
              <a:t>Sequence Diagram</a:t>
            </a:r>
            <a:br>
              <a:rPr lang="en-US" sz="3600" dirty="0"/>
            </a:br>
            <a:r>
              <a:rPr lang="en-US" sz="3600" dirty="0"/>
              <a:t>For </a:t>
            </a:r>
            <a:br>
              <a:rPr lang="en-US" sz="3600" dirty="0"/>
            </a:br>
            <a:r>
              <a:rPr lang="en-US" sz="3600" dirty="0"/>
              <a:t>Sign Language Recognition System</a:t>
            </a:r>
            <a:endParaRPr lang="en-IN" sz="3600" dirty="0"/>
          </a:p>
        </p:txBody>
      </p:sp>
      <p:pic>
        <p:nvPicPr>
          <p:cNvPr id="4" name="Picture 3">
            <a:extLst>
              <a:ext uri="{FF2B5EF4-FFF2-40B4-BE49-F238E27FC236}">
                <a16:creationId xmlns:a16="http://schemas.microsoft.com/office/drawing/2014/main" id="{B959EE1E-4A6A-4DC7-BDA1-5FA62A70ECA2}"/>
              </a:ext>
            </a:extLst>
          </p:cNvPr>
          <p:cNvPicPr>
            <a:picLocks noChangeAspect="1"/>
          </p:cNvPicPr>
          <p:nvPr/>
        </p:nvPicPr>
        <p:blipFill>
          <a:blip r:embed="rId2"/>
          <a:stretch>
            <a:fillRect/>
          </a:stretch>
        </p:blipFill>
        <p:spPr>
          <a:xfrm>
            <a:off x="4241207" y="1260389"/>
            <a:ext cx="6781022" cy="5195231"/>
          </a:xfrm>
          <a:prstGeom prst="rect">
            <a:avLst/>
          </a:prstGeom>
        </p:spPr>
      </p:pic>
      <p:sp>
        <p:nvSpPr>
          <p:cNvPr id="8" name="Slide Number Placeholder 7">
            <a:extLst>
              <a:ext uri="{FF2B5EF4-FFF2-40B4-BE49-F238E27FC236}">
                <a16:creationId xmlns:a16="http://schemas.microsoft.com/office/drawing/2014/main" id="{5CC6B2BC-D5CE-4343-AD42-7846B98E63D7}"/>
              </a:ext>
            </a:extLst>
          </p:cNvPr>
          <p:cNvSpPr>
            <a:spLocks noGrp="1"/>
          </p:cNvSpPr>
          <p:nvPr>
            <p:ph type="sldNum" sz="quarter" idx="12"/>
          </p:nvPr>
        </p:nvSpPr>
        <p:spPr>
          <a:xfrm>
            <a:off x="10352540" y="481084"/>
            <a:ext cx="838199" cy="767687"/>
          </a:xfrm>
        </p:spPr>
        <p:txBody>
          <a:bodyPr/>
          <a:lstStyle/>
          <a:p>
            <a:fld id="{E862ED27-D45A-4F0B-8ECE-7EFF65B869EF}" type="slidenum">
              <a:rPr lang="en-IN" smtClean="0"/>
              <a:t>9</a:t>
            </a:fld>
            <a:endParaRPr lang="en-IN" dirty="0"/>
          </a:p>
        </p:txBody>
      </p:sp>
      <p:pic>
        <p:nvPicPr>
          <p:cNvPr id="9" name="Picture 8">
            <a:extLst>
              <a:ext uri="{FF2B5EF4-FFF2-40B4-BE49-F238E27FC236}">
                <a16:creationId xmlns:a16="http://schemas.microsoft.com/office/drawing/2014/main" id="{204FF975-9C2A-48CF-80A7-950CAA10074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8180" y="0"/>
            <a:ext cx="606918" cy="767687"/>
          </a:xfrm>
          <a:prstGeom prst="rect">
            <a:avLst/>
          </a:prstGeom>
          <a:noFill/>
          <a:ln w="9525">
            <a:noFill/>
            <a:miter lim="800000"/>
            <a:headEnd/>
            <a:tailEnd/>
          </a:ln>
        </p:spPr>
      </p:pic>
      <p:sp>
        <p:nvSpPr>
          <p:cNvPr id="7" name="Title 1">
            <a:extLst>
              <a:ext uri="{FF2B5EF4-FFF2-40B4-BE49-F238E27FC236}">
                <a16:creationId xmlns:a16="http://schemas.microsoft.com/office/drawing/2014/main" id="{032FE8B7-8026-4479-BDCD-4A0495979932}"/>
              </a:ext>
            </a:extLst>
          </p:cNvPr>
          <p:cNvSpPr txBox="1">
            <a:spLocks/>
          </p:cNvSpPr>
          <p:nvPr/>
        </p:nvSpPr>
        <p:spPr>
          <a:xfrm>
            <a:off x="473115" y="304435"/>
            <a:ext cx="9264008" cy="659390"/>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dirty="0"/>
              <a:t>DESIGNS:</a:t>
            </a:r>
            <a:endParaRPr lang="en-IN" sz="4400" b="1" i="1" dirty="0"/>
          </a:p>
        </p:txBody>
      </p:sp>
      <p:pic>
        <p:nvPicPr>
          <p:cNvPr id="10" name="Picture 2">
            <a:extLst>
              <a:ext uri="{FF2B5EF4-FFF2-40B4-BE49-F238E27FC236}">
                <a16:creationId xmlns:a16="http://schemas.microsoft.com/office/drawing/2014/main" id="{E884905F-7558-4C4C-9E10-CE3AA7CC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5816" y="5881816"/>
            <a:ext cx="976184" cy="97618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34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192</TotalTime>
  <Words>340</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Courier New</vt:lpstr>
      <vt:lpstr>Georgia</vt:lpstr>
      <vt:lpstr>Times New Roman</vt:lpstr>
      <vt:lpstr>Wingdings 3</vt:lpstr>
      <vt:lpstr>Ion</vt:lpstr>
      <vt:lpstr>PowerPoint Presentation</vt:lpstr>
      <vt:lpstr>Table of Content:</vt:lpstr>
      <vt:lpstr>INTRODUCTION:</vt:lpstr>
      <vt:lpstr>OBJECTIVES</vt:lpstr>
      <vt:lpstr>TECHNOLOGIES USED:</vt:lpstr>
      <vt:lpstr>Dataflow  Diagram  for  Sign Language Recognition</vt:lpstr>
      <vt:lpstr>Use case Diagram  For  Sign Language Recognition System</vt:lpstr>
      <vt:lpstr>PowerPoint Presentation</vt:lpstr>
      <vt:lpstr>PowerPoint Presentation</vt:lpstr>
      <vt:lpstr>PowerPoint Presentation</vt:lpstr>
      <vt:lpstr>SCREENSHOTS</vt:lpstr>
      <vt:lpstr>SCREENSHOTS</vt:lpstr>
      <vt:lpstr>OUTCOMES: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Kumar</dc:creator>
  <cp:lastModifiedBy>Sahil Kumar</cp:lastModifiedBy>
  <cp:revision>18</cp:revision>
  <dcterms:created xsi:type="dcterms:W3CDTF">2022-05-15T14:30:23Z</dcterms:created>
  <dcterms:modified xsi:type="dcterms:W3CDTF">2022-05-17T17:07:22Z</dcterms:modified>
</cp:coreProperties>
</file>