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6576000" cy="27432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1pPr>
    <a:lvl2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2pPr>
    <a:lvl3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3pPr>
    <a:lvl4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4pPr>
    <a:lvl5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5pPr>
    <a:lvl6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6pPr>
    <a:lvl7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7pPr>
    <a:lvl8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8pPr>
    <a:lvl9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Times New Roman"/>
      </a:defRPr>
    </a:lvl1pPr>
    <a:lvl2pPr indent="228600" defTabSz="457200" latinLnBrk="0">
      <a:spcBef>
        <a:spcPts val="400"/>
      </a:spcBef>
      <a:defRPr sz="1200">
        <a:latin typeface="+mn-lt"/>
        <a:ea typeface="+mn-ea"/>
        <a:cs typeface="+mn-cs"/>
        <a:sym typeface="Times New Roman"/>
      </a:defRPr>
    </a:lvl2pPr>
    <a:lvl3pPr indent="457200" defTabSz="457200" latinLnBrk="0">
      <a:spcBef>
        <a:spcPts val="400"/>
      </a:spcBef>
      <a:defRPr sz="1200">
        <a:latin typeface="+mn-lt"/>
        <a:ea typeface="+mn-ea"/>
        <a:cs typeface="+mn-cs"/>
        <a:sym typeface="Times New Roman"/>
      </a:defRPr>
    </a:lvl3pPr>
    <a:lvl4pPr indent="685800" defTabSz="457200" latinLnBrk="0">
      <a:spcBef>
        <a:spcPts val="400"/>
      </a:spcBef>
      <a:defRPr sz="1200">
        <a:latin typeface="+mn-lt"/>
        <a:ea typeface="+mn-ea"/>
        <a:cs typeface="+mn-cs"/>
        <a:sym typeface="Times New Roman"/>
      </a:defRPr>
    </a:lvl4pPr>
    <a:lvl5pPr indent="914400" defTabSz="457200" latinLnBrk="0">
      <a:spcBef>
        <a:spcPts val="400"/>
      </a:spcBef>
      <a:defRPr sz="1200">
        <a:latin typeface="+mn-lt"/>
        <a:ea typeface="+mn-ea"/>
        <a:cs typeface="+mn-cs"/>
        <a:sym typeface="Times New Roman"/>
      </a:defRPr>
    </a:lvl5pPr>
    <a:lvl6pPr indent="1143000" defTabSz="457200" latinLnBrk="0">
      <a:spcBef>
        <a:spcPts val="400"/>
      </a:spcBef>
      <a:defRPr sz="1200">
        <a:latin typeface="+mn-lt"/>
        <a:ea typeface="+mn-ea"/>
        <a:cs typeface="+mn-cs"/>
        <a:sym typeface="Times New Roman"/>
      </a:defRPr>
    </a:lvl6pPr>
    <a:lvl7pPr indent="1371600" defTabSz="457200" latinLnBrk="0">
      <a:spcBef>
        <a:spcPts val="400"/>
      </a:spcBef>
      <a:defRPr sz="1200">
        <a:latin typeface="+mn-lt"/>
        <a:ea typeface="+mn-ea"/>
        <a:cs typeface="+mn-cs"/>
        <a:sym typeface="Times New Roman"/>
      </a:defRPr>
    </a:lvl7pPr>
    <a:lvl8pPr indent="1600200" defTabSz="457200" latinLnBrk="0">
      <a:spcBef>
        <a:spcPts val="400"/>
      </a:spcBef>
      <a:defRPr sz="1200">
        <a:latin typeface="+mn-lt"/>
        <a:ea typeface="+mn-ea"/>
        <a:cs typeface="+mn-cs"/>
        <a:sym typeface="Times New Roman"/>
      </a:defRPr>
    </a:lvl8pPr>
    <a:lvl9pPr indent="1828800" defTabSz="457200" latinLnBrk="0">
      <a:spcBef>
        <a:spcPts val="400"/>
      </a:spcBef>
      <a:defRPr sz="1200">
        <a:latin typeface="+mn-lt"/>
        <a:ea typeface="+mn-ea"/>
        <a:cs typeface="+mn-cs"/>
        <a:sym typeface="Times New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2743200" y="8521700"/>
            <a:ext cx="31089600" cy="5880100"/>
          </a:xfrm>
          <a:prstGeom prst="rect">
            <a:avLst/>
          </a:prstGeom>
        </p:spPr>
        <p:txBody>
          <a:bodyPr/>
          <a:lstStyle/>
          <a:p>
            <a:pPr/>
            <a:r>
              <a:t>Click to edit Master title style</a:t>
            </a:r>
          </a:p>
        </p:txBody>
      </p:sp>
      <p:sp>
        <p:nvSpPr>
          <p:cNvPr id="12" name="Shape 12"/>
          <p:cNvSpPr/>
          <p:nvPr>
            <p:ph type="body" sz="quarter" idx="1"/>
          </p:nvPr>
        </p:nvSpPr>
        <p:spPr>
          <a:xfrm>
            <a:off x="5486400" y="15544800"/>
            <a:ext cx="25603200" cy="7010400"/>
          </a:xfrm>
          <a:prstGeom prst="rect">
            <a:avLst/>
          </a:prstGeom>
        </p:spPr>
        <p:txBody>
          <a:bodyPr/>
          <a:lstStyle>
            <a:lvl1pPr marL="0" indent="0" algn="ctr">
              <a:buClrTx/>
              <a:buSzTx/>
              <a:buFontTx/>
              <a:buNone/>
            </a:lvl1pPr>
          </a:lstStyle>
          <a:p>
            <a:pPr/>
            <a:r>
              <a:t>Click to edit Master subtitle style</a:t>
            </a:r>
          </a:p>
        </p:txBody>
      </p:sp>
      <p:sp>
        <p:nvSpPr>
          <p:cNvPr id="13" name="Shape 13"/>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Click to edit Master title style</a:t>
            </a:r>
          </a:p>
        </p:txBody>
      </p:sp>
      <p:sp>
        <p:nvSpPr>
          <p:cNvPr id="93" name="Shape 93"/>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4" name="Shape 94"/>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26516012" y="1093787"/>
            <a:ext cx="8228014" cy="23426740"/>
          </a:xfrm>
          <a:prstGeom prst="rect">
            <a:avLst/>
          </a:prstGeom>
        </p:spPr>
        <p:txBody>
          <a:bodyPr/>
          <a:lstStyle/>
          <a:p>
            <a:pPr/>
            <a:r>
              <a:t>Click to edit Master title style</a:t>
            </a:r>
          </a:p>
        </p:txBody>
      </p:sp>
      <p:sp>
        <p:nvSpPr>
          <p:cNvPr id="102" name="Shape 102"/>
          <p:cNvSpPr/>
          <p:nvPr>
            <p:ph type="body" idx="1"/>
          </p:nvPr>
        </p:nvSpPr>
        <p:spPr>
          <a:xfrm>
            <a:off x="1828800" y="1093787"/>
            <a:ext cx="24534813" cy="23426740"/>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3" name="Shape 103"/>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2889250" y="17627600"/>
            <a:ext cx="31089600" cy="5448300"/>
          </a:xfrm>
          <a:prstGeom prst="rect">
            <a:avLst/>
          </a:prstGeom>
        </p:spPr>
        <p:txBody>
          <a:bodyPr anchor="t"/>
          <a:lstStyle>
            <a:lvl1pPr algn="l">
              <a:defRPr b="1" cap="all" sz="4000"/>
            </a:lvl1pPr>
          </a:lstStyle>
          <a:p>
            <a:pPr/>
            <a:r>
              <a:t>Click to edit Master title style</a:t>
            </a:r>
          </a:p>
        </p:txBody>
      </p:sp>
      <p:sp>
        <p:nvSpPr>
          <p:cNvPr id="30" name="Shape 30"/>
          <p:cNvSpPr/>
          <p:nvPr>
            <p:ph type="body" sz="quarter" idx="1"/>
          </p:nvPr>
        </p:nvSpPr>
        <p:spPr>
          <a:xfrm>
            <a:off x="2889250" y="11626850"/>
            <a:ext cx="31089600" cy="6000750"/>
          </a:xfrm>
          <a:prstGeom prst="rect">
            <a:avLst/>
          </a:prstGeom>
        </p:spPr>
        <p:txBody>
          <a:bodyPr anchor="b"/>
          <a:lstStyle>
            <a:lvl1pPr marL="0" indent="0">
              <a:buClrTx/>
              <a:buSzTx/>
              <a:buFontTx/>
              <a:buNone/>
              <a:defRPr sz="2000"/>
            </a:lvl1pPr>
          </a:lstStyle>
          <a:p>
            <a:pPr/>
            <a:r>
              <a:t>Click to edit Master text styles</a:t>
            </a:r>
          </a:p>
        </p:txBody>
      </p:sp>
      <p:sp>
        <p:nvSpPr>
          <p:cNvPr id="31" name="Shape 31"/>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body" sz="half" idx="1"/>
          </p:nvPr>
        </p:nvSpPr>
        <p:spPr>
          <a:xfrm>
            <a:off x="1828800" y="6418262"/>
            <a:ext cx="16381413" cy="18102265"/>
          </a:xfrm>
          <a:prstGeom prst="rect">
            <a:avLst/>
          </a:prstGeom>
        </p:spPr>
        <p:txBody>
          <a:bodyPr/>
          <a:lstStyle>
            <a:lvl1pPr>
              <a:defRPr sz="2800"/>
            </a:lvl1pPr>
            <a:lvl2pPr marL="911489" indent="-335227">
              <a:defRPr sz="2800"/>
            </a:lvl2pPr>
            <a:lvl3pPr marL="1381760" indent="-302260">
              <a:defRPr sz="2800"/>
            </a:lvl3pPr>
            <a:lvl4pPr marL="1847144" indent="-335844">
              <a:defRPr sz="2800"/>
            </a:lvl4pPr>
            <a:lvl5pPr marL="2278944" indent="-335844">
              <a:defRPr sz="2800"/>
            </a:lvl5pPr>
          </a:lstStyle>
          <a:p>
            <a:pPr/>
            <a:r>
              <a:t>Click to edit Master text styles</a:t>
            </a:r>
          </a:p>
          <a:p>
            <a:pPr lvl="1"/>
            <a:r>
              <a:t>Second level</a:t>
            </a:r>
          </a:p>
          <a:p>
            <a:pPr lvl="2"/>
            <a:r>
              <a:t>Third level</a:t>
            </a:r>
          </a:p>
          <a:p>
            <a:pPr lvl="3"/>
            <a:r>
              <a:t>Fourth level</a:t>
            </a:r>
          </a:p>
          <a:p>
            <a:pPr lvl="4"/>
            <a:r>
              <a:t>Fifth level</a:t>
            </a:r>
          </a:p>
        </p:txBody>
      </p:sp>
      <p:sp>
        <p:nvSpPr>
          <p:cNvPr id="40" name="Shape 40"/>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1828800" y="1098550"/>
            <a:ext cx="32918400" cy="4572000"/>
          </a:xfrm>
          <a:prstGeom prst="rect">
            <a:avLst/>
          </a:prstGeom>
        </p:spPr>
        <p:txBody>
          <a:bodyPr/>
          <a:lstStyle/>
          <a:p>
            <a:pPr/>
            <a:r>
              <a:t>Click to edit Master title style</a:t>
            </a:r>
          </a:p>
        </p:txBody>
      </p:sp>
      <p:sp>
        <p:nvSpPr>
          <p:cNvPr id="48" name="Shape 48"/>
          <p:cNvSpPr/>
          <p:nvPr>
            <p:ph type="body" sz="quarter" idx="1"/>
          </p:nvPr>
        </p:nvSpPr>
        <p:spPr>
          <a:xfrm>
            <a:off x="1828800" y="6140450"/>
            <a:ext cx="16160750" cy="2559050"/>
          </a:xfrm>
          <a:prstGeom prst="rect">
            <a:avLst/>
          </a:prstGeom>
        </p:spPr>
        <p:txBody>
          <a:bodyPr anchor="b"/>
          <a:lstStyle>
            <a:lvl1pPr marL="0" indent="0">
              <a:buClrTx/>
              <a:buSzTx/>
              <a:buFontTx/>
              <a:buNone/>
              <a:defRPr b="1" sz="2400"/>
            </a:lvl1pPr>
          </a:lstStyle>
          <a:p>
            <a:pPr/>
            <a:r>
              <a:t>Click to edit Master text styles</a:t>
            </a:r>
          </a:p>
        </p:txBody>
      </p:sp>
      <p:sp>
        <p:nvSpPr>
          <p:cNvPr id="49" name="Shape 49"/>
          <p:cNvSpPr/>
          <p:nvPr>
            <p:ph type="body" sz="quarter" idx="13"/>
          </p:nvPr>
        </p:nvSpPr>
        <p:spPr>
          <a:xfrm>
            <a:off x="18580100" y="6140450"/>
            <a:ext cx="16167100" cy="2559050"/>
          </a:xfrm>
          <a:prstGeom prst="rect">
            <a:avLst/>
          </a:prstGeom>
        </p:spPr>
        <p:txBody>
          <a:bodyPr anchor="b"/>
          <a:lstStyle/>
          <a:p>
            <a:pPr/>
          </a:p>
        </p:txBody>
      </p:sp>
      <p:sp>
        <p:nvSpPr>
          <p:cNvPr id="50" name="Shape 50"/>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Click to edit Master title style</a:t>
            </a:r>
          </a:p>
        </p:txBody>
      </p:sp>
      <p:sp>
        <p:nvSpPr>
          <p:cNvPr id="58" name="Shape 58"/>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1828800" y="1092200"/>
            <a:ext cx="12033250" cy="4648200"/>
          </a:xfrm>
          <a:prstGeom prst="rect">
            <a:avLst/>
          </a:prstGeom>
        </p:spPr>
        <p:txBody>
          <a:bodyPr anchor="b"/>
          <a:lstStyle>
            <a:lvl1pPr algn="l">
              <a:defRPr b="1" sz="2000"/>
            </a:lvl1pPr>
          </a:lstStyle>
          <a:p>
            <a:pPr/>
            <a:r>
              <a:t>Click to edit Master title style</a:t>
            </a:r>
          </a:p>
        </p:txBody>
      </p:sp>
      <p:sp>
        <p:nvSpPr>
          <p:cNvPr id="73" name="Shape 73"/>
          <p:cNvSpPr/>
          <p:nvPr>
            <p:ph type="body" idx="1"/>
          </p:nvPr>
        </p:nvSpPr>
        <p:spPr>
          <a:xfrm>
            <a:off x="14300200" y="1092200"/>
            <a:ext cx="20447000" cy="23412450"/>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74" name="Shape 74"/>
          <p:cNvSpPr/>
          <p:nvPr>
            <p:ph type="body" sz="half" idx="13"/>
          </p:nvPr>
        </p:nvSpPr>
        <p:spPr>
          <a:xfrm>
            <a:off x="1828800" y="5740400"/>
            <a:ext cx="12033250" cy="18764250"/>
          </a:xfrm>
          <a:prstGeom prst="rect">
            <a:avLst/>
          </a:prstGeom>
        </p:spPr>
        <p:txBody>
          <a:bodyPr/>
          <a:lstStyle/>
          <a:p>
            <a:pPr/>
          </a:p>
        </p:txBody>
      </p:sp>
      <p:sp>
        <p:nvSpPr>
          <p:cNvPr id="75" name="Shape 75"/>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7169150" y="19202400"/>
            <a:ext cx="21945600" cy="2266950"/>
          </a:xfrm>
          <a:prstGeom prst="rect">
            <a:avLst/>
          </a:prstGeom>
        </p:spPr>
        <p:txBody>
          <a:bodyPr anchor="b"/>
          <a:lstStyle>
            <a:lvl1pPr algn="l">
              <a:defRPr b="1" sz="2000"/>
            </a:lvl1pPr>
          </a:lstStyle>
          <a:p>
            <a:pPr/>
            <a:r>
              <a:t>Click to edit Master title style</a:t>
            </a:r>
          </a:p>
        </p:txBody>
      </p:sp>
      <p:sp>
        <p:nvSpPr>
          <p:cNvPr id="83" name="Shape 83"/>
          <p:cNvSpPr/>
          <p:nvPr>
            <p:ph type="pic" sz="half" idx="13"/>
          </p:nvPr>
        </p:nvSpPr>
        <p:spPr>
          <a:xfrm>
            <a:off x="7169150" y="2451100"/>
            <a:ext cx="21945600" cy="16459200"/>
          </a:xfrm>
          <a:prstGeom prst="rect">
            <a:avLst/>
          </a:prstGeom>
        </p:spPr>
        <p:txBody>
          <a:bodyPr lIns="91439" tIns="45719" rIns="91439" bIns="45719">
            <a:noAutofit/>
          </a:bodyPr>
          <a:lstStyle/>
          <a:p>
            <a:pPr/>
          </a:p>
        </p:txBody>
      </p:sp>
      <p:sp>
        <p:nvSpPr>
          <p:cNvPr id="84" name="Shape 84"/>
          <p:cNvSpPr/>
          <p:nvPr>
            <p:ph type="body" sz="quarter" idx="1"/>
          </p:nvPr>
        </p:nvSpPr>
        <p:spPr>
          <a:xfrm>
            <a:off x="7169150" y="21469350"/>
            <a:ext cx="21945600" cy="3219450"/>
          </a:xfrm>
          <a:prstGeom prst="rect">
            <a:avLst/>
          </a:prstGeom>
        </p:spPr>
        <p:txBody>
          <a:bodyPr/>
          <a:lstStyle>
            <a:lvl1pPr marL="0" indent="0">
              <a:buClrTx/>
              <a:buSzTx/>
              <a:buFontTx/>
              <a:buNone/>
              <a:defRPr sz="1400"/>
            </a:lvl1pPr>
          </a:lstStyle>
          <a:p>
            <a:pPr/>
            <a:r>
              <a:t>Click to edit Master text styles</a:t>
            </a:r>
          </a:p>
        </p:txBody>
      </p:sp>
      <p:sp>
        <p:nvSpPr>
          <p:cNvPr id="85" name="Shape 85"/>
          <p:cNvSpPr/>
          <p:nvPr>
            <p:ph type="sldNum" sz="quarter" idx="2"/>
          </p:nvPr>
        </p:nvSpPr>
        <p:spPr>
          <a:prstGeom prst="rect">
            <a:avLst/>
          </a:prstGeom>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828800" y="1093787"/>
            <a:ext cx="32915225" cy="45783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Click to edit Master title style</a:t>
            </a:r>
          </a:p>
        </p:txBody>
      </p:sp>
      <p:sp>
        <p:nvSpPr>
          <p:cNvPr id="3" name="Shape 3"/>
          <p:cNvSpPr/>
          <p:nvPr>
            <p:ph type="body" idx="1"/>
          </p:nvPr>
        </p:nvSpPr>
        <p:spPr>
          <a:xfrm>
            <a:off x="1828800" y="6418262"/>
            <a:ext cx="32915225" cy="1810226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34533558" y="24990425"/>
            <a:ext cx="210469" cy="215900"/>
          </a:xfrm>
          <a:prstGeom prst="rect">
            <a:avLst/>
          </a:prstGeom>
          <a:ln w="12700">
            <a:miter lim="400000"/>
          </a:ln>
        </p:spPr>
        <p:txBody>
          <a:bodyPr wrap="none" lIns="0" tIns="0" rIns="0" bIns="0">
            <a:spAutoFit/>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latin typeface="Nimbus Roman No9 L"/>
                <a:ea typeface="Nimbus Roman No9 L"/>
                <a:cs typeface="Nimbus Roman No9 L"/>
                <a:sym typeface="Nimbus Roman No9 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0" algn="ctr" defTabSz="457200" rtl="0" latinLnBrk="0">
        <a:lnSpc>
          <a:spcPct val="124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431800" marR="0" indent="-323850"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1pPr>
      <a:lvl2pPr marL="904647" marR="0" indent="-328386" algn="l" defTabSz="457200" rtl="0" latinLnBrk="0">
        <a:lnSpc>
          <a:spcPct val="124000"/>
        </a:lnSpc>
        <a:spcBef>
          <a:spcPts val="1400"/>
        </a:spcBef>
        <a:spcAft>
          <a:spcPts val="0"/>
        </a:spcAft>
        <a:buClr>
          <a:srgbClr val="000000"/>
        </a:buClr>
        <a:buSzPct val="75000"/>
        <a:buFont typeface="Wingdings"/>
        <a:buChar char="−"/>
        <a:tabLst/>
        <a:defRPr b="0" baseline="0" cap="none" i="0" spc="0" strike="noStrike" sz="3200" u="none">
          <a:ln>
            <a:noFill/>
          </a:ln>
          <a:solidFill>
            <a:srgbClr val="000000"/>
          </a:solidFill>
          <a:uFillTx/>
          <a:latin typeface="Arial"/>
          <a:ea typeface="Arial"/>
          <a:cs typeface="Arial"/>
          <a:sym typeface="Arial"/>
        </a:defRPr>
      </a:lvl2pPr>
      <a:lvl3pPr marL="1367365" marR="0" indent="-287865"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3pPr>
      <a:lvl4pPr marL="1856738" marR="0" indent="-345438" algn="l" defTabSz="457200" rtl="0" latinLnBrk="0">
        <a:lnSpc>
          <a:spcPct val="124000"/>
        </a:lnSpc>
        <a:spcBef>
          <a:spcPts val="1400"/>
        </a:spcBef>
        <a:spcAft>
          <a:spcPts val="0"/>
        </a:spcAft>
        <a:buClr>
          <a:srgbClr val="000000"/>
        </a:buClr>
        <a:buSzPct val="75000"/>
        <a:buFont typeface="Wingdings"/>
        <a:buChar char="−"/>
        <a:tabLst/>
        <a:defRPr b="0" baseline="0" cap="none" i="0" spc="0" strike="noStrike" sz="3200" u="none">
          <a:ln>
            <a:noFill/>
          </a:ln>
          <a:solidFill>
            <a:srgbClr val="000000"/>
          </a:solidFill>
          <a:uFillTx/>
          <a:latin typeface="Arial"/>
          <a:ea typeface="Arial"/>
          <a:cs typeface="Arial"/>
          <a:sym typeface="Arial"/>
        </a:defRPr>
      </a:lvl4pPr>
      <a:lvl5pPr marL="2288538" marR="0" indent="-345438"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5pPr>
      <a:lvl6pPr marL="2745738" marR="0" indent="-345438"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6pPr>
      <a:lvl7pPr marL="3202938" marR="0" indent="-345438"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7pPr>
      <a:lvl8pPr marL="3660140" marR="0" indent="-345440"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8pPr>
      <a:lvl9pPr marL="4117340" marR="0" indent="-345440" algn="l" defTabSz="457200" rtl="0" latinLnBrk="0">
        <a:lnSpc>
          <a:spcPct val="124000"/>
        </a:lnSpc>
        <a:spcBef>
          <a:spcPts val="1400"/>
        </a:spcBef>
        <a:spcAft>
          <a:spcPts val="0"/>
        </a:spcAft>
        <a:buClr>
          <a:srgbClr val="000000"/>
        </a:buClr>
        <a:buSzPct val="45000"/>
        <a:buFont typeface="Wingdings"/>
        <a:buChar char="●"/>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1pPr>
      <a:lvl2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2pPr>
      <a:lvl3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3pPr>
      <a:lvl4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4pPr>
      <a:lvl5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5pPr>
      <a:lvl6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6pPr>
      <a:lvl7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7pPr>
      <a:lvl8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8pPr>
      <a:lvl9pPr marL="0" marR="0" indent="0" algn="r" defTabSz="457200" rtl="0" latinLnBrk="0">
        <a:lnSpc>
          <a:spcPct val="116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b="0" baseline="0" cap="none" i="0" spc="0" strike="noStrike" sz="1400" u="none">
          <a:ln>
            <a:noFill/>
          </a:ln>
          <a:solidFill>
            <a:schemeClr val="tx1"/>
          </a:solidFill>
          <a:uFillTx/>
          <a:latin typeface="+mn-lt"/>
          <a:ea typeface="+mn-ea"/>
          <a:cs typeface="+mn-cs"/>
          <a:sym typeface="Nimbus Roman No9 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p:cNvPicPr>
            <a:picLocks noChangeAspect="1"/>
          </p:cNvPicPr>
          <p:nvPr/>
        </p:nvPicPr>
        <p:blipFill>
          <a:blip r:embed="rId2">
            <a:extLst/>
          </a:blip>
          <a:stretch>
            <a:fillRect/>
          </a:stretch>
        </p:blipFill>
        <p:spPr>
          <a:xfrm>
            <a:off x="27689" y="533400"/>
            <a:ext cx="36576001" cy="1354138"/>
          </a:xfrm>
          <a:prstGeom prst="rect">
            <a:avLst/>
          </a:prstGeom>
          <a:ln w="12700">
            <a:miter lim="400000"/>
          </a:ln>
        </p:spPr>
      </p:pic>
      <p:sp>
        <p:nvSpPr>
          <p:cNvPr id="113" name="Shape 113"/>
          <p:cNvSpPr/>
          <p:nvPr/>
        </p:nvSpPr>
        <p:spPr>
          <a:xfrm>
            <a:off x="533400" y="1904998"/>
            <a:ext cx="35280600" cy="303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00000"/>
              </a:lnSpc>
              <a:defRPr sz="5000">
                <a:latin typeface="Calibri"/>
                <a:ea typeface="Calibri"/>
                <a:cs typeface="Calibri"/>
                <a:sym typeface="Calibri"/>
              </a:defRPr>
            </a:pPr>
            <a:r>
              <a:t>Industry Clusters</a:t>
            </a:r>
          </a:p>
          <a:p>
            <a:pPr algn="ctr">
              <a:lnSpc>
                <a:spcPct val="100000"/>
              </a:lnSpc>
              <a:defRPr sz="5000">
                <a:latin typeface="Calibri"/>
                <a:ea typeface="Calibri"/>
                <a:cs typeface="Calibri"/>
                <a:sym typeface="Calibri"/>
              </a:defRPr>
            </a:pPr>
            <a:r>
              <a:t>Final Project – CS 505: Computational Tools for Data Science</a:t>
            </a:r>
          </a:p>
          <a:p>
            <a:pPr algn="ctr">
              <a:lnSpc>
                <a:spcPct val="100000"/>
              </a:lnSpc>
              <a:defRPr sz="5000">
                <a:latin typeface="Calibri"/>
                <a:ea typeface="Calibri"/>
                <a:cs typeface="Calibri"/>
                <a:sym typeface="Calibri"/>
              </a:defRPr>
            </a:pPr>
            <a:r>
              <a:t>Shreya Ramesh &amp; Jia Yao</a:t>
            </a:r>
          </a:p>
          <a:p>
            <a:pPr algn="ctr">
              <a:lnSpc>
                <a:spcPct val="100000"/>
              </a:lnSpc>
              <a:defRPr sz="5000">
                <a:latin typeface="Calibri"/>
                <a:ea typeface="Calibri"/>
                <a:cs typeface="Calibri"/>
                <a:sym typeface="Calibri"/>
              </a:defRPr>
            </a:pPr>
            <a:r>
              <a:t>December 14, 2016</a:t>
            </a:r>
          </a:p>
        </p:txBody>
      </p:sp>
      <p:sp>
        <p:nvSpPr>
          <p:cNvPr id="114" name="Shape 114"/>
          <p:cNvSpPr/>
          <p:nvPr/>
        </p:nvSpPr>
        <p:spPr>
          <a:xfrm>
            <a:off x="1219200" y="5410200"/>
            <a:ext cx="10896600" cy="7647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00000"/>
              </a:lnSpc>
              <a:defRPr b="1" sz="3000">
                <a:latin typeface="Calibri"/>
                <a:ea typeface="Calibri"/>
                <a:cs typeface="Calibri"/>
                <a:sym typeface="Calibri"/>
              </a:defRPr>
            </a:pPr>
            <a:r>
              <a:t>Introduction</a:t>
            </a:r>
          </a:p>
          <a:p>
            <a:pPr>
              <a:lnSpc>
                <a:spcPct val="100000"/>
              </a:lnSpc>
              <a:defRPr sz="3000">
                <a:latin typeface="Calibri"/>
                <a:ea typeface="Calibri"/>
                <a:cs typeface="Calibri"/>
                <a:sym typeface="Calibri"/>
              </a:defRPr>
            </a:pPr>
            <a:r>
              <a:t>Within general industries, there are further details and specializations, which are crucial to candidates’ job searches. For example, within the all-encompassing title of “Software Development/IT,” there are job specific details such as programming languages, database skills, etc. which will highly influence a candidate’s employability and eligibility as well as the position’s attractiveness to a candidate. </a:t>
            </a:r>
          </a:p>
          <a:p>
            <a:pPr>
              <a:lnSpc>
                <a:spcPct val="100000"/>
              </a:lnSpc>
              <a:defRPr sz="3000">
                <a:latin typeface="Calibri"/>
                <a:ea typeface="Calibri"/>
                <a:cs typeface="Calibri"/>
                <a:sym typeface="Calibri"/>
              </a:defRPr>
            </a:pPr>
            <a:r>
              <a:t>Using Latent Semantic Analysis, which is the application of Principal Component Analysis to term-document matrices, this project will identify clusters of jobs within each industry, in the ten cities with the most job listings for that industry, based on job descriptions available on indeed.com. The results of this project will likely have applications in several areas including candidates’ decision-making to pursue certain specializations or certifications, and identifying trends within industries to further understand the job market.</a:t>
            </a:r>
          </a:p>
        </p:txBody>
      </p:sp>
      <p:sp>
        <p:nvSpPr>
          <p:cNvPr id="115" name="Shape 115"/>
          <p:cNvSpPr/>
          <p:nvPr/>
        </p:nvSpPr>
        <p:spPr>
          <a:xfrm>
            <a:off x="1219200" y="13258800"/>
            <a:ext cx="10820400" cy="589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00000"/>
              </a:lnSpc>
              <a:defRPr b="1" sz="3200">
                <a:latin typeface="Calibri"/>
                <a:ea typeface="Calibri"/>
                <a:cs typeface="Calibri"/>
                <a:sym typeface="Calibri"/>
              </a:defRPr>
            </a:pPr>
            <a:r>
              <a:t>Datasets </a:t>
            </a:r>
          </a:p>
          <a:p>
            <a:pPr>
              <a:lnSpc>
                <a:spcPct val="100000"/>
              </a:lnSpc>
              <a:defRPr sz="3000">
                <a:latin typeface="Calibri"/>
                <a:ea typeface="Calibri"/>
                <a:cs typeface="Calibri"/>
                <a:sym typeface="Calibri"/>
              </a:defRPr>
            </a:pPr>
            <a:r>
              <a:t>The dataset is generated as a result of information from Glassdoor’s API, and more detailed content from indeed.com. In order to determine which cities’ data to scrape, the Glassdoor API provides the ability to pull the cities with the most jobs per industry. For example, the top ten cities with job openings in the field of Software Development are New York, San Francisco, Washington DC, Chicago, Atlanta, Austin, San Jose, San Diego, Boston, and Santa Clara. </a:t>
            </a:r>
          </a:p>
          <a:p>
            <a:pPr>
              <a:lnSpc>
                <a:spcPct val="100000"/>
              </a:lnSpc>
              <a:defRPr sz="3000">
                <a:latin typeface="Calibri"/>
                <a:ea typeface="Calibri"/>
                <a:cs typeface="Calibri"/>
                <a:sym typeface="Calibri"/>
              </a:defRPr>
            </a:pPr>
            <a:r>
              <a:t>For each city in each industry, the job descriptions available on indeed.com were pulled using web-scraping techniques. In each of the 29 industries in our dataset, there are between 2000 to 3000 job descriptions.</a:t>
            </a:r>
          </a:p>
        </p:txBody>
      </p:sp>
      <p:pic>
        <p:nvPicPr>
          <p:cNvPr id="116" name="image2.png"/>
          <p:cNvPicPr>
            <a:picLocks noChangeAspect="1"/>
          </p:cNvPicPr>
          <p:nvPr/>
        </p:nvPicPr>
        <p:blipFill>
          <a:blip r:embed="rId3">
            <a:extLst/>
          </a:blip>
          <a:stretch>
            <a:fillRect/>
          </a:stretch>
        </p:blipFill>
        <p:spPr>
          <a:xfrm>
            <a:off x="15875564" y="17545578"/>
            <a:ext cx="5586873" cy="1795782"/>
          </a:xfrm>
          <a:prstGeom prst="rect">
            <a:avLst/>
          </a:prstGeom>
          <a:ln w="12700">
            <a:miter lim="400000"/>
          </a:ln>
        </p:spPr>
      </p:pic>
      <p:sp>
        <p:nvSpPr>
          <p:cNvPr id="117" name="Shape 117"/>
          <p:cNvSpPr/>
          <p:nvPr/>
        </p:nvSpPr>
        <p:spPr>
          <a:xfrm>
            <a:off x="12839699" y="5353052"/>
            <a:ext cx="11658603" cy="545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00000"/>
              </a:lnSpc>
              <a:defRPr b="1" sz="3200">
                <a:latin typeface="Calibri"/>
                <a:ea typeface="Calibri"/>
                <a:cs typeface="Calibri"/>
                <a:sym typeface="Calibri"/>
              </a:defRPr>
            </a:pPr>
            <a:r>
              <a:t>Techniques</a:t>
            </a:r>
          </a:p>
          <a:p>
            <a:pPr>
              <a:lnSpc>
                <a:spcPct val="100000"/>
              </a:lnSpc>
              <a:defRPr sz="3000">
                <a:latin typeface="Calibri"/>
                <a:ea typeface="Calibri"/>
                <a:cs typeface="Calibri"/>
                <a:sym typeface="Calibri"/>
              </a:defRPr>
            </a:pPr>
            <a:r>
              <a:t>The TfidfVectorizer is used to encode text data, which are the job descriptions in our dataset, as term-document matrices, in which each job description yields a vector of term frequencies. Then dimensionality reduction is applied to extract the most significant principal components, which represent important concepts in the job descriptions. Using graphs showing the spectrum of Singular Value Decomposition, a reasonable number of principal components for each industry was chosen. The k-means error graphs were used to determine the optimal number of clusters; the value chosen for this project should have an error of less than 70 on the graph. </a:t>
            </a:r>
          </a:p>
        </p:txBody>
      </p:sp>
      <p:pic>
        <p:nvPicPr>
          <p:cNvPr id="118" name="image3.png"/>
          <p:cNvPicPr>
            <a:picLocks noChangeAspect="1"/>
          </p:cNvPicPr>
          <p:nvPr/>
        </p:nvPicPr>
        <p:blipFill>
          <a:blip r:embed="rId4">
            <a:extLst/>
          </a:blip>
          <a:stretch>
            <a:fillRect/>
          </a:stretch>
        </p:blipFill>
        <p:spPr>
          <a:xfrm>
            <a:off x="13100116" y="10878819"/>
            <a:ext cx="5105402" cy="4267202"/>
          </a:xfrm>
          <a:prstGeom prst="rect">
            <a:avLst/>
          </a:prstGeom>
          <a:ln w="12700">
            <a:miter lim="400000"/>
          </a:ln>
        </p:spPr>
      </p:pic>
      <p:pic>
        <p:nvPicPr>
          <p:cNvPr id="119" name="image4.png"/>
          <p:cNvPicPr>
            <a:picLocks noChangeAspect="1"/>
          </p:cNvPicPr>
          <p:nvPr/>
        </p:nvPicPr>
        <p:blipFill>
          <a:blip r:embed="rId5">
            <a:extLst/>
          </a:blip>
          <a:stretch>
            <a:fillRect/>
          </a:stretch>
        </p:blipFill>
        <p:spPr>
          <a:xfrm>
            <a:off x="18513457" y="10688319"/>
            <a:ext cx="6477002" cy="4648202"/>
          </a:xfrm>
          <a:prstGeom prst="rect">
            <a:avLst/>
          </a:prstGeom>
          <a:ln w="12700">
            <a:miter lim="400000"/>
          </a:ln>
        </p:spPr>
      </p:pic>
      <p:pic>
        <p:nvPicPr>
          <p:cNvPr id="120" name="image5.png"/>
          <p:cNvPicPr>
            <a:picLocks noChangeAspect="1"/>
          </p:cNvPicPr>
          <p:nvPr/>
        </p:nvPicPr>
        <p:blipFill>
          <a:blip r:embed="rId6">
            <a:extLst/>
          </a:blip>
          <a:stretch>
            <a:fillRect/>
          </a:stretch>
        </p:blipFill>
        <p:spPr>
          <a:xfrm>
            <a:off x="25298400" y="5271768"/>
            <a:ext cx="11201400" cy="7086602"/>
          </a:xfrm>
          <a:prstGeom prst="rect">
            <a:avLst/>
          </a:prstGeom>
          <a:ln w="12700">
            <a:miter lim="400000"/>
          </a:ln>
        </p:spPr>
      </p:pic>
      <p:pic>
        <p:nvPicPr>
          <p:cNvPr id="121" name="image6.png"/>
          <p:cNvPicPr>
            <a:picLocks noChangeAspect="1"/>
          </p:cNvPicPr>
          <p:nvPr/>
        </p:nvPicPr>
        <p:blipFill>
          <a:blip r:embed="rId7">
            <a:extLst/>
          </a:blip>
          <a:stretch>
            <a:fillRect/>
          </a:stretch>
        </p:blipFill>
        <p:spPr>
          <a:xfrm>
            <a:off x="25298398" y="12246098"/>
            <a:ext cx="10744202" cy="7315202"/>
          </a:xfrm>
          <a:prstGeom prst="rect">
            <a:avLst/>
          </a:prstGeom>
          <a:ln w="12700">
            <a:miter lim="400000"/>
          </a:ln>
        </p:spPr>
      </p:pic>
      <p:sp>
        <p:nvSpPr>
          <p:cNvPr id="122" name="Shape 122"/>
          <p:cNvSpPr/>
          <p:nvPr/>
        </p:nvSpPr>
        <p:spPr>
          <a:xfrm>
            <a:off x="12839699" y="23696129"/>
            <a:ext cx="11658603" cy="322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00000"/>
              </a:lnSpc>
              <a:defRPr b="1" sz="3200">
                <a:latin typeface="Calibri"/>
                <a:ea typeface="Calibri"/>
                <a:cs typeface="Calibri"/>
                <a:sym typeface="Calibri"/>
              </a:defRPr>
            </a:pPr>
            <a:r>
              <a:t>Conclusion </a:t>
            </a:r>
          </a:p>
          <a:p>
            <a:pPr>
              <a:lnSpc>
                <a:spcPct val="100000"/>
              </a:lnSpc>
              <a:defRPr sz="3000">
                <a:latin typeface="Calibri"/>
                <a:ea typeface="Calibri"/>
                <a:cs typeface="Calibri"/>
                <a:sym typeface="Calibri"/>
              </a:defRPr>
            </a:pPr>
            <a:r>
              <a:t>Most of the industries (examples shown on the right) generated useful principal components, which seem to relevantly describe the industry as a whole. However, some of the industries (such as Medical/Healthcare, pictured on the left) center on certain streets or locations, which may not be particularly useful for the objective of this project. </a:t>
            </a:r>
          </a:p>
        </p:txBody>
      </p:sp>
      <p:sp>
        <p:nvSpPr>
          <p:cNvPr id="123" name="Shape 123"/>
          <p:cNvSpPr/>
          <p:nvPr/>
        </p:nvSpPr>
        <p:spPr>
          <a:xfrm>
            <a:off x="12839699" y="19254323"/>
            <a:ext cx="11658603" cy="42301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3200">
                <a:latin typeface="Calibri"/>
                <a:ea typeface="Calibri"/>
                <a:cs typeface="Calibri"/>
                <a:sym typeface="Calibri"/>
              </a:defRPr>
            </a:pPr>
            <a:r>
              <a:t>Results</a:t>
            </a:r>
          </a:p>
          <a:p>
            <a:pPr>
              <a:lnSpc>
                <a:spcPct val="100000"/>
              </a:lnSpc>
              <a:defRPr sz="3000">
                <a:latin typeface="Calibri"/>
                <a:ea typeface="Calibri"/>
                <a:cs typeface="Calibri"/>
                <a:sym typeface="Calibri"/>
              </a:defRPr>
            </a:pPr>
            <a:r>
              <a:t>For visualization, pie-charts were generated showing how the clusters make up the industry as a whole.</a:t>
            </a:r>
          </a:p>
          <a:p>
            <a:pPr>
              <a:lnSpc>
                <a:spcPct val="100000"/>
              </a:lnSpc>
              <a:defRPr sz="3000">
                <a:latin typeface="Calibri"/>
                <a:ea typeface="Calibri"/>
                <a:cs typeface="Calibri"/>
                <a:sym typeface="Calibri"/>
              </a:defRPr>
            </a:pPr>
            <a:r>
              <a:t>For each industry, k-means analysis produces cluster assignments for every job description, and by looking at the weights of principal components for all jobs placed in the same cluster, a text label for the cluster overall was generated. The pie charts indicate that for each percentage, that percentage of jobs belong to a cluster that is dominated by jobs with that label.</a:t>
            </a:r>
          </a:p>
        </p:txBody>
      </p:sp>
      <p:sp>
        <p:nvSpPr>
          <p:cNvPr id="124" name="Shape 124"/>
          <p:cNvSpPr/>
          <p:nvPr/>
        </p:nvSpPr>
        <p:spPr>
          <a:xfrm>
            <a:off x="12839699" y="15220949"/>
            <a:ext cx="11658603" cy="2313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100000"/>
              </a:lnSpc>
              <a:defRPr sz="3000">
                <a:latin typeface="Calibri"/>
                <a:ea typeface="Calibri"/>
                <a:cs typeface="Calibri"/>
                <a:sym typeface="Calibri"/>
              </a:defRPr>
            </a:lvl1pPr>
          </a:lstStyle>
          <a:p>
            <a:pPr/>
            <a:r>
              <a:t>The second component of the analysis is running k-means clustering on the document encodings with dimensionality reduced. At a high level, the k-means algorithm moves the means of points until the given number of means (k) converge. Below is the standardized k-means algorithm.</a:t>
            </a:r>
          </a:p>
        </p:txBody>
      </p:sp>
      <p:pic>
        <p:nvPicPr>
          <p:cNvPr id="125" name="image7.png"/>
          <p:cNvPicPr>
            <a:picLocks noChangeAspect="1"/>
          </p:cNvPicPr>
          <p:nvPr/>
        </p:nvPicPr>
        <p:blipFill>
          <a:blip r:embed="rId8">
            <a:extLst/>
          </a:blip>
          <a:stretch>
            <a:fillRect/>
          </a:stretch>
        </p:blipFill>
        <p:spPr>
          <a:xfrm>
            <a:off x="25533283" y="19659600"/>
            <a:ext cx="10058402" cy="7391400"/>
          </a:xfrm>
          <a:prstGeom prst="rect">
            <a:avLst/>
          </a:prstGeom>
          <a:ln w="12700">
            <a:miter lim="400000"/>
          </a:ln>
        </p:spPr>
      </p:pic>
      <p:sp>
        <p:nvSpPr>
          <p:cNvPr id="126" name="Shape 126"/>
          <p:cNvSpPr/>
          <p:nvPr/>
        </p:nvSpPr>
        <p:spPr>
          <a:xfrm>
            <a:off x="28194000" y="4571998"/>
            <a:ext cx="4504887" cy="561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3200">
                <a:latin typeface="Calibri"/>
                <a:ea typeface="Calibri"/>
                <a:cs typeface="Calibri"/>
                <a:sym typeface="Calibri"/>
              </a:defRPr>
            </a:lvl1pPr>
          </a:lstStyle>
          <a:p>
            <a:pPr/>
            <a:r>
              <a:t>Visualization of Results</a:t>
            </a:r>
          </a:p>
        </p:txBody>
      </p:sp>
      <p:sp>
        <p:nvSpPr>
          <p:cNvPr id="127" name="Shape 127"/>
          <p:cNvSpPr/>
          <p:nvPr/>
        </p:nvSpPr>
        <p:spPr>
          <a:xfrm>
            <a:off x="1211831" y="19354799"/>
            <a:ext cx="10896604" cy="322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00000"/>
              </a:lnSpc>
              <a:defRPr b="1" sz="3200">
                <a:latin typeface="Calibri"/>
                <a:ea typeface="Calibri"/>
                <a:cs typeface="Calibri"/>
                <a:sym typeface="Calibri"/>
              </a:defRPr>
            </a:pPr>
            <a:r>
              <a:t>Limitations</a:t>
            </a:r>
          </a:p>
          <a:p>
            <a:pPr>
              <a:lnSpc>
                <a:spcPct val="100000"/>
              </a:lnSpc>
              <a:defRPr sz="3000">
                <a:latin typeface="Calibri"/>
                <a:ea typeface="Calibri"/>
                <a:cs typeface="Calibri"/>
                <a:sym typeface="Calibri"/>
              </a:defRPr>
            </a:pPr>
            <a:r>
              <a:t>There are high frequency terms in job descriptions, such as “summary” and “requirements”, that are not helpful for revealing what the specific job is about. Also, some of the clusters generated were not as informative as others, as they center on locations mentioned in the job descriptions. An example is the clusters of the Medical/Healthcare industry.</a:t>
            </a:r>
          </a:p>
        </p:txBody>
      </p:sp>
      <p:pic>
        <p:nvPicPr>
          <p:cNvPr id="128" name="image8.png"/>
          <p:cNvPicPr>
            <a:picLocks noChangeAspect="1"/>
          </p:cNvPicPr>
          <p:nvPr/>
        </p:nvPicPr>
        <p:blipFill>
          <a:blip r:embed="rId9">
            <a:extLst/>
          </a:blip>
          <a:stretch>
            <a:fillRect/>
          </a:stretch>
        </p:blipFill>
        <p:spPr>
          <a:xfrm>
            <a:off x="1219200" y="22555200"/>
            <a:ext cx="10744200" cy="44196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oster_template_Powerpoint">
  <a:themeElements>
    <a:clrScheme name="poster_template_Powerpoin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poster_template_Powerpoint">
      <a:majorFont>
        <a:latin typeface="Helvetica"/>
        <a:ea typeface="Helvetica"/>
        <a:cs typeface="Helvetica"/>
      </a:majorFont>
      <a:minorFont>
        <a:latin typeface="Times New Roman"/>
        <a:ea typeface="Times New Roman"/>
        <a:cs typeface="Times New Roman"/>
      </a:minorFont>
    </a:fontScheme>
    <a:fmtScheme name="poster_template_Powerpo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oster_template_Powerpoint">
  <a:themeElements>
    <a:clrScheme name="poster_template_Powerpoin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poster_template_Powerpoint">
      <a:majorFont>
        <a:latin typeface="Helvetica"/>
        <a:ea typeface="Helvetica"/>
        <a:cs typeface="Helvetica"/>
      </a:majorFont>
      <a:minorFont>
        <a:latin typeface="Times New Roman"/>
        <a:ea typeface="Times New Roman"/>
        <a:cs typeface="Times New Roman"/>
      </a:minorFont>
    </a:fontScheme>
    <a:fmtScheme name="poster_template_Powerpo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2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